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6f97900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6f97900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6f979009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6f979009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6f979009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6f979009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f979009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6f979009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6f979009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6f979009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6f979009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6f979009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Voice Controlled</a:t>
            </a:r>
            <a:br>
              <a:rPr lang="en"/>
            </a:br>
            <a:r>
              <a:rPr lang="en"/>
              <a:t>Object detection with NAO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Idea</a:t>
            </a:r>
            <a:endParaRPr sz="2400"/>
          </a:p>
        </p:txBody>
      </p:sp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1480150"/>
            <a:ext cx="51972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❖"/>
            </a:pPr>
            <a:r>
              <a:rPr b="0"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Scan the room for an object with a certain color based on a voice command</a:t>
            </a:r>
            <a:br>
              <a:rPr b="0"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b="0" sz="18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❖"/>
            </a:pPr>
            <a:r>
              <a:rPr b="0"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Locate and move to an object using voice commands</a:t>
            </a:r>
            <a:br>
              <a:rPr b="0"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b="0" sz="18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❖"/>
            </a:pPr>
            <a:r>
              <a:rPr b="0"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Basic mobility voice commands such as moving and turning in any direction.</a:t>
            </a:r>
            <a:endParaRPr b="0"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5375" y="152400"/>
            <a:ext cx="3106224" cy="4775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Voice Commands</a:t>
            </a:r>
            <a:endParaRPr sz="2400"/>
          </a:p>
        </p:txBody>
      </p:sp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535775" y="1480150"/>
            <a:ext cx="51972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❖"/>
            </a:pPr>
            <a:r>
              <a:rPr b="0"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Current methods in NAO ( ALSpeechRecognition )</a:t>
            </a:r>
            <a:br>
              <a:rPr b="0"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b="0" sz="18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❖"/>
            </a:pPr>
            <a:r>
              <a:rPr b="0"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Working with Webots and its limitations</a:t>
            </a:r>
            <a:br>
              <a:rPr b="0"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b="0" sz="18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❖"/>
            </a:pPr>
            <a:r>
              <a:rPr b="0"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Investigating other options</a:t>
            </a:r>
            <a:endParaRPr b="0" sz="18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➢"/>
            </a:pPr>
            <a:r>
              <a:rPr b="0"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SpeechRecognition Module?</a:t>
            </a:r>
            <a:endParaRPr b="0" sz="18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➢"/>
            </a:pPr>
            <a:r>
              <a:rPr b="0"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Snowboy</a:t>
            </a:r>
            <a:endParaRPr b="0" sz="18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➢"/>
            </a:pPr>
            <a:r>
              <a:rPr b="0"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Picovoice</a:t>
            </a:r>
            <a:endParaRPr b="0" sz="18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4650" y="1906150"/>
            <a:ext cx="3106222" cy="3084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Object Detection</a:t>
            </a:r>
            <a:endParaRPr sz="2400"/>
          </a:p>
        </p:txBody>
      </p:sp>
      <p:sp>
        <p:nvSpPr>
          <p:cNvPr id="92" name="Google Shape;92;p16"/>
          <p:cNvSpPr txBox="1"/>
          <p:nvPr>
            <p:ph idx="4294967295" type="title"/>
          </p:nvPr>
        </p:nvSpPr>
        <p:spPr>
          <a:xfrm>
            <a:off x="535775" y="1480150"/>
            <a:ext cx="51972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❖"/>
            </a:pPr>
            <a:r>
              <a:rPr b="0"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Camera Object in Webots</a:t>
            </a:r>
            <a:br>
              <a:rPr b="0"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b="0" sz="18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❖"/>
            </a:pPr>
            <a:r>
              <a:rPr b="0"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Distance and Angle Calculation</a:t>
            </a:r>
            <a:br>
              <a:rPr b="0"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b="0" sz="18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❖"/>
            </a:pPr>
            <a:r>
              <a:rPr b="0"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Utilizing Camera coordinates for Navigation</a:t>
            </a:r>
            <a:br>
              <a:rPr b="0"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b="0" sz="18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❖"/>
            </a:pPr>
            <a:r>
              <a:rPr b="0"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Getting the Object in the center of the camera</a:t>
            </a:r>
            <a:endParaRPr b="0" sz="18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3250" y="1690700"/>
            <a:ext cx="3106225" cy="3269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idx="4294967295" type="title"/>
          </p:nvPr>
        </p:nvSpPr>
        <p:spPr>
          <a:xfrm>
            <a:off x="535775" y="712150"/>
            <a:ext cx="7124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Implementation (Voice)</a:t>
            </a:r>
            <a:endParaRPr sz="2400"/>
          </a:p>
        </p:txBody>
      </p:sp>
      <p:sp>
        <p:nvSpPr>
          <p:cNvPr id="99" name="Google Shape;99;p17"/>
          <p:cNvSpPr txBox="1"/>
          <p:nvPr>
            <p:ph idx="4294967295" type="title"/>
          </p:nvPr>
        </p:nvSpPr>
        <p:spPr>
          <a:xfrm>
            <a:off x="535775" y="1480150"/>
            <a:ext cx="51972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❖"/>
            </a:pPr>
            <a:r>
              <a:rPr b="0"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Hotword detection (Hey, Neo)</a:t>
            </a:r>
            <a:br>
              <a:rPr b="0"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b="0" sz="18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❖"/>
            </a:pPr>
            <a:r>
              <a:rPr b="0"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ML model for commands interpretation</a:t>
            </a:r>
            <a:endParaRPr b="0" sz="18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6500" y="378675"/>
            <a:ext cx="2465824" cy="462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idx="4294967295" type="title"/>
          </p:nvPr>
        </p:nvSpPr>
        <p:spPr>
          <a:xfrm>
            <a:off x="535775" y="712150"/>
            <a:ext cx="8378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Implementation (Object Detection)</a:t>
            </a:r>
            <a:endParaRPr sz="2400"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825" y="1649225"/>
            <a:ext cx="6426876" cy="28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4294967295" type="title"/>
          </p:nvPr>
        </p:nvSpPr>
        <p:spPr>
          <a:xfrm>
            <a:off x="535775" y="712150"/>
            <a:ext cx="8378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Implementation (Object Detection)</a:t>
            </a:r>
            <a:endParaRPr sz="2400"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3400" y="1624650"/>
            <a:ext cx="3197212" cy="335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844100" y="1624650"/>
            <a:ext cx="19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Angle will be negative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6516975" y="1624650"/>
            <a:ext cx="19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Angle will be positive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idx="4294967295" type="title"/>
          </p:nvPr>
        </p:nvSpPr>
        <p:spPr>
          <a:xfrm>
            <a:off x="535775" y="712150"/>
            <a:ext cx="8378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Flow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763" y="1523775"/>
            <a:ext cx="7356483" cy="335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