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Indeed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00" y="1451609"/>
            <a:ext cx="7315713" cy="441198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used a web scraper to collect data from Indeed.com on Data Science jobs.</a:t>
            </a:r>
          </a:p>
          <a:p>
            <a:endParaRPr lang="en-US" dirty="0"/>
          </a:p>
          <a:p>
            <a:r>
              <a:rPr lang="en-US" dirty="0" smtClean="0"/>
              <a:t>We then evaluated which words were most often used in those job postings.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from Indeed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Indeed</dc:title>
  <dc:creator>David Morris</dc:creator>
  <cp:lastModifiedBy>David Morris</cp:lastModifiedBy>
  <cp:revision>2</cp:revision>
  <dcterms:created xsi:type="dcterms:W3CDTF">2020-03-20T22:22:31Z</dcterms:created>
  <dcterms:modified xsi:type="dcterms:W3CDTF">2020-03-20T22:23:04Z</dcterms:modified>
</cp:coreProperties>
</file>