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69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2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20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24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13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6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E6758A-244F-49DF-95C6-0E1DFA08F73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922222-B244-469A-AD41-A35490E8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Indeed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used a web scraper to collect data from Indeed.com on Data Science jobs.</a:t>
            </a:r>
          </a:p>
          <a:p>
            <a:endParaRPr lang="en-US" dirty="0"/>
          </a:p>
          <a:p>
            <a:r>
              <a:rPr lang="en-US" dirty="0" smtClean="0"/>
              <a:t>We then evaluated which words were most often used in those job postings.</a:t>
            </a:r>
            <a:endParaRPr lang="en-US" dirty="0"/>
          </a:p>
        </p:txBody>
      </p:sp>
      <p:pic>
        <p:nvPicPr>
          <p:cNvPr id="1026" name="Picture 2" descr="Image result for indee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0" b="31840"/>
          <a:stretch/>
        </p:blipFill>
        <p:spPr bwMode="auto">
          <a:xfrm>
            <a:off x="1724288" y="1051560"/>
            <a:ext cx="2857500" cy="9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43" y="1388534"/>
            <a:ext cx="6080315" cy="3666934"/>
          </a:xfrm>
        </p:spPr>
      </p:pic>
    </p:spTree>
    <p:extLst>
      <p:ext uri="{BB962C8B-B14F-4D97-AF65-F5344CB8AC3E}">
        <p14:creationId xmlns:p14="http://schemas.microsoft.com/office/powerpoint/2010/main" val="21551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Data from Indeed</vt:lpstr>
    </vt:vector>
  </TitlesOfParts>
  <Company>NYCDoE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from Indeed</dc:title>
  <dc:creator>David Morris</dc:creator>
  <cp:lastModifiedBy>David Morris</cp:lastModifiedBy>
  <cp:revision>5</cp:revision>
  <dcterms:created xsi:type="dcterms:W3CDTF">2020-03-20T22:22:31Z</dcterms:created>
  <dcterms:modified xsi:type="dcterms:W3CDTF">2020-03-20T22:49:41Z</dcterms:modified>
</cp:coreProperties>
</file>