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31"/>
  </p:notesMasterIdLst>
  <p:handoutMasterIdLst>
    <p:handoutMasterId r:id="rId32"/>
  </p:handoutMasterIdLst>
  <p:sldIdLst>
    <p:sldId id="496" r:id="rId5"/>
    <p:sldId id="497" r:id="rId6"/>
    <p:sldId id="498" r:id="rId7"/>
    <p:sldId id="429" r:id="rId8"/>
    <p:sldId id="500" r:id="rId9"/>
    <p:sldId id="511" r:id="rId10"/>
    <p:sldId id="510" r:id="rId11"/>
    <p:sldId id="513" r:id="rId12"/>
    <p:sldId id="503" r:id="rId13"/>
    <p:sldId id="515" r:id="rId14"/>
    <p:sldId id="516" r:id="rId15"/>
    <p:sldId id="517" r:id="rId16"/>
    <p:sldId id="518" r:id="rId17"/>
    <p:sldId id="519" r:id="rId18"/>
    <p:sldId id="512" r:id="rId19"/>
    <p:sldId id="521" r:id="rId20"/>
    <p:sldId id="520" r:id="rId21"/>
    <p:sldId id="523" r:id="rId22"/>
    <p:sldId id="524" r:id="rId23"/>
    <p:sldId id="522" r:id="rId24"/>
    <p:sldId id="514" r:id="rId25"/>
    <p:sldId id="504" r:id="rId26"/>
    <p:sldId id="507" r:id="rId27"/>
    <p:sldId id="508" r:id="rId28"/>
    <p:sldId id="525" r:id="rId29"/>
    <p:sldId id="50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629" y="62"/>
      </p:cViewPr>
      <p:guideLst>
        <p:guide orient="horz" pos="196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333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25D408-A8E3-4505-AAFF-19071D34965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D87484-FA8D-4207-BB98-CB322470BFFB}">
      <dgm:prSet phldrT="[نص]" custT="1"/>
      <dgm:spPr/>
      <dgm:t>
        <a:bodyPr/>
        <a:lstStyle/>
        <a:p>
          <a:r>
            <a:rPr lang="en-US" sz="2400" dirty="0"/>
            <a:t>Image Preprocessing </a:t>
          </a:r>
        </a:p>
      </dgm:t>
    </dgm:pt>
    <dgm:pt modelId="{61D04E11-C6A9-42D2-9BCA-865492BB09FD}" type="parTrans" cxnId="{A26963B5-855F-4FFE-A1C9-2148D396FE62}">
      <dgm:prSet/>
      <dgm:spPr/>
      <dgm:t>
        <a:bodyPr/>
        <a:lstStyle/>
        <a:p>
          <a:endParaRPr lang="en-US"/>
        </a:p>
      </dgm:t>
    </dgm:pt>
    <dgm:pt modelId="{8D00A879-36E4-45E4-B238-76C76E8C46B3}" type="sibTrans" cxnId="{A26963B5-855F-4FFE-A1C9-2148D396FE62}">
      <dgm:prSet/>
      <dgm:spPr/>
      <dgm:t>
        <a:bodyPr/>
        <a:lstStyle/>
        <a:p>
          <a:endParaRPr lang="en-US"/>
        </a:p>
      </dgm:t>
    </dgm:pt>
    <dgm:pt modelId="{F17C8B15-C0AD-4EB3-A182-0CC7602936D8}">
      <dgm:prSet phldrT="[نص]"/>
      <dgm:spPr/>
      <dgm:t>
        <a:bodyPr/>
        <a:lstStyle/>
        <a:p>
          <a:r>
            <a:rPr lang="en-US" dirty="0"/>
            <a:t>Text</a:t>
          </a:r>
        </a:p>
        <a:p>
          <a:r>
            <a:rPr lang="en-US" dirty="0"/>
            <a:t>Preprocessing</a:t>
          </a:r>
        </a:p>
      </dgm:t>
    </dgm:pt>
    <dgm:pt modelId="{BF7AF284-5D7F-4701-8A35-16977DF24273}" type="parTrans" cxnId="{7F7A9525-FF9E-4EA8-A74E-854A89E21C29}">
      <dgm:prSet/>
      <dgm:spPr/>
      <dgm:t>
        <a:bodyPr/>
        <a:lstStyle/>
        <a:p>
          <a:endParaRPr lang="en-US"/>
        </a:p>
      </dgm:t>
    </dgm:pt>
    <dgm:pt modelId="{0E234AD4-0F30-47BB-974E-CFC93E372830}" type="sibTrans" cxnId="{7F7A9525-FF9E-4EA8-A74E-854A89E21C29}">
      <dgm:prSet/>
      <dgm:spPr/>
      <dgm:t>
        <a:bodyPr/>
        <a:lstStyle/>
        <a:p>
          <a:endParaRPr lang="en-US"/>
        </a:p>
      </dgm:t>
    </dgm:pt>
    <dgm:pt modelId="{37E1CFB2-4EA6-4012-BBAF-668DFE5DF0D6}">
      <dgm:prSet phldrT="[نص]"/>
      <dgm:spPr/>
      <dgm:t>
        <a:bodyPr/>
        <a:lstStyle/>
        <a:p>
          <a:r>
            <a:rPr lang="en-US" dirty="0"/>
            <a:t>Data </a:t>
          </a:r>
        </a:p>
        <a:p>
          <a:r>
            <a:rPr lang="en-US" dirty="0"/>
            <a:t>Split </a:t>
          </a:r>
        </a:p>
      </dgm:t>
    </dgm:pt>
    <dgm:pt modelId="{90A53BD2-B30C-42A3-A14F-5DC1BAEA1814}" type="parTrans" cxnId="{DFE0443D-C313-470B-AC77-78E2732D05A4}">
      <dgm:prSet/>
      <dgm:spPr/>
      <dgm:t>
        <a:bodyPr/>
        <a:lstStyle/>
        <a:p>
          <a:endParaRPr lang="en-US"/>
        </a:p>
      </dgm:t>
    </dgm:pt>
    <dgm:pt modelId="{4D9F7FB5-D722-4F44-BCE3-C1616B62BCF2}" type="sibTrans" cxnId="{DFE0443D-C313-470B-AC77-78E2732D05A4}">
      <dgm:prSet/>
      <dgm:spPr/>
      <dgm:t>
        <a:bodyPr/>
        <a:lstStyle/>
        <a:p>
          <a:endParaRPr lang="en-US"/>
        </a:p>
      </dgm:t>
    </dgm:pt>
    <dgm:pt modelId="{AE54B058-8FCC-454A-A4C0-F82DEE090DE1}">
      <dgm:prSet/>
      <dgm:spPr/>
      <dgm:t>
        <a:bodyPr/>
        <a:lstStyle/>
        <a:p>
          <a:r>
            <a:rPr lang="en-US" dirty="0"/>
            <a:t>Stage I</a:t>
          </a:r>
        </a:p>
      </dgm:t>
    </dgm:pt>
    <dgm:pt modelId="{4BBCD9CF-167A-4B8E-BD67-CC9594C4B847}" type="parTrans" cxnId="{31FBC057-0F51-49D4-A27D-A04249652864}">
      <dgm:prSet/>
      <dgm:spPr/>
      <dgm:t>
        <a:bodyPr/>
        <a:lstStyle/>
        <a:p>
          <a:endParaRPr lang="en-US"/>
        </a:p>
      </dgm:t>
    </dgm:pt>
    <dgm:pt modelId="{F5603560-4384-491B-8DEE-EB2D4EBBA009}" type="sibTrans" cxnId="{31FBC057-0F51-49D4-A27D-A04249652864}">
      <dgm:prSet/>
      <dgm:spPr/>
      <dgm:t>
        <a:bodyPr/>
        <a:lstStyle/>
        <a:p>
          <a:endParaRPr lang="en-US"/>
        </a:p>
      </dgm:t>
    </dgm:pt>
    <dgm:pt modelId="{1C7A64BA-2679-4ECA-B91E-7FA1222FF80F}">
      <dgm:prSet/>
      <dgm:spPr/>
      <dgm:t>
        <a:bodyPr/>
        <a:lstStyle/>
        <a:p>
          <a:r>
            <a:rPr lang="en-US" dirty="0"/>
            <a:t>Stage II</a:t>
          </a:r>
        </a:p>
      </dgm:t>
    </dgm:pt>
    <dgm:pt modelId="{0435C932-63A9-4B63-B00C-A3206C1C93BC}" type="parTrans" cxnId="{67273486-4DBC-4341-9563-63FE9701B17A}">
      <dgm:prSet/>
      <dgm:spPr/>
      <dgm:t>
        <a:bodyPr/>
        <a:lstStyle/>
        <a:p>
          <a:endParaRPr lang="en-US"/>
        </a:p>
      </dgm:t>
    </dgm:pt>
    <dgm:pt modelId="{C9C8F758-640B-4708-9E2B-8DDCA66264FD}" type="sibTrans" cxnId="{67273486-4DBC-4341-9563-63FE9701B17A}">
      <dgm:prSet/>
      <dgm:spPr/>
      <dgm:t>
        <a:bodyPr/>
        <a:lstStyle/>
        <a:p>
          <a:endParaRPr lang="en-US"/>
        </a:p>
      </dgm:t>
    </dgm:pt>
    <dgm:pt modelId="{568DFF52-EA8F-42B0-BE43-8FA5CF0147E2}">
      <dgm:prSet/>
      <dgm:spPr/>
      <dgm:t>
        <a:bodyPr/>
        <a:lstStyle/>
        <a:p>
          <a:r>
            <a:rPr lang="en-US" dirty="0"/>
            <a:t>GUI</a:t>
          </a:r>
        </a:p>
      </dgm:t>
    </dgm:pt>
    <dgm:pt modelId="{DCE78056-2315-475E-85FF-1ADA49C203EB}" type="parTrans" cxnId="{CF54DE36-6306-4E1F-884E-E8DC24C85C2A}">
      <dgm:prSet/>
      <dgm:spPr/>
      <dgm:t>
        <a:bodyPr/>
        <a:lstStyle/>
        <a:p>
          <a:endParaRPr lang="en-US"/>
        </a:p>
      </dgm:t>
    </dgm:pt>
    <dgm:pt modelId="{C30689DC-4369-4CB7-9CED-BD25E85E2CFE}" type="sibTrans" cxnId="{CF54DE36-6306-4E1F-884E-E8DC24C85C2A}">
      <dgm:prSet/>
      <dgm:spPr/>
      <dgm:t>
        <a:bodyPr/>
        <a:lstStyle/>
        <a:p>
          <a:endParaRPr lang="en-US"/>
        </a:p>
      </dgm:t>
    </dgm:pt>
    <dgm:pt modelId="{024DAE14-8F4F-4E84-9499-3F9D8415CA5E}" type="pres">
      <dgm:prSet presAssocID="{0D25D408-A8E3-4505-AAFF-19071D349656}" presName="Name0" presStyleCnt="0">
        <dgm:presLayoutVars>
          <dgm:dir/>
          <dgm:resizeHandles val="exact"/>
        </dgm:presLayoutVars>
      </dgm:prSet>
      <dgm:spPr/>
    </dgm:pt>
    <dgm:pt modelId="{FCBED7CE-3EF0-4037-8D65-F52BD16DFEBE}" type="pres">
      <dgm:prSet presAssocID="{4BD87484-FA8D-4207-BB98-CB322470BFFB}" presName="node" presStyleLbl="node1" presStyleIdx="0" presStyleCnt="6" custScaleY="192931">
        <dgm:presLayoutVars>
          <dgm:bulletEnabled val="1"/>
        </dgm:presLayoutVars>
      </dgm:prSet>
      <dgm:spPr/>
    </dgm:pt>
    <dgm:pt modelId="{395C2B42-DCB5-4B30-8293-F4CF320C2BA1}" type="pres">
      <dgm:prSet presAssocID="{8D00A879-36E4-45E4-B238-76C76E8C46B3}" presName="sibTrans" presStyleLbl="sibTrans2D1" presStyleIdx="0" presStyleCnt="5"/>
      <dgm:spPr/>
    </dgm:pt>
    <dgm:pt modelId="{4C4D3246-B56F-4BB9-998A-BD1BFFF4D802}" type="pres">
      <dgm:prSet presAssocID="{8D00A879-36E4-45E4-B238-76C76E8C46B3}" presName="connectorText" presStyleLbl="sibTrans2D1" presStyleIdx="0" presStyleCnt="5"/>
      <dgm:spPr/>
    </dgm:pt>
    <dgm:pt modelId="{1BEA2111-F06B-4EEE-8412-E9A8E05AC29A}" type="pres">
      <dgm:prSet presAssocID="{F17C8B15-C0AD-4EB3-A182-0CC7602936D8}" presName="node" presStyleLbl="node1" presStyleIdx="1" presStyleCnt="6" custScaleY="200860">
        <dgm:presLayoutVars>
          <dgm:bulletEnabled val="1"/>
        </dgm:presLayoutVars>
      </dgm:prSet>
      <dgm:spPr/>
    </dgm:pt>
    <dgm:pt modelId="{02774C36-D315-4574-8C96-3698EDA1CF12}" type="pres">
      <dgm:prSet presAssocID="{0E234AD4-0F30-47BB-974E-CFC93E372830}" presName="sibTrans" presStyleLbl="sibTrans2D1" presStyleIdx="1" presStyleCnt="5"/>
      <dgm:spPr/>
    </dgm:pt>
    <dgm:pt modelId="{AF5262E5-EEB9-4EF2-ADF1-B3EA1ACEF976}" type="pres">
      <dgm:prSet presAssocID="{0E234AD4-0F30-47BB-974E-CFC93E372830}" presName="connectorText" presStyleLbl="sibTrans2D1" presStyleIdx="1" presStyleCnt="5"/>
      <dgm:spPr/>
    </dgm:pt>
    <dgm:pt modelId="{EB1C4B65-691B-4E9A-85D4-753C0C9B4A48}" type="pres">
      <dgm:prSet presAssocID="{37E1CFB2-4EA6-4012-BBAF-668DFE5DF0D6}" presName="node" presStyleLbl="node1" presStyleIdx="2" presStyleCnt="6" custScaleY="207203">
        <dgm:presLayoutVars>
          <dgm:bulletEnabled val="1"/>
        </dgm:presLayoutVars>
      </dgm:prSet>
      <dgm:spPr/>
    </dgm:pt>
    <dgm:pt modelId="{995AC423-018E-4BE1-8EDE-75FC7A4617DD}" type="pres">
      <dgm:prSet presAssocID="{4D9F7FB5-D722-4F44-BCE3-C1616B62BCF2}" presName="sibTrans" presStyleLbl="sibTrans2D1" presStyleIdx="2" presStyleCnt="5"/>
      <dgm:spPr/>
    </dgm:pt>
    <dgm:pt modelId="{7B49A8D6-65F2-4E1A-8EF4-1E08175EBF9C}" type="pres">
      <dgm:prSet presAssocID="{4D9F7FB5-D722-4F44-BCE3-C1616B62BCF2}" presName="connectorText" presStyleLbl="sibTrans2D1" presStyleIdx="2" presStyleCnt="5"/>
      <dgm:spPr/>
    </dgm:pt>
    <dgm:pt modelId="{FFC38CEB-E8AC-40B6-93AD-2C779874388C}" type="pres">
      <dgm:prSet presAssocID="{AE54B058-8FCC-454A-A4C0-F82DEE090DE1}" presName="node" presStyleLbl="node1" presStyleIdx="3" presStyleCnt="6" custScaleY="207202">
        <dgm:presLayoutVars>
          <dgm:bulletEnabled val="1"/>
        </dgm:presLayoutVars>
      </dgm:prSet>
      <dgm:spPr/>
    </dgm:pt>
    <dgm:pt modelId="{CA55659C-FD15-4BA8-8C57-94971207A7CD}" type="pres">
      <dgm:prSet presAssocID="{F5603560-4384-491B-8DEE-EB2D4EBBA009}" presName="sibTrans" presStyleLbl="sibTrans2D1" presStyleIdx="3" presStyleCnt="5"/>
      <dgm:spPr/>
    </dgm:pt>
    <dgm:pt modelId="{B14772A1-7E48-43D7-9626-39F5616360B7}" type="pres">
      <dgm:prSet presAssocID="{F5603560-4384-491B-8DEE-EB2D4EBBA009}" presName="connectorText" presStyleLbl="sibTrans2D1" presStyleIdx="3" presStyleCnt="5"/>
      <dgm:spPr/>
    </dgm:pt>
    <dgm:pt modelId="{FEBD1519-B14B-4212-8D73-747A860B747E}" type="pres">
      <dgm:prSet presAssocID="{1C7A64BA-2679-4ECA-B91E-7FA1222FF80F}" presName="node" presStyleLbl="node1" presStyleIdx="4" presStyleCnt="6" custScaleY="209317">
        <dgm:presLayoutVars>
          <dgm:bulletEnabled val="1"/>
        </dgm:presLayoutVars>
      </dgm:prSet>
      <dgm:spPr/>
    </dgm:pt>
    <dgm:pt modelId="{F2BD8B45-3C1A-47C2-BBD3-894E3581E878}" type="pres">
      <dgm:prSet presAssocID="{C9C8F758-640B-4708-9E2B-8DDCA66264FD}" presName="sibTrans" presStyleLbl="sibTrans2D1" presStyleIdx="4" presStyleCnt="5"/>
      <dgm:spPr/>
    </dgm:pt>
    <dgm:pt modelId="{3B744D9B-CC93-49B3-A835-800205D4987A}" type="pres">
      <dgm:prSet presAssocID="{C9C8F758-640B-4708-9E2B-8DDCA66264FD}" presName="connectorText" presStyleLbl="sibTrans2D1" presStyleIdx="4" presStyleCnt="5"/>
      <dgm:spPr/>
    </dgm:pt>
    <dgm:pt modelId="{146153D5-D8D2-4215-B242-B50C21C54892}" type="pres">
      <dgm:prSet presAssocID="{568DFF52-EA8F-42B0-BE43-8FA5CF0147E2}" presName="node" presStyleLbl="node1" presStyleIdx="5" presStyleCnt="6" custScaleY="198746">
        <dgm:presLayoutVars>
          <dgm:bulletEnabled val="1"/>
        </dgm:presLayoutVars>
      </dgm:prSet>
      <dgm:spPr/>
    </dgm:pt>
  </dgm:ptLst>
  <dgm:cxnLst>
    <dgm:cxn modelId="{3553990F-BDB7-464C-9524-20D273EE0FB2}" type="presOf" srcId="{C9C8F758-640B-4708-9E2B-8DDCA66264FD}" destId="{3B744D9B-CC93-49B3-A835-800205D4987A}" srcOrd="1" destOrd="0" presId="urn:microsoft.com/office/officeart/2005/8/layout/process1"/>
    <dgm:cxn modelId="{A5CA3116-6286-44AE-8D67-1E284A39A040}" type="presOf" srcId="{F5603560-4384-491B-8DEE-EB2D4EBBA009}" destId="{B14772A1-7E48-43D7-9626-39F5616360B7}" srcOrd="1" destOrd="0" presId="urn:microsoft.com/office/officeart/2005/8/layout/process1"/>
    <dgm:cxn modelId="{7F7A9525-FF9E-4EA8-A74E-854A89E21C29}" srcId="{0D25D408-A8E3-4505-AAFF-19071D349656}" destId="{F17C8B15-C0AD-4EB3-A182-0CC7602936D8}" srcOrd="1" destOrd="0" parTransId="{BF7AF284-5D7F-4701-8A35-16977DF24273}" sibTransId="{0E234AD4-0F30-47BB-974E-CFC93E372830}"/>
    <dgm:cxn modelId="{9C749629-B2AC-4193-8270-22C0AA91F666}" type="presOf" srcId="{37E1CFB2-4EA6-4012-BBAF-668DFE5DF0D6}" destId="{EB1C4B65-691B-4E9A-85D4-753C0C9B4A48}" srcOrd="0" destOrd="0" presId="urn:microsoft.com/office/officeart/2005/8/layout/process1"/>
    <dgm:cxn modelId="{CF54DE36-6306-4E1F-884E-E8DC24C85C2A}" srcId="{0D25D408-A8E3-4505-AAFF-19071D349656}" destId="{568DFF52-EA8F-42B0-BE43-8FA5CF0147E2}" srcOrd="5" destOrd="0" parTransId="{DCE78056-2315-475E-85FF-1ADA49C203EB}" sibTransId="{C30689DC-4369-4CB7-9CED-BD25E85E2CFE}"/>
    <dgm:cxn modelId="{43E77137-8E6B-43FC-BD9B-09E3FED887CC}" type="presOf" srcId="{8D00A879-36E4-45E4-B238-76C76E8C46B3}" destId="{4C4D3246-B56F-4BB9-998A-BD1BFFF4D802}" srcOrd="1" destOrd="0" presId="urn:microsoft.com/office/officeart/2005/8/layout/process1"/>
    <dgm:cxn modelId="{DFE0443D-C313-470B-AC77-78E2732D05A4}" srcId="{0D25D408-A8E3-4505-AAFF-19071D349656}" destId="{37E1CFB2-4EA6-4012-BBAF-668DFE5DF0D6}" srcOrd="2" destOrd="0" parTransId="{90A53BD2-B30C-42A3-A14F-5DC1BAEA1814}" sibTransId="{4D9F7FB5-D722-4F44-BCE3-C1616B62BCF2}"/>
    <dgm:cxn modelId="{792E2054-E686-4329-A310-617E923CAC4F}" type="presOf" srcId="{F5603560-4384-491B-8DEE-EB2D4EBBA009}" destId="{CA55659C-FD15-4BA8-8C57-94971207A7CD}" srcOrd="0" destOrd="0" presId="urn:microsoft.com/office/officeart/2005/8/layout/process1"/>
    <dgm:cxn modelId="{31FBC057-0F51-49D4-A27D-A04249652864}" srcId="{0D25D408-A8E3-4505-AAFF-19071D349656}" destId="{AE54B058-8FCC-454A-A4C0-F82DEE090DE1}" srcOrd="3" destOrd="0" parTransId="{4BBCD9CF-167A-4B8E-BD67-CC9594C4B847}" sibTransId="{F5603560-4384-491B-8DEE-EB2D4EBBA009}"/>
    <dgm:cxn modelId="{FC46B87E-907A-472D-B375-EAA1C80E1303}" type="presOf" srcId="{1C7A64BA-2679-4ECA-B91E-7FA1222FF80F}" destId="{FEBD1519-B14B-4212-8D73-747A860B747E}" srcOrd="0" destOrd="0" presId="urn:microsoft.com/office/officeart/2005/8/layout/process1"/>
    <dgm:cxn modelId="{67273486-4DBC-4341-9563-63FE9701B17A}" srcId="{0D25D408-A8E3-4505-AAFF-19071D349656}" destId="{1C7A64BA-2679-4ECA-B91E-7FA1222FF80F}" srcOrd="4" destOrd="0" parTransId="{0435C932-63A9-4B63-B00C-A3206C1C93BC}" sibTransId="{C9C8F758-640B-4708-9E2B-8DDCA66264FD}"/>
    <dgm:cxn modelId="{53512A91-C990-45FB-9DD6-F30F67D1FAB7}" type="presOf" srcId="{4BD87484-FA8D-4207-BB98-CB322470BFFB}" destId="{FCBED7CE-3EF0-4037-8D65-F52BD16DFEBE}" srcOrd="0" destOrd="0" presId="urn:microsoft.com/office/officeart/2005/8/layout/process1"/>
    <dgm:cxn modelId="{4A82F2A5-756F-4946-B286-1BEA016B2E9B}" type="presOf" srcId="{568DFF52-EA8F-42B0-BE43-8FA5CF0147E2}" destId="{146153D5-D8D2-4215-B242-B50C21C54892}" srcOrd="0" destOrd="0" presId="urn:microsoft.com/office/officeart/2005/8/layout/process1"/>
    <dgm:cxn modelId="{4A32FEA9-98EE-4762-8CE4-EA5A9C9F2295}" type="presOf" srcId="{0E234AD4-0F30-47BB-974E-CFC93E372830}" destId="{02774C36-D315-4574-8C96-3698EDA1CF12}" srcOrd="0" destOrd="0" presId="urn:microsoft.com/office/officeart/2005/8/layout/process1"/>
    <dgm:cxn modelId="{19E117B2-9A12-49D8-B0DD-9C1C8C933BDF}" type="presOf" srcId="{C9C8F758-640B-4708-9E2B-8DDCA66264FD}" destId="{F2BD8B45-3C1A-47C2-BBD3-894E3581E878}" srcOrd="0" destOrd="0" presId="urn:microsoft.com/office/officeart/2005/8/layout/process1"/>
    <dgm:cxn modelId="{A988EBB3-4718-490A-B694-758B4D1967C0}" type="presOf" srcId="{F17C8B15-C0AD-4EB3-A182-0CC7602936D8}" destId="{1BEA2111-F06B-4EEE-8412-E9A8E05AC29A}" srcOrd="0" destOrd="0" presId="urn:microsoft.com/office/officeart/2005/8/layout/process1"/>
    <dgm:cxn modelId="{A26963B5-855F-4FFE-A1C9-2148D396FE62}" srcId="{0D25D408-A8E3-4505-AAFF-19071D349656}" destId="{4BD87484-FA8D-4207-BB98-CB322470BFFB}" srcOrd="0" destOrd="0" parTransId="{61D04E11-C6A9-42D2-9BCA-865492BB09FD}" sibTransId="{8D00A879-36E4-45E4-B238-76C76E8C46B3}"/>
    <dgm:cxn modelId="{0C57DEC0-0272-49F7-B9E7-0E78660AF24C}" type="presOf" srcId="{0E234AD4-0F30-47BB-974E-CFC93E372830}" destId="{AF5262E5-EEB9-4EF2-ADF1-B3EA1ACEF976}" srcOrd="1" destOrd="0" presId="urn:microsoft.com/office/officeart/2005/8/layout/process1"/>
    <dgm:cxn modelId="{931EF4C1-8F8D-4588-99CD-F9F707F68D59}" type="presOf" srcId="{4D9F7FB5-D722-4F44-BCE3-C1616B62BCF2}" destId="{995AC423-018E-4BE1-8EDE-75FC7A4617DD}" srcOrd="0" destOrd="0" presId="urn:microsoft.com/office/officeart/2005/8/layout/process1"/>
    <dgm:cxn modelId="{C4FF27D1-F122-47DC-9880-EB178A03D6FB}" type="presOf" srcId="{8D00A879-36E4-45E4-B238-76C76E8C46B3}" destId="{395C2B42-DCB5-4B30-8293-F4CF320C2BA1}" srcOrd="0" destOrd="0" presId="urn:microsoft.com/office/officeart/2005/8/layout/process1"/>
    <dgm:cxn modelId="{BAB446D2-FECB-4D7E-A75B-1674CCFDD7CD}" type="presOf" srcId="{AE54B058-8FCC-454A-A4C0-F82DEE090DE1}" destId="{FFC38CEB-E8AC-40B6-93AD-2C779874388C}" srcOrd="0" destOrd="0" presId="urn:microsoft.com/office/officeart/2005/8/layout/process1"/>
    <dgm:cxn modelId="{100FA8D8-FE0C-491E-ABC3-1C691EDC97CA}" type="presOf" srcId="{4D9F7FB5-D722-4F44-BCE3-C1616B62BCF2}" destId="{7B49A8D6-65F2-4E1A-8EF4-1E08175EBF9C}" srcOrd="1" destOrd="0" presId="urn:microsoft.com/office/officeart/2005/8/layout/process1"/>
    <dgm:cxn modelId="{98295EED-427F-4108-ABA6-B8C9CE2939B0}" type="presOf" srcId="{0D25D408-A8E3-4505-AAFF-19071D349656}" destId="{024DAE14-8F4F-4E84-9499-3F9D8415CA5E}" srcOrd="0" destOrd="0" presId="urn:microsoft.com/office/officeart/2005/8/layout/process1"/>
    <dgm:cxn modelId="{CA2749FF-E2B3-4967-BC2D-AFB73FFCE2C2}" type="presParOf" srcId="{024DAE14-8F4F-4E84-9499-3F9D8415CA5E}" destId="{FCBED7CE-3EF0-4037-8D65-F52BD16DFEBE}" srcOrd="0" destOrd="0" presId="urn:microsoft.com/office/officeart/2005/8/layout/process1"/>
    <dgm:cxn modelId="{DE0A1541-40FC-4129-B84F-0E5D21287FB3}" type="presParOf" srcId="{024DAE14-8F4F-4E84-9499-3F9D8415CA5E}" destId="{395C2B42-DCB5-4B30-8293-F4CF320C2BA1}" srcOrd="1" destOrd="0" presId="urn:microsoft.com/office/officeart/2005/8/layout/process1"/>
    <dgm:cxn modelId="{7557E243-5E82-47D4-9624-DF37D78FBA48}" type="presParOf" srcId="{395C2B42-DCB5-4B30-8293-F4CF320C2BA1}" destId="{4C4D3246-B56F-4BB9-998A-BD1BFFF4D802}" srcOrd="0" destOrd="0" presId="urn:microsoft.com/office/officeart/2005/8/layout/process1"/>
    <dgm:cxn modelId="{9E653673-EF79-4879-A2D1-F865F3EB83CB}" type="presParOf" srcId="{024DAE14-8F4F-4E84-9499-3F9D8415CA5E}" destId="{1BEA2111-F06B-4EEE-8412-E9A8E05AC29A}" srcOrd="2" destOrd="0" presId="urn:microsoft.com/office/officeart/2005/8/layout/process1"/>
    <dgm:cxn modelId="{20740C6E-1C25-46DE-B1ED-F0F0351BA34F}" type="presParOf" srcId="{024DAE14-8F4F-4E84-9499-3F9D8415CA5E}" destId="{02774C36-D315-4574-8C96-3698EDA1CF12}" srcOrd="3" destOrd="0" presId="urn:microsoft.com/office/officeart/2005/8/layout/process1"/>
    <dgm:cxn modelId="{5B083394-716C-4E69-B331-7328D6C8B4CB}" type="presParOf" srcId="{02774C36-D315-4574-8C96-3698EDA1CF12}" destId="{AF5262E5-EEB9-4EF2-ADF1-B3EA1ACEF976}" srcOrd="0" destOrd="0" presId="urn:microsoft.com/office/officeart/2005/8/layout/process1"/>
    <dgm:cxn modelId="{D622D9E7-5EF5-4C3C-B844-D7C20D19B508}" type="presParOf" srcId="{024DAE14-8F4F-4E84-9499-3F9D8415CA5E}" destId="{EB1C4B65-691B-4E9A-85D4-753C0C9B4A48}" srcOrd="4" destOrd="0" presId="urn:microsoft.com/office/officeart/2005/8/layout/process1"/>
    <dgm:cxn modelId="{D20C4A38-25D2-4943-AD78-887CC62F172A}" type="presParOf" srcId="{024DAE14-8F4F-4E84-9499-3F9D8415CA5E}" destId="{995AC423-018E-4BE1-8EDE-75FC7A4617DD}" srcOrd="5" destOrd="0" presId="urn:microsoft.com/office/officeart/2005/8/layout/process1"/>
    <dgm:cxn modelId="{A4EE5267-F8A2-438F-ADC5-BB712C6BB667}" type="presParOf" srcId="{995AC423-018E-4BE1-8EDE-75FC7A4617DD}" destId="{7B49A8D6-65F2-4E1A-8EF4-1E08175EBF9C}" srcOrd="0" destOrd="0" presId="urn:microsoft.com/office/officeart/2005/8/layout/process1"/>
    <dgm:cxn modelId="{816BB8DB-BA83-46FA-9232-924DA646C2B8}" type="presParOf" srcId="{024DAE14-8F4F-4E84-9499-3F9D8415CA5E}" destId="{FFC38CEB-E8AC-40B6-93AD-2C779874388C}" srcOrd="6" destOrd="0" presId="urn:microsoft.com/office/officeart/2005/8/layout/process1"/>
    <dgm:cxn modelId="{40975059-E60E-4904-BB37-341EC1AE8B9D}" type="presParOf" srcId="{024DAE14-8F4F-4E84-9499-3F9D8415CA5E}" destId="{CA55659C-FD15-4BA8-8C57-94971207A7CD}" srcOrd="7" destOrd="0" presId="urn:microsoft.com/office/officeart/2005/8/layout/process1"/>
    <dgm:cxn modelId="{336EFE21-B9A7-4272-B975-0926F5EEDDFE}" type="presParOf" srcId="{CA55659C-FD15-4BA8-8C57-94971207A7CD}" destId="{B14772A1-7E48-43D7-9626-39F5616360B7}" srcOrd="0" destOrd="0" presId="urn:microsoft.com/office/officeart/2005/8/layout/process1"/>
    <dgm:cxn modelId="{C4CB69C5-E47F-4CD6-B259-FC4550D02257}" type="presParOf" srcId="{024DAE14-8F4F-4E84-9499-3F9D8415CA5E}" destId="{FEBD1519-B14B-4212-8D73-747A860B747E}" srcOrd="8" destOrd="0" presId="urn:microsoft.com/office/officeart/2005/8/layout/process1"/>
    <dgm:cxn modelId="{7D3B8CD8-AA5C-4EB6-B51B-55A371C70006}" type="presParOf" srcId="{024DAE14-8F4F-4E84-9499-3F9D8415CA5E}" destId="{F2BD8B45-3C1A-47C2-BBD3-894E3581E878}" srcOrd="9" destOrd="0" presId="urn:microsoft.com/office/officeart/2005/8/layout/process1"/>
    <dgm:cxn modelId="{1ED121DB-B083-4C33-8976-EC3419E8B9B5}" type="presParOf" srcId="{F2BD8B45-3C1A-47C2-BBD3-894E3581E878}" destId="{3B744D9B-CC93-49B3-A835-800205D4987A}" srcOrd="0" destOrd="0" presId="urn:microsoft.com/office/officeart/2005/8/layout/process1"/>
    <dgm:cxn modelId="{79EBB3FA-4BFE-4FA1-89BA-063A79E85072}" type="presParOf" srcId="{024DAE14-8F4F-4E84-9499-3F9D8415CA5E}" destId="{146153D5-D8D2-4215-B242-B50C21C54892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BED7CE-3EF0-4037-8D65-F52BD16DFEBE}">
      <dsp:nvSpPr>
        <dsp:cNvPr id="0" name=""/>
        <dsp:cNvSpPr/>
      </dsp:nvSpPr>
      <dsp:spPr>
        <a:xfrm>
          <a:off x="0" y="3055373"/>
          <a:ext cx="1359002" cy="1794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Image Preprocessing </a:t>
          </a:r>
        </a:p>
      </dsp:txBody>
      <dsp:txXfrm>
        <a:off x="39804" y="3095177"/>
        <a:ext cx="1279394" cy="1714780"/>
      </dsp:txXfrm>
    </dsp:sp>
    <dsp:sp modelId="{395C2B42-DCB5-4B30-8293-F4CF320C2BA1}">
      <dsp:nvSpPr>
        <dsp:cNvPr id="0" name=""/>
        <dsp:cNvSpPr/>
      </dsp:nvSpPr>
      <dsp:spPr>
        <a:xfrm>
          <a:off x="1494902" y="3784051"/>
          <a:ext cx="288108" cy="3370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494902" y="3851457"/>
        <a:ext cx="201676" cy="202220"/>
      </dsp:txXfrm>
    </dsp:sp>
    <dsp:sp modelId="{1BEA2111-F06B-4EEE-8412-E9A8E05AC29A}">
      <dsp:nvSpPr>
        <dsp:cNvPr id="0" name=""/>
        <dsp:cNvSpPr/>
      </dsp:nvSpPr>
      <dsp:spPr>
        <a:xfrm>
          <a:off x="1902603" y="3018500"/>
          <a:ext cx="1359002" cy="1868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Text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Preprocessing</a:t>
          </a:r>
        </a:p>
      </dsp:txBody>
      <dsp:txXfrm>
        <a:off x="1942407" y="3058304"/>
        <a:ext cx="1279394" cy="1788525"/>
      </dsp:txXfrm>
    </dsp:sp>
    <dsp:sp modelId="{02774C36-D315-4574-8C96-3698EDA1CF12}">
      <dsp:nvSpPr>
        <dsp:cNvPr id="0" name=""/>
        <dsp:cNvSpPr/>
      </dsp:nvSpPr>
      <dsp:spPr>
        <a:xfrm>
          <a:off x="3397505" y="3784051"/>
          <a:ext cx="288108" cy="3370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397505" y="3851457"/>
        <a:ext cx="201676" cy="202220"/>
      </dsp:txXfrm>
    </dsp:sp>
    <dsp:sp modelId="{EB1C4B65-691B-4E9A-85D4-753C0C9B4A48}">
      <dsp:nvSpPr>
        <dsp:cNvPr id="0" name=""/>
        <dsp:cNvSpPr/>
      </dsp:nvSpPr>
      <dsp:spPr>
        <a:xfrm>
          <a:off x="3805206" y="2989003"/>
          <a:ext cx="1359002" cy="19271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Split </a:t>
          </a:r>
        </a:p>
      </dsp:txBody>
      <dsp:txXfrm>
        <a:off x="3845010" y="3028807"/>
        <a:ext cx="1279394" cy="1847519"/>
      </dsp:txXfrm>
    </dsp:sp>
    <dsp:sp modelId="{995AC423-018E-4BE1-8EDE-75FC7A4617DD}">
      <dsp:nvSpPr>
        <dsp:cNvPr id="0" name=""/>
        <dsp:cNvSpPr/>
      </dsp:nvSpPr>
      <dsp:spPr>
        <a:xfrm>
          <a:off x="5300109" y="3784051"/>
          <a:ext cx="288108" cy="3370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300109" y="3851457"/>
        <a:ext cx="201676" cy="202220"/>
      </dsp:txXfrm>
    </dsp:sp>
    <dsp:sp modelId="{FFC38CEB-E8AC-40B6-93AD-2C779874388C}">
      <dsp:nvSpPr>
        <dsp:cNvPr id="0" name=""/>
        <dsp:cNvSpPr/>
      </dsp:nvSpPr>
      <dsp:spPr>
        <a:xfrm>
          <a:off x="5707809" y="2989008"/>
          <a:ext cx="1359002" cy="19271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Stage I</a:t>
          </a:r>
        </a:p>
      </dsp:txBody>
      <dsp:txXfrm>
        <a:off x="5747613" y="3028812"/>
        <a:ext cx="1279394" cy="1847509"/>
      </dsp:txXfrm>
    </dsp:sp>
    <dsp:sp modelId="{CA55659C-FD15-4BA8-8C57-94971207A7CD}">
      <dsp:nvSpPr>
        <dsp:cNvPr id="0" name=""/>
        <dsp:cNvSpPr/>
      </dsp:nvSpPr>
      <dsp:spPr>
        <a:xfrm>
          <a:off x="7202712" y="3784051"/>
          <a:ext cx="288108" cy="3370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202712" y="3851457"/>
        <a:ext cx="201676" cy="202220"/>
      </dsp:txXfrm>
    </dsp:sp>
    <dsp:sp modelId="{FEBD1519-B14B-4212-8D73-747A860B747E}">
      <dsp:nvSpPr>
        <dsp:cNvPr id="0" name=""/>
        <dsp:cNvSpPr/>
      </dsp:nvSpPr>
      <dsp:spPr>
        <a:xfrm>
          <a:off x="7610413" y="2979173"/>
          <a:ext cx="1359002" cy="1946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Stage II</a:t>
          </a:r>
        </a:p>
      </dsp:txBody>
      <dsp:txXfrm>
        <a:off x="7650217" y="3018977"/>
        <a:ext cx="1279394" cy="1867180"/>
      </dsp:txXfrm>
    </dsp:sp>
    <dsp:sp modelId="{F2BD8B45-3C1A-47C2-BBD3-894E3581E878}">
      <dsp:nvSpPr>
        <dsp:cNvPr id="0" name=""/>
        <dsp:cNvSpPr/>
      </dsp:nvSpPr>
      <dsp:spPr>
        <a:xfrm>
          <a:off x="9105315" y="3784051"/>
          <a:ext cx="288108" cy="3370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9105315" y="3851457"/>
        <a:ext cx="201676" cy="202220"/>
      </dsp:txXfrm>
    </dsp:sp>
    <dsp:sp modelId="{146153D5-D8D2-4215-B242-B50C21C54892}">
      <dsp:nvSpPr>
        <dsp:cNvPr id="0" name=""/>
        <dsp:cNvSpPr/>
      </dsp:nvSpPr>
      <dsp:spPr>
        <a:xfrm>
          <a:off x="9513016" y="3028331"/>
          <a:ext cx="1359002" cy="18484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GUI</a:t>
          </a:r>
        </a:p>
      </dsp:txBody>
      <dsp:txXfrm>
        <a:off x="9552820" y="3068135"/>
        <a:ext cx="1279394" cy="17688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BA6C86A-E696-4915-84A9-365D513683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FA275-E5BD-42D5-86C3-D4A66EF382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D676F-4DB5-46B8-8F00-05DB67D5471C}" type="datetimeFigureOut">
              <a:rPr lang="en-US" smtClean="0"/>
              <a:t>10/19/2024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08037F-BC33-4B71-9390-1FCCB44C83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A39EB-596B-48AB-BC3E-069215B769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DFD5B-C328-43D8-A4C7-929BECA315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701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BE5AB-3192-4552-A220-BA06EA9D867F}" type="datetimeFigureOut">
              <a:rPr lang="en-US" smtClean="0"/>
              <a:t>10/19/2024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D0E63-0F6A-47B0-8BD1-6E95B004C8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328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c 33" descr="Tag=AccentColor&#10;Flavor=Light&#10;Target=Fill">
            <a:extLst>
              <a:ext uri="{FF2B5EF4-FFF2-40B4-BE49-F238E27FC236}">
                <a16:creationId xmlns:a16="http://schemas.microsoft.com/office/drawing/2014/main" id="{A4E7DAC5-621F-40E6-ACD2-590570CC84F8}"/>
              </a:ext>
            </a:extLst>
          </p:cNvPr>
          <p:cNvSpPr>
            <a:spLocks noChangeAspect="1"/>
          </p:cNvSpPr>
          <p:nvPr userDrawn="1"/>
        </p:nvSpPr>
        <p:spPr>
          <a:xfrm>
            <a:off x="1318417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0320" y="960120"/>
            <a:ext cx="7077456" cy="2898648"/>
          </a:xfrm>
        </p:spPr>
        <p:txBody>
          <a:bodyPr anchor="b">
            <a:noAutofit/>
          </a:bodyPr>
          <a:lstStyle>
            <a:lvl1pPr algn="ctr">
              <a:defRPr sz="8800">
                <a:solidFill>
                  <a:schemeClr val="bg1"/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3472" y="4535424"/>
            <a:ext cx="6931152" cy="94183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71B7A5D-C918-4744-A5FA-75C904B3B8D4}"/>
              </a:ext>
            </a:extLst>
          </p:cNvPr>
          <p:cNvSpPr/>
          <p:nvPr userDrawn="1"/>
        </p:nvSpPr>
        <p:spPr>
          <a:xfrm>
            <a:off x="3974206" y="411333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8992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578608"/>
            <a:ext cx="5157787" cy="82391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617842"/>
            <a:ext cx="5157787" cy="257264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578608"/>
            <a:ext cx="5183188" cy="82391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617842"/>
            <a:ext cx="5183188" cy="257264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 descr="Tag=AccentColor&#10;Flavor=Light&#10;Target=FillAndLine">
            <a:extLst>
              <a:ext uri="{FF2B5EF4-FFF2-40B4-BE49-F238E27FC236}">
                <a16:creationId xmlns:a16="http://schemas.microsoft.com/office/drawing/2014/main" id="{5A11B4AA-D861-4DDC-9A8A-7036C40D909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0897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9224" y="2578608"/>
            <a:ext cx="3200400" cy="711244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224" y="3339547"/>
            <a:ext cx="3200400" cy="290063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98848" y="2578608"/>
            <a:ext cx="3200400" cy="713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3339548"/>
            <a:ext cx="3200400" cy="2850940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 descr="Tag=AccentColor&#10;Flavor=Light&#10;Target=FillAndLine">
            <a:extLst>
              <a:ext uri="{FF2B5EF4-FFF2-40B4-BE49-F238E27FC236}">
                <a16:creationId xmlns:a16="http://schemas.microsoft.com/office/drawing/2014/main" id="{5A11B4AA-D861-4DDC-9A8A-7036C40D909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2AA5FD4-D71A-436D-B50A-847980623C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39328" y="2578608"/>
            <a:ext cx="3200400" cy="713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498877DB-362B-4B53-84A8-D53090240FD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39328" y="3339548"/>
            <a:ext cx="3200400" cy="2850940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9742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5429EAB-EC88-4283-9CAC-5C4336D68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263901" y="-1"/>
            <a:ext cx="3928091" cy="4143506"/>
          </a:xfrm>
          <a:custGeom>
            <a:avLst/>
            <a:gdLst>
              <a:gd name="connsiteX0" fmla="*/ 23605 w 3928091"/>
              <a:gd name="connsiteY0" fmla="*/ 0 h 4143506"/>
              <a:gd name="connsiteX1" fmla="*/ 3928091 w 3928091"/>
              <a:gd name="connsiteY1" fmla="*/ 0 h 4143506"/>
              <a:gd name="connsiteX2" fmla="*/ 3928091 w 3928091"/>
              <a:gd name="connsiteY2" fmla="*/ 4125656 h 4143506"/>
              <a:gd name="connsiteX3" fmla="*/ 3780617 w 3928091"/>
              <a:gd name="connsiteY3" fmla="*/ 4131078 h 4143506"/>
              <a:gd name="connsiteX4" fmla="*/ 3281801 w 3928091"/>
              <a:gd name="connsiteY4" fmla="*/ 4125634 h 4143506"/>
              <a:gd name="connsiteX5" fmla="*/ 2622887 w 3928091"/>
              <a:gd name="connsiteY5" fmla="*/ 4130456 h 4143506"/>
              <a:gd name="connsiteX6" fmla="*/ 2169916 w 3928091"/>
              <a:gd name="connsiteY6" fmla="*/ 4111570 h 4143506"/>
              <a:gd name="connsiteX7" fmla="*/ 1705097 w 3928091"/>
              <a:gd name="connsiteY7" fmla="*/ 4140234 h 4143506"/>
              <a:gd name="connsiteX8" fmla="*/ 1364801 w 3928091"/>
              <a:gd name="connsiteY8" fmla="*/ 4124429 h 4143506"/>
              <a:gd name="connsiteX9" fmla="*/ 1123316 w 3928091"/>
              <a:gd name="connsiteY9" fmla="*/ 4121750 h 4143506"/>
              <a:gd name="connsiteX10" fmla="*/ 688243 w 3928091"/>
              <a:gd name="connsiteY10" fmla="*/ 4130323 h 4143506"/>
              <a:gd name="connsiteX11" fmla="*/ 298918 w 3928091"/>
              <a:gd name="connsiteY11" fmla="*/ 4118266 h 4143506"/>
              <a:gd name="connsiteX12" fmla="*/ 105785 w 3928091"/>
              <a:gd name="connsiteY12" fmla="*/ 4130037 h 4143506"/>
              <a:gd name="connsiteX13" fmla="*/ 15503 w 3928091"/>
              <a:gd name="connsiteY13" fmla="*/ 4130462 h 4143506"/>
              <a:gd name="connsiteX14" fmla="*/ 14458 w 3928091"/>
              <a:gd name="connsiteY14" fmla="*/ 4122289 h 4143506"/>
              <a:gd name="connsiteX15" fmla="*/ 346 w 3928091"/>
              <a:gd name="connsiteY15" fmla="*/ 3882149 h 4143506"/>
              <a:gd name="connsiteX16" fmla="*/ 27583 w 3928091"/>
              <a:gd name="connsiteY16" fmla="*/ 3294816 h 4143506"/>
              <a:gd name="connsiteX17" fmla="*/ 21797 w 3928091"/>
              <a:gd name="connsiteY17" fmla="*/ 3078932 h 4143506"/>
              <a:gd name="connsiteX18" fmla="*/ 30264 w 3928091"/>
              <a:gd name="connsiteY18" fmla="*/ 2835999 h 4143506"/>
              <a:gd name="connsiteX19" fmla="*/ 33510 w 3928091"/>
              <a:gd name="connsiteY19" fmla="*/ 2550270 h 4143506"/>
              <a:gd name="connsiteX20" fmla="*/ 9096 w 3928091"/>
              <a:gd name="connsiteY20" fmla="*/ 1764959 h 4143506"/>
              <a:gd name="connsiteX21" fmla="*/ 30406 w 3928091"/>
              <a:gd name="connsiteY21" fmla="*/ 1598729 h 4143506"/>
              <a:gd name="connsiteX22" fmla="*/ 20244 w 3928091"/>
              <a:gd name="connsiteY22" fmla="*/ 1114767 h 4143506"/>
              <a:gd name="connsiteX23" fmla="*/ 26736 w 3928091"/>
              <a:gd name="connsiteY23" fmla="*/ 579120 h 4143506"/>
              <a:gd name="connsiteX24" fmla="*/ 38237 w 3928091"/>
              <a:gd name="connsiteY24" fmla="*/ 288533 h 414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28091" h="4143506">
                <a:moveTo>
                  <a:pt x="23605" y="0"/>
                </a:moveTo>
                <a:lnTo>
                  <a:pt x="3928091" y="0"/>
                </a:lnTo>
                <a:lnTo>
                  <a:pt x="3928091" y="4125656"/>
                </a:lnTo>
                <a:lnTo>
                  <a:pt x="3780617" y="4131078"/>
                </a:lnTo>
                <a:cubicBezTo>
                  <a:pt x="3614346" y="4131561"/>
                  <a:pt x="3448073" y="4118803"/>
                  <a:pt x="3281801" y="4125634"/>
                </a:cubicBezTo>
                <a:cubicBezTo>
                  <a:pt x="3062120" y="4134609"/>
                  <a:pt x="2842441" y="4144923"/>
                  <a:pt x="2622887" y="4130456"/>
                </a:cubicBezTo>
                <a:cubicBezTo>
                  <a:pt x="2472401" y="4120545"/>
                  <a:pt x="2321159" y="4107551"/>
                  <a:pt x="2169916" y="4111570"/>
                </a:cubicBezTo>
                <a:cubicBezTo>
                  <a:pt x="2014640" y="4115856"/>
                  <a:pt x="1859994" y="4129920"/>
                  <a:pt x="1705097" y="4140234"/>
                </a:cubicBezTo>
                <a:cubicBezTo>
                  <a:pt x="1591463" y="4147694"/>
                  <a:pt x="1477389" y="4142391"/>
                  <a:pt x="1364801" y="4124429"/>
                </a:cubicBezTo>
                <a:cubicBezTo>
                  <a:pt x="1284516" y="4111703"/>
                  <a:pt x="1203727" y="4117195"/>
                  <a:pt x="1123316" y="4121750"/>
                </a:cubicBezTo>
                <a:cubicBezTo>
                  <a:pt x="978124" y="4130323"/>
                  <a:pt x="833434" y="4143717"/>
                  <a:pt x="688243" y="4130323"/>
                </a:cubicBezTo>
                <a:cubicBezTo>
                  <a:pt x="558551" y="4118266"/>
                  <a:pt x="427601" y="4108489"/>
                  <a:pt x="298918" y="4118266"/>
                </a:cubicBezTo>
                <a:cubicBezTo>
                  <a:pt x="234577" y="4123155"/>
                  <a:pt x="170204" y="4128045"/>
                  <a:pt x="105785" y="4130037"/>
                </a:cubicBezTo>
                <a:lnTo>
                  <a:pt x="15503" y="4130462"/>
                </a:lnTo>
                <a:lnTo>
                  <a:pt x="14458" y="4122289"/>
                </a:lnTo>
                <a:cubicBezTo>
                  <a:pt x="3338" y="4042653"/>
                  <a:pt x="-1375" y="3962394"/>
                  <a:pt x="346" y="3882149"/>
                </a:cubicBezTo>
                <a:cubicBezTo>
                  <a:pt x="205" y="3686075"/>
                  <a:pt x="9942" y="3490383"/>
                  <a:pt x="27583" y="3294816"/>
                </a:cubicBezTo>
                <a:cubicBezTo>
                  <a:pt x="31859" y="3222826"/>
                  <a:pt x="29926" y="3150656"/>
                  <a:pt x="21797" y="3078932"/>
                </a:cubicBezTo>
                <a:cubicBezTo>
                  <a:pt x="13668" y="2997950"/>
                  <a:pt x="16505" y="2916372"/>
                  <a:pt x="30264" y="2835999"/>
                </a:cubicBezTo>
                <a:cubicBezTo>
                  <a:pt x="47622" y="2740756"/>
                  <a:pt x="39860" y="2645513"/>
                  <a:pt x="33510" y="2550270"/>
                </a:cubicBezTo>
                <a:cubicBezTo>
                  <a:pt x="16152" y="2288796"/>
                  <a:pt x="-5017" y="2027322"/>
                  <a:pt x="9096" y="1764959"/>
                </a:cubicBezTo>
                <a:cubicBezTo>
                  <a:pt x="12060" y="1708956"/>
                  <a:pt x="25042" y="1654350"/>
                  <a:pt x="30406" y="1598729"/>
                </a:cubicBezTo>
                <a:cubicBezTo>
                  <a:pt x="46071" y="1437069"/>
                  <a:pt x="27723" y="1276045"/>
                  <a:pt x="20244" y="1114767"/>
                </a:cubicBezTo>
                <a:cubicBezTo>
                  <a:pt x="9491" y="936281"/>
                  <a:pt x="11664" y="757351"/>
                  <a:pt x="26736" y="579120"/>
                </a:cubicBezTo>
                <a:cubicBezTo>
                  <a:pt x="36191" y="482353"/>
                  <a:pt x="39402" y="385459"/>
                  <a:pt x="38237" y="28853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5853130-EDA3-41D2-A3D5-E39613A79C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81029" y="4328340"/>
            <a:ext cx="3910962" cy="2529660"/>
          </a:xfrm>
          <a:custGeom>
            <a:avLst/>
            <a:gdLst>
              <a:gd name="connsiteX0" fmla="*/ 842684 w 3910962"/>
              <a:gd name="connsiteY0" fmla="*/ 662 h 2529660"/>
              <a:gd name="connsiteX1" fmla="*/ 1140350 w 3910962"/>
              <a:gd name="connsiteY1" fmla="*/ 3173 h 2529660"/>
              <a:gd name="connsiteX2" fmla="*/ 1350451 w 3910962"/>
              <a:gd name="connsiteY2" fmla="*/ 29025 h 2529660"/>
              <a:gd name="connsiteX3" fmla="*/ 1903495 w 3910962"/>
              <a:gd name="connsiteY3" fmla="*/ 18310 h 2529660"/>
              <a:gd name="connsiteX4" fmla="*/ 2649374 w 3910962"/>
              <a:gd name="connsiteY4" fmla="*/ 22730 h 2529660"/>
              <a:gd name="connsiteX5" fmla="*/ 3310304 w 3910962"/>
              <a:gd name="connsiteY5" fmla="*/ 10808 h 2529660"/>
              <a:gd name="connsiteX6" fmla="*/ 3684881 w 3910962"/>
              <a:gd name="connsiteY6" fmla="*/ 10808 h 2529660"/>
              <a:gd name="connsiteX7" fmla="*/ 3887420 w 3910962"/>
              <a:gd name="connsiteY7" fmla="*/ 15630 h 2529660"/>
              <a:gd name="connsiteX8" fmla="*/ 3910962 w 3910962"/>
              <a:gd name="connsiteY8" fmla="*/ 11105 h 2529660"/>
              <a:gd name="connsiteX9" fmla="*/ 3910962 w 3910962"/>
              <a:gd name="connsiteY9" fmla="*/ 2529660 h 2529660"/>
              <a:gd name="connsiteX10" fmla="*/ 6242 w 3910962"/>
              <a:gd name="connsiteY10" fmla="*/ 2529660 h 2529660"/>
              <a:gd name="connsiteX11" fmla="*/ 25280 w 3910962"/>
              <a:gd name="connsiteY11" fmla="*/ 2158134 h 2529660"/>
              <a:gd name="connsiteX12" fmla="*/ 11167 w 3910962"/>
              <a:gd name="connsiteY12" fmla="*/ 1427303 h 2529660"/>
              <a:gd name="connsiteX13" fmla="*/ 3970 w 3910962"/>
              <a:gd name="connsiteY13" fmla="*/ 934453 h 2529660"/>
              <a:gd name="connsiteX14" fmla="*/ 5805 w 3910962"/>
              <a:gd name="connsiteY14" fmla="*/ 380010 h 2529660"/>
              <a:gd name="connsiteX15" fmla="*/ 18506 w 3910962"/>
              <a:gd name="connsiteY15" fmla="*/ 139744 h 2529660"/>
              <a:gd name="connsiteX16" fmla="*/ 19072 w 3910962"/>
              <a:gd name="connsiteY16" fmla="*/ 23791 h 2529660"/>
              <a:gd name="connsiteX17" fmla="*/ 67093 w 3910962"/>
              <a:gd name="connsiteY17" fmla="*/ 27133 h 2529660"/>
              <a:gd name="connsiteX18" fmla="*/ 545085 w 3910962"/>
              <a:gd name="connsiteY18" fmla="*/ 11612 h 2529660"/>
              <a:gd name="connsiteX19" fmla="*/ 842684 w 3910962"/>
              <a:gd name="connsiteY19" fmla="*/ 662 h 252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10962" h="2529660">
                <a:moveTo>
                  <a:pt x="842684" y="662"/>
                </a:moveTo>
                <a:cubicBezTo>
                  <a:pt x="941895" y="-744"/>
                  <a:pt x="1041116" y="93"/>
                  <a:pt x="1140350" y="3173"/>
                </a:cubicBezTo>
                <a:cubicBezTo>
                  <a:pt x="1210804" y="5316"/>
                  <a:pt x="1279746" y="24605"/>
                  <a:pt x="1350451" y="29025"/>
                </a:cubicBezTo>
                <a:cubicBezTo>
                  <a:pt x="1535093" y="40276"/>
                  <a:pt x="1719483" y="30901"/>
                  <a:pt x="1903495" y="18310"/>
                </a:cubicBezTo>
                <a:cubicBezTo>
                  <a:pt x="2151898" y="628"/>
                  <a:pt x="2401172" y="2101"/>
                  <a:pt x="2649374" y="22730"/>
                </a:cubicBezTo>
                <a:cubicBezTo>
                  <a:pt x="2869445" y="43947"/>
                  <a:pt x="3091027" y="39942"/>
                  <a:pt x="3310304" y="10808"/>
                </a:cubicBezTo>
                <a:cubicBezTo>
                  <a:pt x="3434575" y="-7007"/>
                  <a:pt x="3559980" y="9067"/>
                  <a:pt x="3684881" y="10808"/>
                </a:cubicBezTo>
                <a:cubicBezTo>
                  <a:pt x="3752435" y="11746"/>
                  <a:pt x="3819992" y="12684"/>
                  <a:pt x="3887420" y="15630"/>
                </a:cubicBezTo>
                <a:lnTo>
                  <a:pt x="3910962" y="11105"/>
                </a:lnTo>
                <a:lnTo>
                  <a:pt x="3910962" y="2529660"/>
                </a:lnTo>
                <a:lnTo>
                  <a:pt x="6242" y="2529660"/>
                </a:lnTo>
                <a:lnTo>
                  <a:pt x="25280" y="2158134"/>
                </a:lnTo>
                <a:cubicBezTo>
                  <a:pt x="28243" y="1914439"/>
                  <a:pt x="36288" y="1670236"/>
                  <a:pt x="11167" y="1427303"/>
                </a:cubicBezTo>
                <a:cubicBezTo>
                  <a:pt x="-5908" y="1262723"/>
                  <a:pt x="865" y="1098905"/>
                  <a:pt x="3970" y="934453"/>
                </a:cubicBezTo>
                <a:cubicBezTo>
                  <a:pt x="7498" y="749680"/>
                  <a:pt x="5805" y="564783"/>
                  <a:pt x="5805" y="380010"/>
                </a:cubicBezTo>
                <a:cubicBezTo>
                  <a:pt x="5522" y="299625"/>
                  <a:pt x="10321" y="219748"/>
                  <a:pt x="18506" y="139744"/>
                </a:cubicBezTo>
                <a:lnTo>
                  <a:pt x="19072" y="23791"/>
                </a:lnTo>
                <a:lnTo>
                  <a:pt x="67093" y="27133"/>
                </a:lnTo>
                <a:cubicBezTo>
                  <a:pt x="226530" y="32207"/>
                  <a:pt x="385807" y="21156"/>
                  <a:pt x="545085" y="11612"/>
                </a:cubicBezTo>
                <a:cubicBezTo>
                  <a:pt x="644275" y="5719"/>
                  <a:pt x="743474" y="2069"/>
                  <a:pt x="842684" y="662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3A9F270A-23C2-4A09-BC7C-5CB160B890C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021992" y="3792430"/>
            <a:ext cx="3041329" cy="3065569"/>
          </a:xfrm>
          <a:custGeom>
            <a:avLst/>
            <a:gdLst>
              <a:gd name="connsiteX0" fmla="*/ 2750933 w 3041329"/>
              <a:gd name="connsiteY0" fmla="*/ 0 h 3065569"/>
              <a:gd name="connsiteX1" fmla="*/ 3041329 w 3041329"/>
              <a:gd name="connsiteY1" fmla="*/ 10946 h 3065569"/>
              <a:gd name="connsiteX2" fmla="*/ 3041329 w 3041329"/>
              <a:gd name="connsiteY2" fmla="*/ 175882 h 3065569"/>
              <a:gd name="connsiteX3" fmla="*/ 3034394 w 3041329"/>
              <a:gd name="connsiteY3" fmla="*/ 266109 h 3065569"/>
              <a:gd name="connsiteX4" fmla="*/ 3037217 w 3041329"/>
              <a:gd name="connsiteY4" fmla="*/ 802010 h 3065569"/>
              <a:gd name="connsiteX5" fmla="*/ 3025363 w 3041329"/>
              <a:gd name="connsiteY5" fmla="*/ 1170283 h 3065569"/>
              <a:gd name="connsiteX6" fmla="*/ 3020000 w 3041329"/>
              <a:gd name="connsiteY6" fmla="*/ 1316450 h 3065569"/>
              <a:gd name="connsiteX7" fmla="*/ 3014637 w 3041329"/>
              <a:gd name="connsiteY7" fmla="*/ 1344641 h 3065569"/>
              <a:gd name="connsiteX8" fmla="*/ 3014637 w 3041329"/>
              <a:gd name="connsiteY8" fmla="*/ 1357340 h 3065569"/>
              <a:gd name="connsiteX9" fmla="*/ 3021693 w 3041329"/>
              <a:gd name="connsiteY9" fmla="*/ 1384898 h 3065569"/>
              <a:gd name="connsiteX10" fmla="*/ 3029173 w 3041329"/>
              <a:gd name="connsiteY10" fmla="*/ 1911401 h 3065569"/>
              <a:gd name="connsiteX11" fmla="*/ 3039899 w 3041329"/>
              <a:gd name="connsiteY11" fmla="*/ 2395617 h 3065569"/>
              <a:gd name="connsiteX12" fmla="*/ 3041329 w 3041329"/>
              <a:gd name="connsiteY12" fmla="*/ 2446475 h 3065569"/>
              <a:gd name="connsiteX13" fmla="*/ 3041329 w 3041329"/>
              <a:gd name="connsiteY13" fmla="*/ 2649259 h 3065569"/>
              <a:gd name="connsiteX14" fmla="*/ 3040516 w 3041329"/>
              <a:gd name="connsiteY14" fmla="*/ 2683378 h 3065569"/>
              <a:gd name="connsiteX15" fmla="*/ 3029596 w 3041329"/>
              <a:gd name="connsiteY15" fmla="*/ 2971138 h 3065569"/>
              <a:gd name="connsiteX16" fmla="*/ 3031678 w 3041329"/>
              <a:gd name="connsiteY16" fmla="*/ 3022824 h 3065569"/>
              <a:gd name="connsiteX17" fmla="*/ 3034625 w 3041329"/>
              <a:gd name="connsiteY17" fmla="*/ 3065569 h 3065569"/>
              <a:gd name="connsiteX18" fmla="*/ 24938 w 3041329"/>
              <a:gd name="connsiteY18" fmla="*/ 3065569 h 3065569"/>
              <a:gd name="connsiteX19" fmla="*/ 25911 w 3041329"/>
              <a:gd name="connsiteY19" fmla="*/ 3001918 h 3065569"/>
              <a:gd name="connsiteX20" fmla="*/ 38276 w 3041329"/>
              <a:gd name="connsiteY20" fmla="*/ 2918677 h 3065569"/>
              <a:gd name="connsiteX21" fmla="*/ 28835 w 3041329"/>
              <a:gd name="connsiteY21" fmla="*/ 2491295 h 3065569"/>
              <a:gd name="connsiteX22" fmla="*/ 21053 w 3041329"/>
              <a:gd name="connsiteY22" fmla="*/ 2094786 h 3065569"/>
              <a:gd name="connsiteX23" fmla="*/ 16716 w 3041329"/>
              <a:gd name="connsiteY23" fmla="*/ 1719456 h 3065569"/>
              <a:gd name="connsiteX24" fmla="*/ 3192 w 3041329"/>
              <a:gd name="connsiteY24" fmla="*/ 1622752 h 3065569"/>
              <a:gd name="connsiteX25" fmla="*/ 24242 w 3041329"/>
              <a:gd name="connsiteY25" fmla="*/ 1269110 h 3065569"/>
              <a:gd name="connsiteX26" fmla="*/ 24242 w 3041329"/>
              <a:gd name="connsiteY26" fmla="*/ 1044447 h 3065569"/>
              <a:gd name="connsiteX27" fmla="*/ 13654 w 3041329"/>
              <a:gd name="connsiteY27" fmla="*/ 884594 h 3065569"/>
              <a:gd name="connsiteX28" fmla="*/ 23477 w 3041329"/>
              <a:gd name="connsiteY28" fmla="*/ 597929 h 3065569"/>
              <a:gd name="connsiteX29" fmla="*/ 26284 w 3041329"/>
              <a:gd name="connsiteY29" fmla="*/ 408605 h 3065569"/>
              <a:gd name="connsiteX30" fmla="*/ 33300 w 3041329"/>
              <a:gd name="connsiteY30" fmla="*/ 153452 h 3065569"/>
              <a:gd name="connsiteX31" fmla="*/ 16058 w 3041329"/>
              <a:gd name="connsiteY31" fmla="*/ 52511 h 3065569"/>
              <a:gd name="connsiteX32" fmla="*/ 13611 w 3041329"/>
              <a:gd name="connsiteY32" fmla="*/ 10473 h 3065569"/>
              <a:gd name="connsiteX33" fmla="*/ 222689 w 3041329"/>
              <a:gd name="connsiteY33" fmla="*/ 5194 h 3065569"/>
              <a:gd name="connsiteX34" fmla="*/ 988364 w 3041329"/>
              <a:gd name="connsiteY34" fmla="*/ 17002 h 3065569"/>
              <a:gd name="connsiteX35" fmla="*/ 1316477 w 3041329"/>
              <a:gd name="connsiteY35" fmla="*/ 7977 h 3065569"/>
              <a:gd name="connsiteX36" fmla="*/ 1738973 w 3041329"/>
              <a:gd name="connsiteY36" fmla="*/ 11247 h 3065569"/>
              <a:gd name="connsiteX37" fmla="*/ 2438148 w 3041329"/>
              <a:gd name="connsiteY37" fmla="*/ 11247 h 3065569"/>
              <a:gd name="connsiteX38" fmla="*/ 2750933 w 3041329"/>
              <a:gd name="connsiteY38" fmla="*/ 0 h 3065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041329" h="3065569">
                <a:moveTo>
                  <a:pt x="2750933" y="0"/>
                </a:moveTo>
                <a:lnTo>
                  <a:pt x="3041329" y="10946"/>
                </a:lnTo>
                <a:lnTo>
                  <a:pt x="3041329" y="175882"/>
                </a:lnTo>
                <a:lnTo>
                  <a:pt x="3034394" y="266109"/>
                </a:lnTo>
                <a:cubicBezTo>
                  <a:pt x="3019012" y="444912"/>
                  <a:pt x="3025927" y="623588"/>
                  <a:pt x="3037217" y="802010"/>
                </a:cubicBezTo>
                <a:cubicBezTo>
                  <a:pt x="3044443" y="924849"/>
                  <a:pt x="3040477" y="1048016"/>
                  <a:pt x="3025363" y="1170283"/>
                </a:cubicBezTo>
                <a:cubicBezTo>
                  <a:pt x="3020000" y="1218920"/>
                  <a:pt x="3020987" y="1267685"/>
                  <a:pt x="3020000" y="1316450"/>
                </a:cubicBezTo>
                <a:cubicBezTo>
                  <a:pt x="3019717" y="1325847"/>
                  <a:pt x="3026069" y="1336767"/>
                  <a:pt x="3014637" y="1344641"/>
                </a:cubicBezTo>
                <a:lnTo>
                  <a:pt x="3014637" y="1357340"/>
                </a:lnTo>
                <a:cubicBezTo>
                  <a:pt x="3027198" y="1364325"/>
                  <a:pt x="3020706" y="1375754"/>
                  <a:pt x="3021693" y="1384898"/>
                </a:cubicBezTo>
                <a:cubicBezTo>
                  <a:pt x="3038360" y="1560005"/>
                  <a:pt x="3040872" y="1735963"/>
                  <a:pt x="3029173" y="1911401"/>
                </a:cubicBezTo>
                <a:cubicBezTo>
                  <a:pt x="3020564" y="2072933"/>
                  <a:pt x="3029455" y="2234211"/>
                  <a:pt x="3039899" y="2395617"/>
                </a:cubicBezTo>
                <a:lnTo>
                  <a:pt x="3041329" y="2446475"/>
                </a:lnTo>
                <a:lnTo>
                  <a:pt x="3041329" y="2649259"/>
                </a:lnTo>
                <a:lnTo>
                  <a:pt x="3040516" y="2683378"/>
                </a:lnTo>
                <a:cubicBezTo>
                  <a:pt x="3036759" y="2779288"/>
                  <a:pt x="3031078" y="2875197"/>
                  <a:pt x="3029596" y="2971138"/>
                </a:cubicBezTo>
                <a:cubicBezTo>
                  <a:pt x="3029314" y="2988346"/>
                  <a:pt x="3030372" y="3005585"/>
                  <a:pt x="3031678" y="3022824"/>
                </a:cubicBezTo>
                <a:lnTo>
                  <a:pt x="3034625" y="3065569"/>
                </a:lnTo>
                <a:lnTo>
                  <a:pt x="24938" y="3065569"/>
                </a:lnTo>
                <a:lnTo>
                  <a:pt x="25911" y="3001918"/>
                </a:lnTo>
                <a:cubicBezTo>
                  <a:pt x="28191" y="2973959"/>
                  <a:pt x="32318" y="2946151"/>
                  <a:pt x="38276" y="2918677"/>
                </a:cubicBezTo>
                <a:cubicBezTo>
                  <a:pt x="68779" y="2777462"/>
                  <a:pt x="65552" y="2631030"/>
                  <a:pt x="28835" y="2491295"/>
                </a:cubicBezTo>
                <a:cubicBezTo>
                  <a:pt x="-4463" y="2359636"/>
                  <a:pt x="-11352" y="2227594"/>
                  <a:pt x="21053" y="2094786"/>
                </a:cubicBezTo>
                <a:cubicBezTo>
                  <a:pt x="51646" y="1971356"/>
                  <a:pt x="50153" y="1842146"/>
                  <a:pt x="16716" y="1719456"/>
                </a:cubicBezTo>
                <a:cubicBezTo>
                  <a:pt x="9316" y="1687689"/>
                  <a:pt x="4787" y="1655323"/>
                  <a:pt x="3192" y="1622752"/>
                </a:cubicBezTo>
                <a:cubicBezTo>
                  <a:pt x="-6887" y="1503851"/>
                  <a:pt x="10081" y="1386608"/>
                  <a:pt x="24242" y="1269110"/>
                </a:cubicBezTo>
                <a:cubicBezTo>
                  <a:pt x="33683" y="1194222"/>
                  <a:pt x="48099" y="1118569"/>
                  <a:pt x="24242" y="1044447"/>
                </a:cubicBezTo>
                <a:cubicBezTo>
                  <a:pt x="7899" y="992791"/>
                  <a:pt x="4264" y="937959"/>
                  <a:pt x="13654" y="884594"/>
                </a:cubicBezTo>
                <a:cubicBezTo>
                  <a:pt x="29486" y="789881"/>
                  <a:pt x="32790" y="693497"/>
                  <a:pt x="23477" y="597929"/>
                </a:cubicBezTo>
                <a:cubicBezTo>
                  <a:pt x="17328" y="534919"/>
                  <a:pt x="18272" y="471411"/>
                  <a:pt x="26284" y="408605"/>
                </a:cubicBezTo>
                <a:cubicBezTo>
                  <a:pt x="36872" y="324149"/>
                  <a:pt x="53330" y="238162"/>
                  <a:pt x="33300" y="153452"/>
                </a:cubicBezTo>
                <a:cubicBezTo>
                  <a:pt x="25327" y="119804"/>
                  <a:pt x="19745" y="86163"/>
                  <a:pt x="16058" y="52511"/>
                </a:cubicBezTo>
                <a:lnTo>
                  <a:pt x="13611" y="10473"/>
                </a:lnTo>
                <a:lnTo>
                  <a:pt x="222689" y="5194"/>
                </a:lnTo>
                <a:cubicBezTo>
                  <a:pt x="477949" y="4054"/>
                  <a:pt x="733156" y="16119"/>
                  <a:pt x="988364" y="17002"/>
                </a:cubicBezTo>
                <a:cubicBezTo>
                  <a:pt x="1097946" y="17394"/>
                  <a:pt x="1207148" y="12424"/>
                  <a:pt x="1316477" y="7977"/>
                </a:cubicBezTo>
                <a:cubicBezTo>
                  <a:pt x="1457478" y="2353"/>
                  <a:pt x="1598225" y="13470"/>
                  <a:pt x="1738973" y="11247"/>
                </a:cubicBezTo>
                <a:cubicBezTo>
                  <a:pt x="1972073" y="7585"/>
                  <a:pt x="2205047" y="18310"/>
                  <a:pt x="2438148" y="11247"/>
                </a:cubicBezTo>
                <a:cubicBezTo>
                  <a:pt x="2542410" y="7977"/>
                  <a:pt x="2646671" y="3007"/>
                  <a:pt x="275093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AE3DF8F2-18BB-45CB-8A9F-A6F8DED4CE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27598" y="0"/>
            <a:ext cx="3035794" cy="3597039"/>
          </a:xfrm>
          <a:custGeom>
            <a:avLst/>
            <a:gdLst>
              <a:gd name="connsiteX0" fmla="*/ 19840 w 3035794"/>
              <a:gd name="connsiteY0" fmla="*/ 0 h 3597039"/>
              <a:gd name="connsiteX1" fmla="*/ 3028263 w 3035794"/>
              <a:gd name="connsiteY1" fmla="*/ 0 h 3597039"/>
              <a:gd name="connsiteX2" fmla="*/ 3024697 w 3035794"/>
              <a:gd name="connsiteY2" fmla="*/ 140686 h 3597039"/>
              <a:gd name="connsiteX3" fmla="*/ 3035552 w 3035794"/>
              <a:gd name="connsiteY3" fmla="*/ 655695 h 3597039"/>
              <a:gd name="connsiteX4" fmla="*/ 3017206 w 3035794"/>
              <a:gd name="connsiteY4" fmla="*/ 941424 h 3597039"/>
              <a:gd name="connsiteX5" fmla="*/ 3027314 w 3035794"/>
              <a:gd name="connsiteY5" fmla="*/ 1375590 h 3597039"/>
              <a:gd name="connsiteX6" fmla="*/ 3035723 w 3035794"/>
              <a:gd name="connsiteY6" fmla="*/ 1661758 h 3597039"/>
              <a:gd name="connsiteX7" fmla="*/ 3035723 w 3035794"/>
              <a:gd name="connsiteY7" fmla="*/ 2108768 h 3597039"/>
              <a:gd name="connsiteX8" fmla="*/ 3024686 w 3035794"/>
              <a:gd name="connsiteY8" fmla="*/ 2232285 h 3597039"/>
              <a:gd name="connsiteX9" fmla="*/ 3025391 w 3035794"/>
              <a:gd name="connsiteY9" fmla="*/ 2548746 h 3597039"/>
              <a:gd name="connsiteX10" fmla="*/ 3024544 w 3035794"/>
              <a:gd name="connsiteY10" fmla="*/ 2932131 h 3597039"/>
              <a:gd name="connsiteX11" fmla="*/ 3029484 w 3035794"/>
              <a:gd name="connsiteY11" fmla="*/ 3206050 h 3597039"/>
              <a:gd name="connsiteX12" fmla="*/ 3029484 w 3035794"/>
              <a:gd name="connsiteY12" fmla="*/ 3492287 h 3597039"/>
              <a:gd name="connsiteX13" fmla="*/ 3026528 w 3035794"/>
              <a:gd name="connsiteY13" fmla="*/ 3584038 h 3597039"/>
              <a:gd name="connsiteX14" fmla="*/ 2536033 w 3035794"/>
              <a:gd name="connsiteY14" fmla="*/ 3578457 h 3597039"/>
              <a:gd name="connsiteX15" fmla="*/ 2062105 w 3035794"/>
              <a:gd name="connsiteY15" fmla="*/ 3578457 h 3597039"/>
              <a:gd name="connsiteX16" fmla="*/ 1545736 w 3035794"/>
              <a:gd name="connsiteY16" fmla="*/ 3591536 h 3597039"/>
              <a:gd name="connsiteX17" fmla="*/ 1047737 w 3035794"/>
              <a:gd name="connsiteY17" fmla="*/ 3582381 h 3597039"/>
              <a:gd name="connsiteX18" fmla="*/ 522627 w 3035794"/>
              <a:gd name="connsiteY18" fmla="*/ 3586174 h 3597039"/>
              <a:gd name="connsiteX19" fmla="*/ 179310 w 3035794"/>
              <a:gd name="connsiteY19" fmla="*/ 3582119 h 3597039"/>
              <a:gd name="connsiteX20" fmla="*/ 12768 w 3035794"/>
              <a:gd name="connsiteY20" fmla="*/ 3583434 h 3597039"/>
              <a:gd name="connsiteX21" fmla="*/ 14927 w 3035794"/>
              <a:gd name="connsiteY21" fmla="*/ 3541208 h 3597039"/>
              <a:gd name="connsiteX22" fmla="*/ 15947 w 3035794"/>
              <a:gd name="connsiteY22" fmla="*/ 3236172 h 3597039"/>
              <a:gd name="connsiteX23" fmla="*/ 15947 w 3035794"/>
              <a:gd name="connsiteY23" fmla="*/ 3093031 h 3597039"/>
              <a:gd name="connsiteX24" fmla="*/ 22581 w 3035794"/>
              <a:gd name="connsiteY24" fmla="*/ 2901666 h 3597039"/>
              <a:gd name="connsiteX25" fmla="*/ 9823 w 3035794"/>
              <a:gd name="connsiteY25" fmla="*/ 2816955 h 3597039"/>
              <a:gd name="connsiteX26" fmla="*/ 16074 w 3035794"/>
              <a:gd name="connsiteY26" fmla="*/ 2600075 h 3597039"/>
              <a:gd name="connsiteX27" fmla="*/ 22836 w 3035794"/>
              <a:gd name="connsiteY27" fmla="*/ 2349514 h 3597039"/>
              <a:gd name="connsiteX28" fmla="*/ 23857 w 3035794"/>
              <a:gd name="connsiteY28" fmla="*/ 2147560 h 3597039"/>
              <a:gd name="connsiteX29" fmla="*/ 26663 w 3035794"/>
              <a:gd name="connsiteY29" fmla="*/ 1765978 h 3597039"/>
              <a:gd name="connsiteX30" fmla="*/ 24367 w 3035794"/>
              <a:gd name="connsiteY30" fmla="*/ 1543612 h 3597039"/>
              <a:gd name="connsiteX31" fmla="*/ 24367 w 3035794"/>
              <a:gd name="connsiteY31" fmla="*/ 1033305 h 3597039"/>
              <a:gd name="connsiteX32" fmla="*/ 25133 w 3035794"/>
              <a:gd name="connsiteY32" fmla="*/ 759271 h 3597039"/>
              <a:gd name="connsiteX33" fmla="*/ 14289 w 3035794"/>
              <a:gd name="connsiteY33" fmla="*/ 353321 h 3597039"/>
              <a:gd name="connsiteX34" fmla="*/ 22581 w 3035794"/>
              <a:gd name="connsiteY34" fmla="*/ 20346 h 35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035794" h="3597039">
                <a:moveTo>
                  <a:pt x="19840" y="0"/>
                </a:moveTo>
                <a:lnTo>
                  <a:pt x="3028263" y="0"/>
                </a:lnTo>
                <a:lnTo>
                  <a:pt x="3024697" y="140686"/>
                </a:lnTo>
                <a:cubicBezTo>
                  <a:pt x="3025259" y="312749"/>
                  <a:pt x="3037669" y="484544"/>
                  <a:pt x="3035552" y="655695"/>
                </a:cubicBezTo>
                <a:cubicBezTo>
                  <a:pt x="3034423" y="750938"/>
                  <a:pt x="3013255" y="845927"/>
                  <a:pt x="3017206" y="941424"/>
                </a:cubicBezTo>
                <a:cubicBezTo>
                  <a:pt x="3022992" y="1086130"/>
                  <a:pt x="3024933" y="1230868"/>
                  <a:pt x="3027314" y="1375590"/>
                </a:cubicBezTo>
                <a:lnTo>
                  <a:pt x="3035723" y="1661758"/>
                </a:lnTo>
                <a:lnTo>
                  <a:pt x="3035723" y="2108768"/>
                </a:lnTo>
                <a:lnTo>
                  <a:pt x="3024686" y="2232285"/>
                </a:lnTo>
                <a:cubicBezTo>
                  <a:pt x="3008033" y="2337306"/>
                  <a:pt x="3018335" y="2443217"/>
                  <a:pt x="3025391" y="2548746"/>
                </a:cubicBezTo>
                <a:cubicBezTo>
                  <a:pt x="3034000" y="2676499"/>
                  <a:pt x="3038657" y="2804125"/>
                  <a:pt x="3024544" y="2932131"/>
                </a:cubicBezTo>
                <a:cubicBezTo>
                  <a:pt x="3014384" y="3023183"/>
                  <a:pt x="3023839" y="3114743"/>
                  <a:pt x="3029484" y="3206050"/>
                </a:cubicBezTo>
                <a:cubicBezTo>
                  <a:pt x="3036822" y="3301343"/>
                  <a:pt x="3036822" y="3396994"/>
                  <a:pt x="3029484" y="3492287"/>
                </a:cubicBezTo>
                <a:lnTo>
                  <a:pt x="3026528" y="3584038"/>
                </a:lnTo>
                <a:lnTo>
                  <a:pt x="2536033" y="3578457"/>
                </a:lnTo>
                <a:cubicBezTo>
                  <a:pt x="2378057" y="3583558"/>
                  <a:pt x="2220080" y="3585390"/>
                  <a:pt x="2062105" y="3578457"/>
                </a:cubicBezTo>
                <a:cubicBezTo>
                  <a:pt x="1889685" y="3570479"/>
                  <a:pt x="1717648" y="3579504"/>
                  <a:pt x="1545736" y="3591536"/>
                </a:cubicBezTo>
                <a:cubicBezTo>
                  <a:pt x="1379525" y="3603177"/>
                  <a:pt x="1213695" y="3594544"/>
                  <a:pt x="1047737" y="3582381"/>
                </a:cubicBezTo>
                <a:cubicBezTo>
                  <a:pt x="872873" y="3569328"/>
                  <a:pt x="697288" y="3570585"/>
                  <a:pt x="522627" y="3586174"/>
                </a:cubicBezTo>
                <a:cubicBezTo>
                  <a:pt x="408103" y="3596376"/>
                  <a:pt x="293327" y="3581074"/>
                  <a:pt x="179310" y="3582119"/>
                </a:cubicBezTo>
                <a:lnTo>
                  <a:pt x="12768" y="3583434"/>
                </a:lnTo>
                <a:lnTo>
                  <a:pt x="14927" y="3541208"/>
                </a:lnTo>
                <a:cubicBezTo>
                  <a:pt x="24495" y="3440295"/>
                  <a:pt x="35084" y="3338234"/>
                  <a:pt x="15947" y="3236172"/>
                </a:cubicBezTo>
                <a:cubicBezTo>
                  <a:pt x="7719" y="3188816"/>
                  <a:pt x="7719" y="3140388"/>
                  <a:pt x="15947" y="3093031"/>
                </a:cubicBezTo>
                <a:cubicBezTo>
                  <a:pt x="25898" y="3029243"/>
                  <a:pt x="35339" y="2966092"/>
                  <a:pt x="22581" y="2901666"/>
                </a:cubicBezTo>
                <a:cubicBezTo>
                  <a:pt x="16968" y="2873599"/>
                  <a:pt x="12758" y="2845277"/>
                  <a:pt x="9823" y="2816955"/>
                </a:cubicBezTo>
                <a:cubicBezTo>
                  <a:pt x="3980" y="2744645"/>
                  <a:pt x="6072" y="2671926"/>
                  <a:pt x="16074" y="2600075"/>
                </a:cubicBezTo>
                <a:cubicBezTo>
                  <a:pt x="25643" y="2516640"/>
                  <a:pt x="10079" y="2432694"/>
                  <a:pt x="22836" y="2349514"/>
                </a:cubicBezTo>
                <a:cubicBezTo>
                  <a:pt x="31895" y="2282524"/>
                  <a:pt x="32239" y="2214640"/>
                  <a:pt x="23857" y="2147560"/>
                </a:cubicBezTo>
                <a:cubicBezTo>
                  <a:pt x="8778" y="2020749"/>
                  <a:pt x="9721" y="1892547"/>
                  <a:pt x="26663" y="1765978"/>
                </a:cubicBezTo>
                <a:cubicBezTo>
                  <a:pt x="37125" y="1692111"/>
                  <a:pt x="43121" y="1616076"/>
                  <a:pt x="24367" y="1543612"/>
                </a:cubicBezTo>
                <a:cubicBezTo>
                  <a:pt x="-19775" y="1373297"/>
                  <a:pt x="5996" y="1202727"/>
                  <a:pt x="24367" y="1033305"/>
                </a:cubicBezTo>
                <a:cubicBezTo>
                  <a:pt x="35530" y="942318"/>
                  <a:pt x="35786" y="850322"/>
                  <a:pt x="25133" y="759271"/>
                </a:cubicBezTo>
                <a:cubicBezTo>
                  <a:pt x="6226" y="624792"/>
                  <a:pt x="2577" y="488614"/>
                  <a:pt x="14289" y="353321"/>
                </a:cubicBezTo>
                <a:cubicBezTo>
                  <a:pt x="24877" y="242712"/>
                  <a:pt x="35339" y="131848"/>
                  <a:pt x="22581" y="2034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6" y="429768"/>
            <a:ext cx="3922776" cy="1645920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706624"/>
            <a:ext cx="3931920" cy="33832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3D56BB16-3103-4F61-889C-DDC4E4A678C2}"/>
              </a:ext>
            </a:extLst>
          </p:cNvPr>
          <p:cNvSpPr/>
          <p:nvPr userDrawn="1"/>
        </p:nvSpPr>
        <p:spPr>
          <a:xfrm>
            <a:off x="629328" y="2423160"/>
            <a:ext cx="3877056" cy="27432"/>
          </a:xfrm>
          <a:custGeom>
            <a:avLst/>
            <a:gdLst>
              <a:gd name="connsiteX0" fmla="*/ 0 w 3877056"/>
              <a:gd name="connsiteY0" fmla="*/ 0 h 27432"/>
              <a:gd name="connsiteX1" fmla="*/ 723717 w 3877056"/>
              <a:gd name="connsiteY1" fmla="*/ 0 h 27432"/>
              <a:gd name="connsiteX2" fmla="*/ 1408664 w 3877056"/>
              <a:gd name="connsiteY2" fmla="*/ 0 h 27432"/>
              <a:gd name="connsiteX3" fmla="*/ 2093610 w 3877056"/>
              <a:gd name="connsiteY3" fmla="*/ 0 h 27432"/>
              <a:gd name="connsiteX4" fmla="*/ 2623475 w 3877056"/>
              <a:gd name="connsiteY4" fmla="*/ 0 h 27432"/>
              <a:gd name="connsiteX5" fmla="*/ 3192109 w 3877056"/>
              <a:gd name="connsiteY5" fmla="*/ 0 h 27432"/>
              <a:gd name="connsiteX6" fmla="*/ 3877056 w 3877056"/>
              <a:gd name="connsiteY6" fmla="*/ 0 h 27432"/>
              <a:gd name="connsiteX7" fmla="*/ 3877056 w 3877056"/>
              <a:gd name="connsiteY7" fmla="*/ 27432 h 27432"/>
              <a:gd name="connsiteX8" fmla="*/ 3230880 w 3877056"/>
              <a:gd name="connsiteY8" fmla="*/ 27432 h 27432"/>
              <a:gd name="connsiteX9" fmla="*/ 2701016 w 3877056"/>
              <a:gd name="connsiteY9" fmla="*/ 27432 h 27432"/>
              <a:gd name="connsiteX10" fmla="*/ 2171151 w 3877056"/>
              <a:gd name="connsiteY10" fmla="*/ 27432 h 27432"/>
              <a:gd name="connsiteX11" fmla="*/ 1486205 w 3877056"/>
              <a:gd name="connsiteY11" fmla="*/ 27432 h 27432"/>
              <a:gd name="connsiteX12" fmla="*/ 917570 w 3877056"/>
              <a:gd name="connsiteY12" fmla="*/ 27432 h 27432"/>
              <a:gd name="connsiteX13" fmla="*/ 0 w 3877056"/>
              <a:gd name="connsiteY13" fmla="*/ 27432 h 27432"/>
              <a:gd name="connsiteX14" fmla="*/ 0 w 3877056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77056" h="27432" fill="none" extrusionOk="0">
                <a:moveTo>
                  <a:pt x="0" y="0"/>
                </a:moveTo>
                <a:cubicBezTo>
                  <a:pt x="212376" y="-32836"/>
                  <a:pt x="570944" y="24926"/>
                  <a:pt x="723717" y="0"/>
                </a:cubicBezTo>
                <a:cubicBezTo>
                  <a:pt x="876490" y="-24926"/>
                  <a:pt x="1149502" y="-13047"/>
                  <a:pt x="1408664" y="0"/>
                </a:cubicBezTo>
                <a:cubicBezTo>
                  <a:pt x="1667826" y="13047"/>
                  <a:pt x="1931449" y="-10086"/>
                  <a:pt x="2093610" y="0"/>
                </a:cubicBezTo>
                <a:cubicBezTo>
                  <a:pt x="2255771" y="10086"/>
                  <a:pt x="2364217" y="17704"/>
                  <a:pt x="2623475" y="0"/>
                </a:cubicBezTo>
                <a:cubicBezTo>
                  <a:pt x="2882734" y="-17704"/>
                  <a:pt x="3039913" y="-18191"/>
                  <a:pt x="3192109" y="0"/>
                </a:cubicBezTo>
                <a:cubicBezTo>
                  <a:pt x="3344305" y="18191"/>
                  <a:pt x="3704655" y="9863"/>
                  <a:pt x="3877056" y="0"/>
                </a:cubicBezTo>
                <a:cubicBezTo>
                  <a:pt x="3876099" y="8431"/>
                  <a:pt x="3876707" y="14612"/>
                  <a:pt x="3877056" y="27432"/>
                </a:cubicBezTo>
                <a:cubicBezTo>
                  <a:pt x="3653020" y="26009"/>
                  <a:pt x="3480940" y="44647"/>
                  <a:pt x="3230880" y="27432"/>
                </a:cubicBezTo>
                <a:cubicBezTo>
                  <a:pt x="2980820" y="10217"/>
                  <a:pt x="2872670" y="48866"/>
                  <a:pt x="2701016" y="27432"/>
                </a:cubicBezTo>
                <a:cubicBezTo>
                  <a:pt x="2529362" y="5998"/>
                  <a:pt x="2364157" y="35954"/>
                  <a:pt x="2171151" y="27432"/>
                </a:cubicBezTo>
                <a:cubicBezTo>
                  <a:pt x="1978146" y="18910"/>
                  <a:pt x="1773461" y="38798"/>
                  <a:pt x="1486205" y="27432"/>
                </a:cubicBezTo>
                <a:cubicBezTo>
                  <a:pt x="1198949" y="16066"/>
                  <a:pt x="1139376" y="-574"/>
                  <a:pt x="917570" y="27432"/>
                </a:cubicBezTo>
                <a:cubicBezTo>
                  <a:pt x="695765" y="55438"/>
                  <a:pt x="293344" y="-5450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877056" h="27432" stroke="0" extrusionOk="0">
                <a:moveTo>
                  <a:pt x="0" y="0"/>
                </a:moveTo>
                <a:cubicBezTo>
                  <a:pt x="192669" y="-10137"/>
                  <a:pt x="331692" y="-29256"/>
                  <a:pt x="607405" y="0"/>
                </a:cubicBezTo>
                <a:cubicBezTo>
                  <a:pt x="883118" y="29256"/>
                  <a:pt x="907253" y="-6037"/>
                  <a:pt x="1137270" y="0"/>
                </a:cubicBezTo>
                <a:cubicBezTo>
                  <a:pt x="1367288" y="6037"/>
                  <a:pt x="1546023" y="-32212"/>
                  <a:pt x="1860987" y="0"/>
                </a:cubicBezTo>
                <a:cubicBezTo>
                  <a:pt x="2175951" y="32212"/>
                  <a:pt x="2298836" y="29855"/>
                  <a:pt x="2468392" y="0"/>
                </a:cubicBezTo>
                <a:cubicBezTo>
                  <a:pt x="2637949" y="-29855"/>
                  <a:pt x="2790821" y="13504"/>
                  <a:pt x="3075798" y="0"/>
                </a:cubicBezTo>
                <a:cubicBezTo>
                  <a:pt x="3360775" y="-13504"/>
                  <a:pt x="3584812" y="38899"/>
                  <a:pt x="3877056" y="0"/>
                </a:cubicBezTo>
                <a:cubicBezTo>
                  <a:pt x="3875701" y="9524"/>
                  <a:pt x="3875854" y="13975"/>
                  <a:pt x="3877056" y="27432"/>
                </a:cubicBezTo>
                <a:cubicBezTo>
                  <a:pt x="3651600" y="-703"/>
                  <a:pt x="3532844" y="44229"/>
                  <a:pt x="3230880" y="27432"/>
                </a:cubicBezTo>
                <a:cubicBezTo>
                  <a:pt x="2928916" y="10635"/>
                  <a:pt x="2860399" y="20237"/>
                  <a:pt x="2701016" y="27432"/>
                </a:cubicBezTo>
                <a:cubicBezTo>
                  <a:pt x="2541633" y="34627"/>
                  <a:pt x="2238516" y="40277"/>
                  <a:pt x="2054840" y="27432"/>
                </a:cubicBezTo>
                <a:cubicBezTo>
                  <a:pt x="1871164" y="14587"/>
                  <a:pt x="1583795" y="3252"/>
                  <a:pt x="1408664" y="27432"/>
                </a:cubicBezTo>
                <a:cubicBezTo>
                  <a:pt x="1233533" y="51612"/>
                  <a:pt x="956608" y="20984"/>
                  <a:pt x="801258" y="27432"/>
                </a:cubicBezTo>
                <a:cubicBezTo>
                  <a:pt x="645908" y="33880"/>
                  <a:pt x="165566" y="12646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36608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6E9FA88B-AFEE-4852-B85E-7E7C8AF78BFF}"/>
              </a:ext>
            </a:extLst>
          </p:cNvPr>
          <p:cNvSpPr/>
          <p:nvPr userDrawn="1"/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1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02336"/>
            <a:ext cx="10515600" cy="1344168"/>
          </a:xfrm>
        </p:spPr>
        <p:txBody>
          <a:bodyPr/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308AE94-7094-4D70-9812-D22ECD79C7D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06356" y="3511296"/>
            <a:ext cx="731520" cy="73152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B505429-1B51-4AA8-8307-05F6447493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28716" y="3511296"/>
            <a:ext cx="731520" cy="73152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3F3360D-2801-410A-A4E5-7AE529A3E3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51076" y="3511296"/>
            <a:ext cx="731520" cy="73152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13" name="Text Placeholder 32">
            <a:extLst>
              <a:ext uri="{FF2B5EF4-FFF2-40B4-BE49-F238E27FC236}">
                <a16:creationId xmlns:a16="http://schemas.microsoft.com/office/drawing/2014/main" id="{B745A5D6-A4E0-4308-9600-DE5E195729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216" y="4315968"/>
            <a:ext cx="3063240" cy="54864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4" name="Text Placeholder 32">
            <a:extLst>
              <a:ext uri="{FF2B5EF4-FFF2-40B4-BE49-F238E27FC236}">
                <a16:creationId xmlns:a16="http://schemas.microsoft.com/office/drawing/2014/main" id="{C3466BB8-D955-4280-BA4D-66F3DC03416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62856" y="4315968"/>
            <a:ext cx="3063240" cy="548640"/>
          </a:xfr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5" name="Text Placeholder 32">
            <a:extLst>
              <a:ext uri="{FF2B5EF4-FFF2-40B4-BE49-F238E27FC236}">
                <a16:creationId xmlns:a16="http://schemas.microsoft.com/office/drawing/2014/main" id="{F829B8DE-3184-4E0A-AAD4-8F27B55DA9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40496" y="4315968"/>
            <a:ext cx="3063240" cy="548640"/>
          </a:xfr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2480338795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186073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14206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31218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77CE2522-15B5-4BC5-91A9-523F325A8324}"/>
              </a:ext>
            </a:extLst>
          </p:cNvPr>
          <p:cNvSpPr/>
          <p:nvPr userDrawn="1"/>
        </p:nvSpPr>
        <p:spPr>
          <a:xfrm>
            <a:off x="5477731" y="0"/>
            <a:ext cx="6714269" cy="6858000"/>
          </a:xfrm>
          <a:custGeom>
            <a:avLst/>
            <a:gdLst>
              <a:gd name="connsiteX0" fmla="*/ 1097203 w 6714269"/>
              <a:gd name="connsiteY0" fmla="*/ 0 h 6858000"/>
              <a:gd name="connsiteX1" fmla="*/ 1154155 w 6714269"/>
              <a:gd name="connsiteY1" fmla="*/ 0 h 6858000"/>
              <a:gd name="connsiteX2" fmla="*/ 972305 w 6714269"/>
              <a:gd name="connsiteY2" fmla="*/ 343212 h 6858000"/>
              <a:gd name="connsiteX3" fmla="*/ 780524 w 6714269"/>
              <a:gd name="connsiteY3" fmla="*/ 761067 h 6858000"/>
              <a:gd name="connsiteX4" fmla="*/ 737045 w 6714269"/>
              <a:gd name="connsiteY4" fmla="*/ 865164 h 6858000"/>
              <a:gd name="connsiteX5" fmla="*/ 762322 w 6714269"/>
              <a:gd name="connsiteY5" fmla="*/ 830676 h 6858000"/>
              <a:gd name="connsiteX6" fmla="*/ 1118805 w 6714269"/>
              <a:gd name="connsiteY6" fmla="*/ 160440 h 6858000"/>
              <a:gd name="connsiteX7" fmla="*/ 1221640 w 6714269"/>
              <a:gd name="connsiteY7" fmla="*/ 0 h 6858000"/>
              <a:gd name="connsiteX8" fmla="*/ 6714269 w 6714269"/>
              <a:gd name="connsiteY8" fmla="*/ 0 h 6858000"/>
              <a:gd name="connsiteX9" fmla="*/ 6714269 w 6714269"/>
              <a:gd name="connsiteY9" fmla="*/ 6858000 h 6858000"/>
              <a:gd name="connsiteX10" fmla="*/ 704817 w 6714269"/>
              <a:gd name="connsiteY10" fmla="*/ 6858000 h 6858000"/>
              <a:gd name="connsiteX11" fmla="*/ 618717 w 6714269"/>
              <a:gd name="connsiteY11" fmla="*/ 6672538 h 6858000"/>
              <a:gd name="connsiteX12" fmla="*/ 309324 w 6714269"/>
              <a:gd name="connsiteY12" fmla="*/ 5833618 h 6858000"/>
              <a:gd name="connsiteX13" fmla="*/ 209850 w 6714269"/>
              <a:gd name="connsiteY13" fmla="*/ 5484180 h 6858000"/>
              <a:gd name="connsiteX14" fmla="*/ 211619 w 6714269"/>
              <a:gd name="connsiteY14" fmla="*/ 5517653 h 6858000"/>
              <a:gd name="connsiteX15" fmla="*/ 361778 w 6714269"/>
              <a:gd name="connsiteY15" fmla="*/ 6145524 h 6858000"/>
              <a:gd name="connsiteX16" fmla="*/ 591356 w 6714269"/>
              <a:gd name="connsiteY16" fmla="*/ 6843306 h 6858000"/>
              <a:gd name="connsiteX17" fmla="*/ 597415 w 6714269"/>
              <a:gd name="connsiteY17" fmla="*/ 6858000 h 6858000"/>
              <a:gd name="connsiteX18" fmla="*/ 545224 w 6714269"/>
              <a:gd name="connsiteY18" fmla="*/ 6858000 h 6858000"/>
              <a:gd name="connsiteX19" fmla="*/ 533604 w 6714269"/>
              <a:gd name="connsiteY19" fmla="*/ 6830072 h 6858000"/>
              <a:gd name="connsiteX20" fmla="*/ 169657 w 6714269"/>
              <a:gd name="connsiteY20" fmla="*/ 5556577 h 6858000"/>
              <a:gd name="connsiteX21" fmla="*/ 12169 w 6714269"/>
              <a:gd name="connsiteY21" fmla="*/ 4362835 h 6858000"/>
              <a:gd name="connsiteX22" fmla="*/ 46168 w 6714269"/>
              <a:gd name="connsiteY22" fmla="*/ 3338487 h 6858000"/>
              <a:gd name="connsiteX23" fmla="*/ 490574 w 6714269"/>
              <a:gd name="connsiteY23" fmla="*/ 1381078 h 6858000"/>
              <a:gd name="connsiteX24" fmla="*/ 984701 w 6714269"/>
              <a:gd name="connsiteY24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714269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6714269" y="0"/>
                </a:lnTo>
                <a:lnTo>
                  <a:pt x="6714269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1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856" y="649224"/>
            <a:ext cx="4178808" cy="5568696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4224" y="1307592"/>
            <a:ext cx="4992624" cy="4251960"/>
          </a:xfrm>
        </p:spPr>
        <p:txBody>
          <a:bodyPr anchor="ctr">
            <a:normAutofit/>
          </a:bodyPr>
          <a:lstStyle>
            <a:lvl1pPr marL="0" indent="0">
              <a:buNone/>
              <a:defRPr sz="4400">
                <a:solidFill>
                  <a:schemeClr val="bg1"/>
                </a:solidFill>
              </a:defRPr>
            </a:lvl1pPr>
            <a:lvl2pPr marL="228600">
              <a:defRPr sz="4000">
                <a:solidFill>
                  <a:schemeClr val="bg1"/>
                </a:solidFill>
              </a:defRPr>
            </a:lvl2pPr>
            <a:lvl3pPr marL="457200">
              <a:defRPr sz="36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4224" y="6355080"/>
            <a:ext cx="32004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67544" y="6355080"/>
            <a:ext cx="128016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20538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17D0AB67-E176-475C-977C-73640253B9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" y="4361970"/>
            <a:ext cx="4038599" cy="2496030"/>
          </a:xfrm>
          <a:custGeom>
            <a:avLst/>
            <a:gdLst>
              <a:gd name="connsiteX0" fmla="*/ 2464753 w 4038599"/>
              <a:gd name="connsiteY0" fmla="*/ 4 h 2496030"/>
              <a:gd name="connsiteX1" fmla="*/ 2599067 w 4038599"/>
              <a:gd name="connsiteY1" fmla="*/ 4428 h 2496030"/>
              <a:gd name="connsiteX2" fmla="*/ 3052443 w 4038599"/>
              <a:gd name="connsiteY2" fmla="*/ 14222 h 2496030"/>
              <a:gd name="connsiteX3" fmla="*/ 3417420 w 4038599"/>
              <a:gd name="connsiteY3" fmla="*/ 9782 h 2496030"/>
              <a:gd name="connsiteX4" fmla="*/ 3757835 w 4038599"/>
              <a:gd name="connsiteY4" fmla="*/ 19315 h 2496030"/>
              <a:gd name="connsiteX5" fmla="*/ 3892671 w 4038599"/>
              <a:gd name="connsiteY5" fmla="*/ 13177 h 2496030"/>
              <a:gd name="connsiteX6" fmla="*/ 4016790 w 4038599"/>
              <a:gd name="connsiteY6" fmla="*/ 8134 h 2496030"/>
              <a:gd name="connsiteX7" fmla="*/ 4034037 w 4038599"/>
              <a:gd name="connsiteY7" fmla="*/ 8999 h 2496030"/>
              <a:gd name="connsiteX8" fmla="*/ 4035370 w 4038599"/>
              <a:gd name="connsiteY8" fmla="*/ 62503 h 2496030"/>
              <a:gd name="connsiteX9" fmla="*/ 4020562 w 4038599"/>
              <a:gd name="connsiteY9" fmla="*/ 231143 h 2496030"/>
              <a:gd name="connsiteX10" fmla="*/ 4019168 w 4038599"/>
              <a:gd name="connsiteY10" fmla="*/ 393470 h 2496030"/>
              <a:gd name="connsiteX11" fmla="*/ 4014100 w 4038599"/>
              <a:gd name="connsiteY11" fmla="*/ 651618 h 2496030"/>
              <a:gd name="connsiteX12" fmla="*/ 4019295 w 4038599"/>
              <a:gd name="connsiteY12" fmla="*/ 902406 h 2496030"/>
              <a:gd name="connsiteX13" fmla="*/ 4033231 w 4038599"/>
              <a:gd name="connsiteY13" fmla="*/ 1078946 h 2496030"/>
              <a:gd name="connsiteX14" fmla="*/ 4011566 w 4038599"/>
              <a:gd name="connsiteY14" fmla="*/ 1189872 h 2496030"/>
              <a:gd name="connsiteX15" fmla="*/ 4011566 w 4038599"/>
              <a:gd name="connsiteY15" fmla="*/ 1387989 h 2496030"/>
              <a:gd name="connsiteX16" fmla="*/ 4038599 w 4038599"/>
              <a:gd name="connsiteY16" fmla="*/ 1495613 h 2496030"/>
              <a:gd name="connsiteX17" fmla="*/ 4038599 w 4038599"/>
              <a:gd name="connsiteY17" fmla="*/ 1746509 h 2496030"/>
              <a:gd name="connsiteX18" fmla="*/ 4038283 w 4038599"/>
              <a:gd name="connsiteY18" fmla="*/ 1749734 h 2496030"/>
              <a:gd name="connsiteX19" fmla="*/ 4026896 w 4038599"/>
              <a:gd name="connsiteY19" fmla="*/ 1837274 h 2496030"/>
              <a:gd name="connsiteX20" fmla="*/ 4029684 w 4038599"/>
              <a:gd name="connsiteY20" fmla="*/ 2121948 h 2496030"/>
              <a:gd name="connsiteX21" fmla="*/ 4032978 w 4038599"/>
              <a:gd name="connsiteY21" fmla="*/ 2359155 h 2496030"/>
              <a:gd name="connsiteX22" fmla="*/ 4023519 w 4038599"/>
              <a:gd name="connsiteY22" fmla="*/ 2496030 h 2496030"/>
              <a:gd name="connsiteX23" fmla="*/ 0 w 4038599"/>
              <a:gd name="connsiteY23" fmla="*/ 2496030 h 2496030"/>
              <a:gd name="connsiteX24" fmla="*/ 0 w 4038599"/>
              <a:gd name="connsiteY24" fmla="*/ 12459 h 2496030"/>
              <a:gd name="connsiteX25" fmla="*/ 17104 w 4038599"/>
              <a:gd name="connsiteY25" fmla="*/ 15006 h 2496030"/>
              <a:gd name="connsiteX26" fmla="*/ 216416 w 4038599"/>
              <a:gd name="connsiteY26" fmla="*/ 7824 h 2496030"/>
              <a:gd name="connsiteX27" fmla="*/ 651370 w 4038599"/>
              <a:gd name="connsiteY27" fmla="*/ 17748 h 2496030"/>
              <a:gd name="connsiteX28" fmla="*/ 958396 w 4038599"/>
              <a:gd name="connsiteY28" fmla="*/ 14092 h 2496030"/>
              <a:gd name="connsiteX29" fmla="*/ 1519486 w 4038599"/>
              <a:gd name="connsiteY29" fmla="*/ 21666 h 2496030"/>
              <a:gd name="connsiteX30" fmla="*/ 2062411 w 4038599"/>
              <a:gd name="connsiteY30" fmla="*/ 17487 h 2496030"/>
              <a:gd name="connsiteX31" fmla="*/ 2464753 w 4038599"/>
              <a:gd name="connsiteY31" fmla="*/ 4 h 2496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038599" h="2496030">
                <a:moveTo>
                  <a:pt x="2464753" y="4"/>
                </a:moveTo>
                <a:cubicBezTo>
                  <a:pt x="2509518" y="-78"/>
                  <a:pt x="2554292" y="1163"/>
                  <a:pt x="2599067" y="4428"/>
                </a:cubicBezTo>
                <a:cubicBezTo>
                  <a:pt x="2749817" y="17813"/>
                  <a:pt x="2901270" y="21079"/>
                  <a:pt x="3052443" y="14222"/>
                </a:cubicBezTo>
                <a:cubicBezTo>
                  <a:pt x="3173923" y="5694"/>
                  <a:pt x="3295774" y="4206"/>
                  <a:pt x="3417420" y="9782"/>
                </a:cubicBezTo>
                <a:cubicBezTo>
                  <a:pt x="3530764" y="16442"/>
                  <a:pt x="3644108" y="23233"/>
                  <a:pt x="3757835" y="19315"/>
                </a:cubicBezTo>
                <a:cubicBezTo>
                  <a:pt x="3803121" y="17748"/>
                  <a:pt x="3847768" y="15789"/>
                  <a:pt x="3892671" y="13177"/>
                </a:cubicBezTo>
                <a:cubicBezTo>
                  <a:pt x="3933972" y="9619"/>
                  <a:pt x="3975386" y="7938"/>
                  <a:pt x="4016790" y="8134"/>
                </a:cubicBezTo>
                <a:lnTo>
                  <a:pt x="4034037" y="8999"/>
                </a:lnTo>
                <a:lnTo>
                  <a:pt x="4035370" y="62503"/>
                </a:lnTo>
                <a:cubicBezTo>
                  <a:pt x="4033549" y="118790"/>
                  <a:pt x="4026390" y="174983"/>
                  <a:pt x="4020562" y="231143"/>
                </a:cubicBezTo>
                <a:cubicBezTo>
                  <a:pt x="4014860" y="285717"/>
                  <a:pt x="4006498" y="343464"/>
                  <a:pt x="4019168" y="393470"/>
                </a:cubicBezTo>
                <a:cubicBezTo>
                  <a:pt x="4042480" y="482184"/>
                  <a:pt x="4024236" y="566457"/>
                  <a:pt x="4014100" y="651618"/>
                </a:cubicBezTo>
                <a:cubicBezTo>
                  <a:pt x="4001874" y="734926"/>
                  <a:pt x="4003635" y="819681"/>
                  <a:pt x="4019295" y="902406"/>
                </a:cubicBezTo>
                <a:cubicBezTo>
                  <a:pt x="4031711" y="960787"/>
                  <a:pt x="4031711" y="1020184"/>
                  <a:pt x="4033231" y="1078946"/>
                </a:cubicBezTo>
                <a:cubicBezTo>
                  <a:pt x="4034118" y="1115753"/>
                  <a:pt x="4020562" y="1153193"/>
                  <a:pt x="4011566" y="1189872"/>
                </a:cubicBezTo>
                <a:cubicBezTo>
                  <a:pt x="3995476" y="1256123"/>
                  <a:pt x="3989648" y="1323388"/>
                  <a:pt x="4011566" y="1387989"/>
                </a:cubicBezTo>
                <a:lnTo>
                  <a:pt x="4038599" y="1495613"/>
                </a:lnTo>
                <a:lnTo>
                  <a:pt x="4038599" y="1746509"/>
                </a:lnTo>
                <a:lnTo>
                  <a:pt x="4038283" y="1749734"/>
                </a:lnTo>
                <a:cubicBezTo>
                  <a:pt x="4035575" y="1779147"/>
                  <a:pt x="4032408" y="1808464"/>
                  <a:pt x="4026896" y="1837274"/>
                </a:cubicBezTo>
                <a:cubicBezTo>
                  <a:pt x="4008779" y="1932843"/>
                  <a:pt x="4015240" y="2027776"/>
                  <a:pt x="4029684" y="2121948"/>
                </a:cubicBezTo>
                <a:cubicBezTo>
                  <a:pt x="4039832" y="2200637"/>
                  <a:pt x="4040934" y="2280226"/>
                  <a:pt x="4032978" y="2359155"/>
                </a:cubicBezTo>
                <a:lnTo>
                  <a:pt x="4023519" y="2496030"/>
                </a:lnTo>
                <a:lnTo>
                  <a:pt x="0" y="2496030"/>
                </a:lnTo>
                <a:lnTo>
                  <a:pt x="0" y="12459"/>
                </a:lnTo>
                <a:lnTo>
                  <a:pt x="17104" y="15006"/>
                </a:lnTo>
                <a:cubicBezTo>
                  <a:pt x="83627" y="15006"/>
                  <a:pt x="150022" y="12263"/>
                  <a:pt x="216416" y="7824"/>
                </a:cubicBezTo>
                <a:cubicBezTo>
                  <a:pt x="361434" y="-156"/>
                  <a:pt x="506837" y="3162"/>
                  <a:pt x="651370" y="17748"/>
                </a:cubicBezTo>
                <a:cubicBezTo>
                  <a:pt x="753623" y="25440"/>
                  <a:pt x="856335" y="24213"/>
                  <a:pt x="958396" y="14092"/>
                </a:cubicBezTo>
                <a:cubicBezTo>
                  <a:pt x="1145682" y="-1710"/>
                  <a:pt x="1332584" y="10958"/>
                  <a:pt x="1519486" y="21666"/>
                </a:cubicBezTo>
                <a:cubicBezTo>
                  <a:pt x="1700504" y="32113"/>
                  <a:pt x="1881394" y="24408"/>
                  <a:pt x="2062411" y="17487"/>
                </a:cubicBezTo>
                <a:cubicBezTo>
                  <a:pt x="2196255" y="12394"/>
                  <a:pt x="2330459" y="249"/>
                  <a:pt x="2464753" y="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2ABE113B-49CB-42B2-AC93-B3DF044078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041336" cy="4193763"/>
          </a:xfrm>
          <a:custGeom>
            <a:avLst/>
            <a:gdLst>
              <a:gd name="connsiteX0" fmla="*/ 0 w 4041336"/>
              <a:gd name="connsiteY0" fmla="*/ 0 h 4193763"/>
              <a:gd name="connsiteX1" fmla="*/ 4019848 w 4041336"/>
              <a:gd name="connsiteY1" fmla="*/ 0 h 4193763"/>
              <a:gd name="connsiteX2" fmla="*/ 4021195 w 4041336"/>
              <a:gd name="connsiteY2" fmla="*/ 11419 h 4193763"/>
              <a:gd name="connsiteX3" fmla="*/ 4037665 w 4041336"/>
              <a:gd name="connsiteY3" fmla="*/ 264364 h 4193763"/>
              <a:gd name="connsiteX4" fmla="*/ 4034118 w 4041336"/>
              <a:gd name="connsiteY4" fmla="*/ 574168 h 4193763"/>
              <a:gd name="connsiteX5" fmla="*/ 4026263 w 4041336"/>
              <a:gd name="connsiteY5" fmla="*/ 838028 h 4193763"/>
              <a:gd name="connsiteX6" fmla="*/ 4026263 w 4041336"/>
              <a:gd name="connsiteY6" fmla="*/ 847166 h 4193763"/>
              <a:gd name="connsiteX7" fmla="*/ 4026263 w 4041336"/>
              <a:gd name="connsiteY7" fmla="*/ 1138186 h 4193763"/>
              <a:gd name="connsiteX8" fmla="*/ 4024109 w 4041336"/>
              <a:gd name="connsiteY8" fmla="*/ 1259137 h 4193763"/>
              <a:gd name="connsiteX9" fmla="*/ 4016887 w 4041336"/>
              <a:gd name="connsiteY9" fmla="*/ 1412960 h 4193763"/>
              <a:gd name="connsiteX10" fmla="*/ 4026263 w 4041336"/>
              <a:gd name="connsiteY10" fmla="*/ 1539116 h 4193763"/>
              <a:gd name="connsiteX11" fmla="*/ 4024869 w 4041336"/>
              <a:gd name="connsiteY11" fmla="*/ 1823155 h 4193763"/>
              <a:gd name="connsiteX12" fmla="*/ 4017014 w 4041336"/>
              <a:gd name="connsiteY12" fmla="*/ 2154154 h 4193763"/>
              <a:gd name="connsiteX13" fmla="*/ 4017014 w 4041336"/>
              <a:gd name="connsiteY13" fmla="*/ 2421948 h 4193763"/>
              <a:gd name="connsiteX14" fmla="*/ 4029684 w 4041336"/>
              <a:gd name="connsiteY14" fmla="*/ 2667279 h 4193763"/>
              <a:gd name="connsiteX15" fmla="*/ 4019421 w 4041336"/>
              <a:gd name="connsiteY15" fmla="*/ 2956268 h 4193763"/>
              <a:gd name="connsiteX16" fmla="*/ 4022082 w 4041336"/>
              <a:gd name="connsiteY16" fmla="*/ 3094480 h 4193763"/>
              <a:gd name="connsiteX17" fmla="*/ 4027656 w 4041336"/>
              <a:gd name="connsiteY17" fmla="*/ 3260614 h 4193763"/>
              <a:gd name="connsiteX18" fmla="*/ 4009412 w 4041336"/>
              <a:gd name="connsiteY18" fmla="*/ 3538181 h 4193763"/>
              <a:gd name="connsiteX19" fmla="*/ 4031711 w 4041336"/>
              <a:gd name="connsiteY19" fmla="*/ 3694923 h 4193763"/>
              <a:gd name="connsiteX20" fmla="*/ 4038425 w 4041336"/>
              <a:gd name="connsiteY20" fmla="*/ 3836308 h 4193763"/>
              <a:gd name="connsiteX21" fmla="*/ 4029810 w 4041336"/>
              <a:gd name="connsiteY21" fmla="*/ 3956245 h 4193763"/>
              <a:gd name="connsiteX22" fmla="*/ 4013847 w 4041336"/>
              <a:gd name="connsiteY22" fmla="*/ 4114764 h 4193763"/>
              <a:gd name="connsiteX23" fmla="*/ 4010970 w 4041336"/>
              <a:gd name="connsiteY23" fmla="*/ 4161894 h 4193763"/>
              <a:gd name="connsiteX24" fmla="*/ 4002764 w 4041336"/>
              <a:gd name="connsiteY24" fmla="*/ 4161042 h 4193763"/>
              <a:gd name="connsiteX25" fmla="*/ 3868108 w 4041336"/>
              <a:gd name="connsiteY25" fmla="*/ 4163980 h 4193763"/>
              <a:gd name="connsiteX26" fmla="*/ 3174741 w 4041336"/>
              <a:gd name="connsiteY26" fmla="*/ 4175341 h 4193763"/>
              <a:gd name="connsiteX27" fmla="*/ 2247906 w 4041336"/>
              <a:gd name="connsiteY27" fmla="*/ 4167376 h 4193763"/>
              <a:gd name="connsiteX28" fmla="*/ 2057934 w 4041336"/>
              <a:gd name="connsiteY28" fmla="*/ 4175733 h 4193763"/>
              <a:gd name="connsiteX29" fmla="*/ 1797729 w 4041336"/>
              <a:gd name="connsiteY29" fmla="*/ 4165547 h 4193763"/>
              <a:gd name="connsiteX30" fmla="*/ 1485458 w 4041336"/>
              <a:gd name="connsiteY30" fmla="*/ 4175995 h 4193763"/>
              <a:gd name="connsiteX31" fmla="*/ 949185 w 4041336"/>
              <a:gd name="connsiteY31" fmla="*/ 4186181 h 4193763"/>
              <a:gd name="connsiteX32" fmla="*/ 357136 w 4041336"/>
              <a:gd name="connsiteY32" fmla="*/ 4175995 h 4193763"/>
              <a:gd name="connsiteX33" fmla="*/ 0 w 4041336"/>
              <a:gd name="connsiteY33" fmla="*/ 4175060 h 419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41336" h="4193763">
                <a:moveTo>
                  <a:pt x="0" y="0"/>
                </a:moveTo>
                <a:lnTo>
                  <a:pt x="4019848" y="0"/>
                </a:lnTo>
                <a:lnTo>
                  <a:pt x="4021195" y="11419"/>
                </a:lnTo>
                <a:cubicBezTo>
                  <a:pt x="4036145" y="95184"/>
                  <a:pt x="4033611" y="180091"/>
                  <a:pt x="4037665" y="264364"/>
                </a:cubicBezTo>
                <a:cubicBezTo>
                  <a:pt x="4042480" y="367421"/>
                  <a:pt x="4036399" y="470858"/>
                  <a:pt x="4034118" y="574168"/>
                </a:cubicBezTo>
                <a:cubicBezTo>
                  <a:pt x="4032344" y="662121"/>
                  <a:pt x="4023602" y="749948"/>
                  <a:pt x="4026263" y="838028"/>
                </a:cubicBezTo>
                <a:cubicBezTo>
                  <a:pt x="4026453" y="841074"/>
                  <a:pt x="4026453" y="844120"/>
                  <a:pt x="4026263" y="847166"/>
                </a:cubicBezTo>
                <a:cubicBezTo>
                  <a:pt x="4018154" y="944003"/>
                  <a:pt x="4018154" y="1041348"/>
                  <a:pt x="4026263" y="1138186"/>
                </a:cubicBezTo>
                <a:cubicBezTo>
                  <a:pt x="4028835" y="1178494"/>
                  <a:pt x="4028113" y="1218943"/>
                  <a:pt x="4024109" y="1259137"/>
                </a:cubicBezTo>
                <a:cubicBezTo>
                  <a:pt x="4020308" y="1310285"/>
                  <a:pt x="4008145" y="1362194"/>
                  <a:pt x="4016887" y="1412960"/>
                </a:cubicBezTo>
                <a:cubicBezTo>
                  <a:pt x="4022576" y="1454780"/>
                  <a:pt x="4025705" y="1496916"/>
                  <a:pt x="4026263" y="1539116"/>
                </a:cubicBezTo>
                <a:cubicBezTo>
                  <a:pt x="4030697" y="1633542"/>
                  <a:pt x="4026516" y="1728475"/>
                  <a:pt x="4024869" y="1823155"/>
                </a:cubicBezTo>
                <a:cubicBezTo>
                  <a:pt x="4023095" y="1933446"/>
                  <a:pt x="4025883" y="2043737"/>
                  <a:pt x="4017014" y="2154154"/>
                </a:cubicBezTo>
                <a:cubicBezTo>
                  <a:pt x="4012136" y="2243351"/>
                  <a:pt x="4012136" y="2332751"/>
                  <a:pt x="4017014" y="2421948"/>
                </a:cubicBezTo>
                <a:cubicBezTo>
                  <a:pt x="4019421" y="2503683"/>
                  <a:pt x="4031711" y="2584656"/>
                  <a:pt x="4029684" y="2667279"/>
                </a:cubicBezTo>
                <a:cubicBezTo>
                  <a:pt x="4027276" y="2763608"/>
                  <a:pt x="4015874" y="2859684"/>
                  <a:pt x="4019421" y="2956268"/>
                </a:cubicBezTo>
                <a:cubicBezTo>
                  <a:pt x="4021068" y="3002339"/>
                  <a:pt x="4021195" y="3048410"/>
                  <a:pt x="4022082" y="3094480"/>
                </a:cubicBezTo>
                <a:cubicBezTo>
                  <a:pt x="4023222" y="3149943"/>
                  <a:pt x="4033231" y="3205278"/>
                  <a:pt x="4027656" y="3260614"/>
                </a:cubicBezTo>
                <a:cubicBezTo>
                  <a:pt x="4018408" y="3352883"/>
                  <a:pt x="3994462" y="3443628"/>
                  <a:pt x="4009412" y="3538181"/>
                </a:cubicBezTo>
                <a:cubicBezTo>
                  <a:pt x="4017647" y="3590217"/>
                  <a:pt x="4026896" y="3642380"/>
                  <a:pt x="4031711" y="3694923"/>
                </a:cubicBezTo>
                <a:cubicBezTo>
                  <a:pt x="4035892" y="3741882"/>
                  <a:pt x="4046407" y="3789603"/>
                  <a:pt x="4038425" y="3836308"/>
                </a:cubicBezTo>
                <a:cubicBezTo>
                  <a:pt x="4031584" y="3876287"/>
                  <a:pt x="4035131" y="3916266"/>
                  <a:pt x="4029810" y="3956245"/>
                </a:cubicBezTo>
                <a:cubicBezTo>
                  <a:pt x="4022842" y="4008661"/>
                  <a:pt x="4019168" y="4061966"/>
                  <a:pt x="4013847" y="4114764"/>
                </a:cubicBezTo>
                <a:lnTo>
                  <a:pt x="4010970" y="4161894"/>
                </a:lnTo>
                <a:lnTo>
                  <a:pt x="4002764" y="4161042"/>
                </a:lnTo>
                <a:cubicBezTo>
                  <a:pt x="3957904" y="4159210"/>
                  <a:pt x="3912934" y="4160186"/>
                  <a:pt x="3868108" y="4163980"/>
                </a:cubicBezTo>
                <a:cubicBezTo>
                  <a:pt x="3637072" y="4178737"/>
                  <a:pt x="3405779" y="4172076"/>
                  <a:pt x="3174741" y="4175341"/>
                </a:cubicBezTo>
                <a:cubicBezTo>
                  <a:pt x="2865668" y="4179782"/>
                  <a:pt x="2556851" y="4168420"/>
                  <a:pt x="2247906" y="4167376"/>
                </a:cubicBezTo>
                <a:cubicBezTo>
                  <a:pt x="2184582" y="4167115"/>
                  <a:pt x="2121002" y="4170510"/>
                  <a:pt x="2057934" y="4175733"/>
                </a:cubicBezTo>
                <a:cubicBezTo>
                  <a:pt x="1970560" y="4182786"/>
                  <a:pt x="1884336" y="4173905"/>
                  <a:pt x="1797729" y="4165547"/>
                </a:cubicBezTo>
                <a:cubicBezTo>
                  <a:pt x="1693340" y="4155492"/>
                  <a:pt x="1589207" y="4164372"/>
                  <a:pt x="1485458" y="4175995"/>
                </a:cubicBezTo>
                <a:cubicBezTo>
                  <a:pt x="1307344" y="4195571"/>
                  <a:pt x="1127888" y="4198979"/>
                  <a:pt x="949185" y="4186181"/>
                </a:cubicBezTo>
                <a:cubicBezTo>
                  <a:pt x="751793" y="4172468"/>
                  <a:pt x="554529" y="4174950"/>
                  <a:pt x="357136" y="4175995"/>
                </a:cubicBezTo>
                <a:lnTo>
                  <a:pt x="0" y="417506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4296" y="329184"/>
            <a:ext cx="6894576" cy="1783080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228600">
              <a:defRPr sz="2000"/>
            </a:lvl2pPr>
            <a:lvl3pPr marL="457200">
              <a:defRPr sz="1800"/>
            </a:lvl3pPr>
            <a:lvl4pPr marL="685800">
              <a:defRPr sz="1600"/>
            </a:lvl4pPr>
            <a:lvl5pPr marL="914400">
              <a:defRPr sz="1400"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108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9B1377BC-1A5F-4113-953E-30CA51FC6F91}"/>
              </a:ext>
            </a:extLst>
          </p:cNvPr>
          <p:cNvSpPr/>
          <p:nvPr userDrawn="1"/>
        </p:nvSpPr>
        <p:spPr>
          <a:xfrm>
            <a:off x="4654296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0349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CB56F624-1B75-47D6-8B9E-1F3E7840AE13}"/>
              </a:ext>
            </a:extLst>
          </p:cNvPr>
          <p:cNvSpPr>
            <a:spLocks noChangeAspect="1"/>
          </p:cNvSpPr>
          <p:nvPr userDrawn="1"/>
        </p:nvSpPr>
        <p:spPr>
          <a:xfrm>
            <a:off x="807242" y="612648"/>
            <a:ext cx="10577516" cy="5566372"/>
          </a:xfrm>
          <a:custGeom>
            <a:avLst/>
            <a:gdLst>
              <a:gd name="connsiteX0" fmla="*/ 2871593 w 10577516"/>
              <a:gd name="connsiteY0" fmla="*/ 5218333 h 5566372"/>
              <a:gd name="connsiteX1" fmla="*/ 3890441 w 10577516"/>
              <a:gd name="connsiteY1" fmla="*/ 5441298 h 5566372"/>
              <a:gd name="connsiteX2" fmla="*/ 4931282 w 10577516"/>
              <a:gd name="connsiteY2" fmla="*/ 5506891 h 5566372"/>
              <a:gd name="connsiteX3" fmla="*/ 2871593 w 10577516"/>
              <a:gd name="connsiteY3" fmla="*/ 5218333 h 5566372"/>
              <a:gd name="connsiteX4" fmla="*/ 4720395 w 10577516"/>
              <a:gd name="connsiteY4" fmla="*/ 128662 h 5566372"/>
              <a:gd name="connsiteX5" fmla="*/ 3554723 w 10577516"/>
              <a:gd name="connsiteY5" fmla="*/ 250059 h 5566372"/>
              <a:gd name="connsiteX6" fmla="*/ 2497230 w 10577516"/>
              <a:gd name="connsiteY6" fmla="*/ 530354 h 5566372"/>
              <a:gd name="connsiteX7" fmla="*/ 2960194 w 10577516"/>
              <a:gd name="connsiteY7" fmla="*/ 403237 h 5566372"/>
              <a:gd name="connsiteX8" fmla="*/ 3980314 w 10577516"/>
              <a:gd name="connsiteY8" fmla="*/ 212560 h 5566372"/>
              <a:gd name="connsiteX9" fmla="*/ 4677428 w 10577516"/>
              <a:gd name="connsiteY9" fmla="*/ 139593 h 5566372"/>
              <a:gd name="connsiteX10" fmla="*/ 4760675 w 10577516"/>
              <a:gd name="connsiteY10" fmla="*/ 134906 h 5566372"/>
              <a:gd name="connsiteX11" fmla="*/ 4792997 w 10577516"/>
              <a:gd name="connsiteY11" fmla="*/ 130123 h 5566372"/>
              <a:gd name="connsiteX12" fmla="*/ 4798006 w 10577516"/>
              <a:gd name="connsiteY12" fmla="*/ 130828 h 5566372"/>
              <a:gd name="connsiteX13" fmla="*/ 4798006 w 10577516"/>
              <a:gd name="connsiteY13" fmla="*/ 129381 h 5566372"/>
              <a:gd name="connsiteX14" fmla="*/ 4792997 w 10577516"/>
              <a:gd name="connsiteY14" fmla="*/ 130123 h 5566372"/>
              <a:gd name="connsiteX15" fmla="*/ 4788863 w 10577516"/>
              <a:gd name="connsiteY15" fmla="*/ 129541 h 5566372"/>
              <a:gd name="connsiteX16" fmla="*/ 4720395 w 10577516"/>
              <a:gd name="connsiteY16" fmla="*/ 128662 h 5566372"/>
              <a:gd name="connsiteX17" fmla="*/ 6438297 w 10577516"/>
              <a:gd name="connsiteY17" fmla="*/ 19 h 5566372"/>
              <a:gd name="connsiteX18" fmla="*/ 7523724 w 10577516"/>
              <a:gd name="connsiteY18" fmla="*/ 104129 h 5566372"/>
              <a:gd name="connsiteX19" fmla="*/ 8525668 w 10577516"/>
              <a:gd name="connsiteY19" fmla="*/ 421922 h 5566372"/>
              <a:gd name="connsiteX20" fmla="*/ 9518204 w 10577516"/>
              <a:gd name="connsiteY20" fmla="*/ 1055605 h 5566372"/>
              <a:gd name="connsiteX21" fmla="*/ 10008242 w 10577516"/>
              <a:gd name="connsiteY21" fmla="*/ 1589500 h 5566372"/>
              <a:gd name="connsiteX22" fmla="*/ 10325274 w 10577516"/>
              <a:gd name="connsiteY22" fmla="*/ 2051574 h 5566372"/>
              <a:gd name="connsiteX23" fmla="*/ 10565908 w 10577516"/>
              <a:gd name="connsiteY23" fmla="*/ 2649028 h 5566372"/>
              <a:gd name="connsiteX24" fmla="*/ 10542137 w 10577516"/>
              <a:gd name="connsiteY24" fmla="*/ 2966823 h 5566372"/>
              <a:gd name="connsiteX25" fmla="*/ 10513789 w 10577516"/>
              <a:gd name="connsiteY25" fmla="*/ 3066355 h 5566372"/>
              <a:gd name="connsiteX26" fmla="*/ 10417308 w 10577516"/>
              <a:gd name="connsiteY26" fmla="*/ 3369150 h 5566372"/>
              <a:gd name="connsiteX27" fmla="*/ 9794430 w 10577516"/>
              <a:gd name="connsiteY27" fmla="*/ 4220840 h 5566372"/>
              <a:gd name="connsiteX28" fmla="*/ 8719522 w 10577516"/>
              <a:gd name="connsiteY28" fmla="*/ 4888463 h 5566372"/>
              <a:gd name="connsiteX29" fmla="*/ 7693808 w 10577516"/>
              <a:gd name="connsiteY29" fmla="*/ 5234223 h 5566372"/>
              <a:gd name="connsiteX30" fmla="*/ 7092669 w 10577516"/>
              <a:gd name="connsiteY30" fmla="*/ 5363248 h 5566372"/>
              <a:gd name="connsiteX31" fmla="*/ 6240978 w 10577516"/>
              <a:gd name="connsiteY31" fmla="*/ 5507272 h 5566372"/>
              <a:gd name="connsiteX32" fmla="*/ 5462508 w 10577516"/>
              <a:gd name="connsiteY32" fmla="*/ 5559010 h 5566372"/>
              <a:gd name="connsiteX33" fmla="*/ 4386329 w 10577516"/>
              <a:gd name="connsiteY33" fmla="*/ 5548839 h 5566372"/>
              <a:gd name="connsiteX34" fmla="*/ 3501461 w 10577516"/>
              <a:gd name="connsiteY34" fmla="*/ 5432782 h 5566372"/>
              <a:gd name="connsiteX35" fmla="*/ 2624348 w 10577516"/>
              <a:gd name="connsiteY35" fmla="*/ 5200409 h 5566372"/>
              <a:gd name="connsiteX36" fmla="*/ 2221385 w 10577516"/>
              <a:gd name="connsiteY36" fmla="*/ 5053589 h 5566372"/>
              <a:gd name="connsiteX37" fmla="*/ 1173934 w 10577516"/>
              <a:gd name="connsiteY37" fmla="*/ 4636388 h 5566372"/>
              <a:gd name="connsiteX38" fmla="*/ 438176 w 10577516"/>
              <a:gd name="connsiteY38" fmla="*/ 4080883 h 5566372"/>
              <a:gd name="connsiteX39" fmla="*/ 18687 w 10577516"/>
              <a:gd name="connsiteY39" fmla="*/ 2942161 h 5566372"/>
              <a:gd name="connsiteX40" fmla="*/ 0 w 10577516"/>
              <a:gd name="connsiteY40" fmla="*/ 2832713 h 5566372"/>
              <a:gd name="connsiteX41" fmla="*/ 0 w 10577516"/>
              <a:gd name="connsiteY41" fmla="*/ 2747290 h 5566372"/>
              <a:gd name="connsiteX42" fmla="*/ 14746 w 10577516"/>
              <a:gd name="connsiteY42" fmla="*/ 2661993 h 5566372"/>
              <a:gd name="connsiteX43" fmla="*/ 292753 w 10577516"/>
              <a:gd name="connsiteY43" fmla="*/ 1968947 h 5566372"/>
              <a:gd name="connsiteX44" fmla="*/ 923893 w 10577516"/>
              <a:gd name="connsiteY44" fmla="*/ 1299417 h 5566372"/>
              <a:gd name="connsiteX45" fmla="*/ 2035538 w 10577516"/>
              <a:gd name="connsiteY45" fmla="*/ 648828 h 5566372"/>
              <a:gd name="connsiteX46" fmla="*/ 3545571 w 10577516"/>
              <a:gd name="connsiteY46" fmla="*/ 196289 h 5566372"/>
              <a:gd name="connsiteX47" fmla="*/ 5211705 w 10577516"/>
              <a:gd name="connsiteY47" fmla="*/ 78323 h 5566372"/>
              <a:gd name="connsiteX48" fmla="*/ 5467720 w 10577516"/>
              <a:gd name="connsiteY48" fmla="*/ 77052 h 5566372"/>
              <a:gd name="connsiteX49" fmla="*/ 6073564 w 10577516"/>
              <a:gd name="connsiteY49" fmla="*/ 11840 h 5566372"/>
              <a:gd name="connsiteX50" fmla="*/ 6438297 w 10577516"/>
              <a:gd name="connsiteY50" fmla="*/ 19 h 556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77516" h="5566372">
                <a:moveTo>
                  <a:pt x="2871593" y="5218333"/>
                </a:moveTo>
                <a:cubicBezTo>
                  <a:pt x="2990956" y="5269180"/>
                  <a:pt x="3517223" y="5383586"/>
                  <a:pt x="3890441" y="5441298"/>
                </a:cubicBezTo>
                <a:cubicBezTo>
                  <a:pt x="4162855" y="5483248"/>
                  <a:pt x="4828063" y="5526341"/>
                  <a:pt x="4931282" y="5506891"/>
                </a:cubicBezTo>
                <a:cubicBezTo>
                  <a:pt x="4236330" y="5449560"/>
                  <a:pt x="3552816" y="5364900"/>
                  <a:pt x="2871593" y="5218333"/>
                </a:cubicBezTo>
                <a:close/>
                <a:moveTo>
                  <a:pt x="4720395" y="128662"/>
                </a:moveTo>
                <a:cubicBezTo>
                  <a:pt x="4329266" y="138551"/>
                  <a:pt x="3939509" y="179153"/>
                  <a:pt x="3554723" y="250059"/>
                </a:cubicBezTo>
                <a:cubicBezTo>
                  <a:pt x="3195336" y="315207"/>
                  <a:pt x="2841707" y="408943"/>
                  <a:pt x="2497230" y="530354"/>
                </a:cubicBezTo>
                <a:cubicBezTo>
                  <a:pt x="2650917" y="485354"/>
                  <a:pt x="2804728" y="441372"/>
                  <a:pt x="2960194" y="403237"/>
                </a:cubicBezTo>
                <a:cubicBezTo>
                  <a:pt x="3296586" y="321538"/>
                  <a:pt x="3637121" y="257890"/>
                  <a:pt x="3980314" y="212560"/>
                </a:cubicBezTo>
                <a:cubicBezTo>
                  <a:pt x="4212050" y="181797"/>
                  <a:pt x="4444422" y="158280"/>
                  <a:pt x="4677428" y="139593"/>
                </a:cubicBezTo>
                <a:cubicBezTo>
                  <a:pt x="4704949" y="137369"/>
                  <a:pt x="4732915" y="137369"/>
                  <a:pt x="4760675" y="134906"/>
                </a:cubicBezTo>
                <a:lnTo>
                  <a:pt x="4792997" y="130123"/>
                </a:lnTo>
                <a:lnTo>
                  <a:pt x="4798006" y="130828"/>
                </a:lnTo>
                <a:lnTo>
                  <a:pt x="4798006" y="129381"/>
                </a:lnTo>
                <a:lnTo>
                  <a:pt x="4792997" y="130123"/>
                </a:lnTo>
                <a:lnTo>
                  <a:pt x="4788863" y="129541"/>
                </a:lnTo>
                <a:cubicBezTo>
                  <a:pt x="4766106" y="127801"/>
                  <a:pt x="4743237" y="127505"/>
                  <a:pt x="4720395" y="128662"/>
                </a:cubicBezTo>
                <a:close/>
                <a:moveTo>
                  <a:pt x="6438297" y="19"/>
                </a:moveTo>
                <a:cubicBezTo>
                  <a:pt x="6802322" y="-887"/>
                  <a:pt x="7164203" y="31671"/>
                  <a:pt x="7523724" y="104129"/>
                </a:cubicBezTo>
                <a:cubicBezTo>
                  <a:pt x="7868594" y="172060"/>
                  <a:pt x="8204694" y="278661"/>
                  <a:pt x="8525668" y="421922"/>
                </a:cubicBezTo>
                <a:cubicBezTo>
                  <a:pt x="8886414" y="582180"/>
                  <a:pt x="9221001" y="795802"/>
                  <a:pt x="9518204" y="1055605"/>
                </a:cubicBezTo>
                <a:cubicBezTo>
                  <a:pt x="9701176" y="1214502"/>
                  <a:pt x="9865578" y="1393612"/>
                  <a:pt x="10008242" y="1589500"/>
                </a:cubicBezTo>
                <a:cubicBezTo>
                  <a:pt x="10117308" y="1741190"/>
                  <a:pt x="10222982" y="1895218"/>
                  <a:pt x="10325274" y="2051574"/>
                </a:cubicBezTo>
                <a:cubicBezTo>
                  <a:pt x="10446215" y="2231789"/>
                  <a:pt x="10528180" y="2435291"/>
                  <a:pt x="10565908" y="2649028"/>
                </a:cubicBezTo>
                <a:cubicBezTo>
                  <a:pt x="10584595" y="2757459"/>
                  <a:pt x="10583451" y="2862839"/>
                  <a:pt x="10542137" y="2966823"/>
                </a:cubicBezTo>
                <a:cubicBezTo>
                  <a:pt x="10530023" y="2999186"/>
                  <a:pt x="10520540" y="3032466"/>
                  <a:pt x="10513789" y="3066355"/>
                </a:cubicBezTo>
                <a:cubicBezTo>
                  <a:pt x="10490298" y="3169843"/>
                  <a:pt x="10458023" y="3271142"/>
                  <a:pt x="10417308" y="3369150"/>
                </a:cubicBezTo>
                <a:cubicBezTo>
                  <a:pt x="10279257" y="3703851"/>
                  <a:pt x="10062140" y="3980714"/>
                  <a:pt x="9794430" y="4220840"/>
                </a:cubicBezTo>
                <a:cubicBezTo>
                  <a:pt x="9475364" y="4506346"/>
                  <a:pt x="9109391" y="4716599"/>
                  <a:pt x="8719522" y="4888463"/>
                </a:cubicBezTo>
                <a:cubicBezTo>
                  <a:pt x="8388126" y="5034394"/>
                  <a:pt x="8044526" y="5145368"/>
                  <a:pt x="7693808" y="5234223"/>
                </a:cubicBezTo>
                <a:cubicBezTo>
                  <a:pt x="7495123" y="5285070"/>
                  <a:pt x="7294022" y="5324223"/>
                  <a:pt x="7092669" y="5363248"/>
                </a:cubicBezTo>
                <a:cubicBezTo>
                  <a:pt x="6809577" y="5418035"/>
                  <a:pt x="6527120" y="5474730"/>
                  <a:pt x="6240978" y="5507272"/>
                </a:cubicBezTo>
                <a:cubicBezTo>
                  <a:pt x="5982166" y="5536509"/>
                  <a:pt x="5722845" y="5554814"/>
                  <a:pt x="5462508" y="5559010"/>
                </a:cubicBezTo>
                <a:cubicBezTo>
                  <a:pt x="5103782" y="5564730"/>
                  <a:pt x="4744928" y="5576298"/>
                  <a:pt x="4386329" y="5548839"/>
                </a:cubicBezTo>
                <a:cubicBezTo>
                  <a:pt x="4089394" y="5527103"/>
                  <a:pt x="3793960" y="5488344"/>
                  <a:pt x="3501461" y="5432782"/>
                </a:cubicBezTo>
                <a:cubicBezTo>
                  <a:pt x="3204247" y="5374930"/>
                  <a:pt x="2911229" y="5297299"/>
                  <a:pt x="2624348" y="5200409"/>
                </a:cubicBezTo>
                <a:cubicBezTo>
                  <a:pt x="2488841" y="5154775"/>
                  <a:pt x="2358417" y="5094775"/>
                  <a:pt x="2221385" y="5053589"/>
                </a:cubicBezTo>
                <a:cubicBezTo>
                  <a:pt x="1859988" y="4945157"/>
                  <a:pt x="1506856" y="4815878"/>
                  <a:pt x="1173934" y="4636388"/>
                </a:cubicBezTo>
                <a:cubicBezTo>
                  <a:pt x="900250" y="4488931"/>
                  <a:pt x="647539" y="4313508"/>
                  <a:pt x="438176" y="4080883"/>
                </a:cubicBezTo>
                <a:cubicBezTo>
                  <a:pt x="146695" y="3757114"/>
                  <a:pt x="3178" y="3378811"/>
                  <a:pt x="18687" y="2942161"/>
                </a:cubicBezTo>
                <a:cubicBezTo>
                  <a:pt x="19582" y="2904814"/>
                  <a:pt x="13236" y="2867645"/>
                  <a:pt x="0" y="2832713"/>
                </a:cubicBezTo>
                <a:lnTo>
                  <a:pt x="0" y="2747290"/>
                </a:lnTo>
                <a:cubicBezTo>
                  <a:pt x="13474" y="2720341"/>
                  <a:pt x="10296" y="2690468"/>
                  <a:pt x="14746" y="2661993"/>
                </a:cubicBezTo>
                <a:cubicBezTo>
                  <a:pt x="54533" y="2409665"/>
                  <a:pt x="152923" y="2181106"/>
                  <a:pt x="292753" y="1968947"/>
                </a:cubicBezTo>
                <a:cubicBezTo>
                  <a:pt x="464108" y="1708991"/>
                  <a:pt x="680970" y="1491747"/>
                  <a:pt x="923893" y="1299417"/>
                </a:cubicBezTo>
                <a:cubicBezTo>
                  <a:pt x="1263678" y="1030182"/>
                  <a:pt x="1638930" y="820945"/>
                  <a:pt x="2035538" y="648828"/>
                </a:cubicBezTo>
                <a:cubicBezTo>
                  <a:pt x="2521001" y="438575"/>
                  <a:pt x="3025660" y="291755"/>
                  <a:pt x="3545571" y="196289"/>
                </a:cubicBezTo>
                <a:cubicBezTo>
                  <a:pt x="4094899" y="95674"/>
                  <a:pt x="4653670" y="56116"/>
                  <a:pt x="5211705" y="78323"/>
                </a:cubicBezTo>
                <a:cubicBezTo>
                  <a:pt x="5297128" y="81756"/>
                  <a:pt x="5383313" y="88620"/>
                  <a:pt x="5467720" y="77052"/>
                </a:cubicBezTo>
                <a:cubicBezTo>
                  <a:pt x="5669076" y="49467"/>
                  <a:pt x="5870557" y="24299"/>
                  <a:pt x="6073564" y="11840"/>
                </a:cubicBezTo>
                <a:cubicBezTo>
                  <a:pt x="6195374" y="4340"/>
                  <a:pt x="6316955" y="320"/>
                  <a:pt x="6438297" y="1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66544" y="1911096"/>
            <a:ext cx="8055864" cy="2075688"/>
          </a:xfrm>
        </p:spPr>
        <p:txBody>
          <a:bodyPr anchor="b"/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EC686F5F-8990-4C72-9CE5-9517854EA994}"/>
              </a:ext>
            </a:extLst>
          </p:cNvPr>
          <p:cNvSpPr/>
          <p:nvPr userDrawn="1"/>
        </p:nvSpPr>
        <p:spPr>
          <a:xfrm>
            <a:off x="3974206" y="417349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BBF36E3-BC05-42D6-BE88-CFA8276D6A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27832" y="4352544"/>
            <a:ext cx="5733288" cy="932688"/>
          </a:xfrm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91577333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365125"/>
            <a:ext cx="10515600" cy="1325563"/>
          </a:xfrm>
        </p:spPr>
        <p:txBody>
          <a:bodyPr/>
          <a:lstStyle>
            <a:lvl1pPr>
              <a:defRPr sz="54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5688"/>
            <a:ext cx="10515600" cy="41056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552069 w 10515600"/>
              <a:gd name="connsiteY1" fmla="*/ 0 h 27432"/>
              <a:gd name="connsiteX2" fmla="*/ 893826 w 10515600"/>
              <a:gd name="connsiteY2" fmla="*/ 0 h 27432"/>
              <a:gd name="connsiteX3" fmla="*/ 1761363 w 10515600"/>
              <a:gd name="connsiteY3" fmla="*/ 0 h 27432"/>
              <a:gd name="connsiteX4" fmla="*/ 2313432 w 10515600"/>
              <a:gd name="connsiteY4" fmla="*/ 0 h 27432"/>
              <a:gd name="connsiteX5" fmla="*/ 2865501 w 10515600"/>
              <a:gd name="connsiteY5" fmla="*/ 0 h 27432"/>
              <a:gd name="connsiteX6" fmla="*/ 3733038 w 10515600"/>
              <a:gd name="connsiteY6" fmla="*/ 0 h 27432"/>
              <a:gd name="connsiteX7" fmla="*/ 4179951 w 10515600"/>
              <a:gd name="connsiteY7" fmla="*/ 0 h 27432"/>
              <a:gd name="connsiteX8" fmla="*/ 5047488 w 10515600"/>
              <a:gd name="connsiteY8" fmla="*/ 0 h 27432"/>
              <a:gd name="connsiteX9" fmla="*/ 5915025 w 10515600"/>
              <a:gd name="connsiteY9" fmla="*/ 0 h 27432"/>
              <a:gd name="connsiteX10" fmla="*/ 6572250 w 10515600"/>
              <a:gd name="connsiteY10" fmla="*/ 0 h 27432"/>
              <a:gd name="connsiteX11" fmla="*/ 7439787 w 10515600"/>
              <a:gd name="connsiteY11" fmla="*/ 0 h 27432"/>
              <a:gd name="connsiteX12" fmla="*/ 7991856 w 10515600"/>
              <a:gd name="connsiteY12" fmla="*/ 0 h 27432"/>
              <a:gd name="connsiteX13" fmla="*/ 8543925 w 10515600"/>
              <a:gd name="connsiteY13" fmla="*/ 0 h 27432"/>
              <a:gd name="connsiteX14" fmla="*/ 9306306 w 10515600"/>
              <a:gd name="connsiteY14" fmla="*/ 0 h 27432"/>
              <a:gd name="connsiteX15" fmla="*/ 9858375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9753219 w 10515600"/>
              <a:gd name="connsiteY18" fmla="*/ 27432 h 27432"/>
              <a:gd name="connsiteX19" fmla="*/ 9411462 w 10515600"/>
              <a:gd name="connsiteY19" fmla="*/ 27432 h 27432"/>
              <a:gd name="connsiteX20" fmla="*/ 8964549 w 10515600"/>
              <a:gd name="connsiteY20" fmla="*/ 27432 h 27432"/>
              <a:gd name="connsiteX21" fmla="*/ 8097012 w 10515600"/>
              <a:gd name="connsiteY21" fmla="*/ 27432 h 27432"/>
              <a:gd name="connsiteX22" fmla="*/ 7439787 w 10515600"/>
              <a:gd name="connsiteY22" fmla="*/ 27432 h 27432"/>
              <a:gd name="connsiteX23" fmla="*/ 6992874 w 10515600"/>
              <a:gd name="connsiteY23" fmla="*/ 27432 h 27432"/>
              <a:gd name="connsiteX24" fmla="*/ 6335649 w 10515600"/>
              <a:gd name="connsiteY24" fmla="*/ 27432 h 27432"/>
              <a:gd name="connsiteX25" fmla="*/ 5993892 w 10515600"/>
              <a:gd name="connsiteY25" fmla="*/ 27432 h 27432"/>
              <a:gd name="connsiteX26" fmla="*/ 5652135 w 10515600"/>
              <a:gd name="connsiteY26" fmla="*/ 27432 h 27432"/>
              <a:gd name="connsiteX27" fmla="*/ 4994910 w 10515600"/>
              <a:gd name="connsiteY27" fmla="*/ 27432 h 27432"/>
              <a:gd name="connsiteX28" fmla="*/ 4547997 w 10515600"/>
              <a:gd name="connsiteY28" fmla="*/ 27432 h 27432"/>
              <a:gd name="connsiteX29" fmla="*/ 3785616 w 10515600"/>
              <a:gd name="connsiteY29" fmla="*/ 27432 h 27432"/>
              <a:gd name="connsiteX30" fmla="*/ 3338703 w 10515600"/>
              <a:gd name="connsiteY30" fmla="*/ 27432 h 27432"/>
              <a:gd name="connsiteX31" fmla="*/ 2576322 w 10515600"/>
              <a:gd name="connsiteY31" fmla="*/ 27432 h 27432"/>
              <a:gd name="connsiteX32" fmla="*/ 2234565 w 10515600"/>
              <a:gd name="connsiteY32" fmla="*/ 27432 h 27432"/>
              <a:gd name="connsiteX33" fmla="*/ 1472184 w 10515600"/>
              <a:gd name="connsiteY33" fmla="*/ 27432 h 27432"/>
              <a:gd name="connsiteX34" fmla="*/ 1025271 w 10515600"/>
              <a:gd name="connsiteY34" fmla="*/ 27432 h 27432"/>
              <a:gd name="connsiteX35" fmla="*/ 683514 w 10515600"/>
              <a:gd name="connsiteY35" fmla="*/ 27432 h 27432"/>
              <a:gd name="connsiteX36" fmla="*/ 0 w 10515600"/>
              <a:gd name="connsiteY36" fmla="*/ 27432 h 27432"/>
              <a:gd name="connsiteX37" fmla="*/ 0 w 10515600"/>
              <a:gd name="connsiteY37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515600" h="27432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noFill/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43856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76F9E1DA-21B7-46CB-A98B-FA0C2179E1DE}"/>
              </a:ext>
            </a:extLst>
          </p:cNvPr>
          <p:cNvSpPr/>
          <p:nvPr userDrawn="1"/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8" y="932688"/>
            <a:ext cx="9144000" cy="2523744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74AF53-8E5D-4CC4-B341-32DDBD4237D3}"/>
              </a:ext>
            </a:extLst>
          </p:cNvPr>
          <p:cNvSpPr/>
          <p:nvPr userDrawn="1"/>
        </p:nvSpPr>
        <p:spPr>
          <a:xfrm>
            <a:off x="3974206" y="3542284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9470D2B-C603-4551-B51F-8216C72B2D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7048" y="3694176"/>
            <a:ext cx="9144000" cy="1627632"/>
          </a:xfrm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74436752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BCD35F50-8168-4166-90C4-6A55BA443EB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32109" y="3063095"/>
            <a:ext cx="1463039" cy="1479810"/>
          </a:xfrm>
          <a:custGeom>
            <a:avLst/>
            <a:gdLst>
              <a:gd name="connsiteX0" fmla="*/ 866622 w 1463039"/>
              <a:gd name="connsiteY0" fmla="*/ 571 h 1479810"/>
              <a:gd name="connsiteX1" fmla="*/ 964706 w 1463039"/>
              <a:gd name="connsiteY1" fmla="*/ 8669 h 1479810"/>
              <a:gd name="connsiteX2" fmla="*/ 1111825 w 1463039"/>
              <a:gd name="connsiteY2" fmla="*/ 8366 h 1479810"/>
              <a:gd name="connsiteX3" fmla="*/ 1290055 w 1463039"/>
              <a:gd name="connsiteY3" fmla="*/ 8730 h 1479810"/>
              <a:gd name="connsiteX4" fmla="*/ 1417397 w 1463039"/>
              <a:gd name="connsiteY4" fmla="*/ 6608 h 1479810"/>
              <a:gd name="connsiteX5" fmla="*/ 1454473 w 1463039"/>
              <a:gd name="connsiteY5" fmla="*/ 5290 h 1479810"/>
              <a:gd name="connsiteX6" fmla="*/ 1449518 w 1463039"/>
              <a:gd name="connsiteY6" fmla="*/ 94305 h 1479810"/>
              <a:gd name="connsiteX7" fmla="*/ 1454054 w 1463039"/>
              <a:gd name="connsiteY7" fmla="*/ 198723 h 1479810"/>
              <a:gd name="connsiteX8" fmla="*/ 1456615 w 1463039"/>
              <a:gd name="connsiteY8" fmla="*/ 391199 h 1479810"/>
              <a:gd name="connsiteX9" fmla="*/ 1452607 w 1463039"/>
              <a:gd name="connsiteY9" fmla="*/ 565102 h 1479810"/>
              <a:gd name="connsiteX10" fmla="*/ 1461012 w 1463039"/>
              <a:gd name="connsiteY10" fmla="*/ 624834 h 1479810"/>
              <a:gd name="connsiteX11" fmla="*/ 1451383 w 1463039"/>
              <a:gd name="connsiteY11" fmla="*/ 907022 h 1479810"/>
              <a:gd name="connsiteX12" fmla="*/ 1452663 w 1463039"/>
              <a:gd name="connsiteY12" fmla="*/ 1009694 h 1479810"/>
              <a:gd name="connsiteX13" fmla="*/ 1456002 w 1463039"/>
              <a:gd name="connsiteY13" fmla="*/ 1096988 h 1479810"/>
              <a:gd name="connsiteX14" fmla="*/ 1453720 w 1463039"/>
              <a:gd name="connsiteY14" fmla="*/ 1174562 h 1479810"/>
              <a:gd name="connsiteX15" fmla="*/ 1461722 w 1463039"/>
              <a:gd name="connsiteY15" fmla="*/ 1280018 h 1479810"/>
              <a:gd name="connsiteX16" fmla="*/ 1463039 w 1463039"/>
              <a:gd name="connsiteY16" fmla="*/ 1330769 h 1479810"/>
              <a:gd name="connsiteX17" fmla="*/ 1463039 w 1463039"/>
              <a:gd name="connsiteY17" fmla="*/ 1433804 h 1479810"/>
              <a:gd name="connsiteX18" fmla="*/ 1458897 w 1463039"/>
              <a:gd name="connsiteY18" fmla="*/ 1471900 h 1479810"/>
              <a:gd name="connsiteX19" fmla="*/ 1458306 w 1463039"/>
              <a:gd name="connsiteY19" fmla="*/ 1476109 h 1479810"/>
              <a:gd name="connsiteX20" fmla="*/ 1456251 w 1463039"/>
              <a:gd name="connsiteY20" fmla="*/ 1476006 h 1479810"/>
              <a:gd name="connsiteX21" fmla="*/ 1358699 w 1463039"/>
              <a:gd name="connsiteY21" fmla="*/ 1478795 h 1479810"/>
              <a:gd name="connsiteX22" fmla="*/ 1337088 w 1463039"/>
              <a:gd name="connsiteY22" fmla="*/ 1479810 h 1479810"/>
              <a:gd name="connsiteX23" fmla="*/ 1199842 w 1463039"/>
              <a:gd name="connsiteY23" fmla="*/ 1479810 h 1479810"/>
              <a:gd name="connsiteX24" fmla="*/ 1178285 w 1463039"/>
              <a:gd name="connsiteY24" fmla="*/ 1478795 h 1479810"/>
              <a:gd name="connsiteX25" fmla="*/ 859950 w 1463039"/>
              <a:gd name="connsiteY25" fmla="*/ 1471898 h 1479810"/>
              <a:gd name="connsiteX26" fmla="*/ 711774 w 1463039"/>
              <a:gd name="connsiteY26" fmla="*/ 1479810 h 1479810"/>
              <a:gd name="connsiteX27" fmla="*/ 637511 w 1463039"/>
              <a:gd name="connsiteY27" fmla="*/ 1479810 h 1479810"/>
              <a:gd name="connsiteX28" fmla="*/ 500700 w 1463039"/>
              <a:gd name="connsiteY28" fmla="*/ 1474455 h 1479810"/>
              <a:gd name="connsiteX29" fmla="*/ 234328 w 1463039"/>
              <a:gd name="connsiteY29" fmla="*/ 1468257 h 1479810"/>
              <a:gd name="connsiteX30" fmla="*/ 183686 w 1463039"/>
              <a:gd name="connsiteY30" fmla="*/ 1476228 h 1479810"/>
              <a:gd name="connsiteX31" fmla="*/ 157756 w 1463039"/>
              <a:gd name="connsiteY31" fmla="*/ 1479810 h 1479810"/>
              <a:gd name="connsiteX32" fmla="*/ 13214 w 1463039"/>
              <a:gd name="connsiteY32" fmla="*/ 1479810 h 1479810"/>
              <a:gd name="connsiteX33" fmla="*/ 15315 w 1463039"/>
              <a:gd name="connsiteY33" fmla="*/ 1462749 h 1479810"/>
              <a:gd name="connsiteX34" fmla="*/ 11891 w 1463039"/>
              <a:gd name="connsiteY34" fmla="*/ 1410409 h 1479810"/>
              <a:gd name="connsiteX35" fmla="*/ 6411 w 1463039"/>
              <a:gd name="connsiteY35" fmla="*/ 1244508 h 1479810"/>
              <a:gd name="connsiteX36" fmla="*/ 6849 w 1463039"/>
              <a:gd name="connsiteY36" fmla="*/ 1119455 h 1479810"/>
              <a:gd name="connsiteX37" fmla="*/ 6849 w 1463039"/>
              <a:gd name="connsiteY37" fmla="*/ 1060773 h 1479810"/>
              <a:gd name="connsiteX38" fmla="*/ 9698 w 1463039"/>
              <a:gd name="connsiteY38" fmla="*/ 982321 h 1479810"/>
              <a:gd name="connsiteX39" fmla="*/ 4219 w 1463039"/>
              <a:gd name="connsiteY39" fmla="*/ 947592 h 1479810"/>
              <a:gd name="connsiteX40" fmla="*/ 6903 w 1463039"/>
              <a:gd name="connsiteY40" fmla="*/ 858680 h 1479810"/>
              <a:gd name="connsiteX41" fmla="*/ 9808 w 1463039"/>
              <a:gd name="connsiteY41" fmla="*/ 755960 h 1479810"/>
              <a:gd name="connsiteX42" fmla="*/ 10247 w 1463039"/>
              <a:gd name="connsiteY42" fmla="*/ 673166 h 1479810"/>
              <a:gd name="connsiteX43" fmla="*/ 11452 w 1463039"/>
              <a:gd name="connsiteY43" fmla="*/ 516733 h 1479810"/>
              <a:gd name="connsiteX44" fmla="*/ 10465 w 1463039"/>
              <a:gd name="connsiteY44" fmla="*/ 425571 h 1479810"/>
              <a:gd name="connsiteX45" fmla="*/ 10465 w 1463039"/>
              <a:gd name="connsiteY45" fmla="*/ 216366 h 1479810"/>
              <a:gd name="connsiteX46" fmla="*/ 10795 w 1463039"/>
              <a:gd name="connsiteY46" fmla="*/ 104023 h 1479810"/>
              <a:gd name="connsiteX47" fmla="*/ 3534 w 1463039"/>
              <a:gd name="connsiteY47" fmla="*/ 20936 h 1479810"/>
              <a:gd name="connsiteX48" fmla="*/ 3924 w 1463039"/>
              <a:gd name="connsiteY48" fmla="*/ 8444 h 1479810"/>
              <a:gd name="connsiteX49" fmla="*/ 72291 w 1463039"/>
              <a:gd name="connsiteY49" fmla="*/ 7146 h 1479810"/>
              <a:gd name="connsiteX50" fmla="*/ 231770 w 1463039"/>
              <a:gd name="connsiteY50" fmla="*/ 4001 h 1479810"/>
              <a:gd name="connsiteX51" fmla="*/ 364602 w 1463039"/>
              <a:gd name="connsiteY51" fmla="*/ 11882 h 1479810"/>
              <a:gd name="connsiteX52" fmla="*/ 768233 w 1463039"/>
              <a:gd name="connsiteY52" fmla="*/ 2061 h 1479810"/>
              <a:gd name="connsiteX53" fmla="*/ 866622 w 1463039"/>
              <a:gd name="connsiteY53" fmla="*/ 571 h 147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463039" h="1479810">
                <a:moveTo>
                  <a:pt x="866622" y="571"/>
                </a:moveTo>
                <a:cubicBezTo>
                  <a:pt x="899405" y="1673"/>
                  <a:pt x="932136" y="4374"/>
                  <a:pt x="964706" y="8669"/>
                </a:cubicBezTo>
                <a:cubicBezTo>
                  <a:pt x="1013529" y="15823"/>
                  <a:pt x="1062766" y="11397"/>
                  <a:pt x="1111825" y="8366"/>
                </a:cubicBezTo>
                <a:cubicBezTo>
                  <a:pt x="1171216" y="4668"/>
                  <a:pt x="1230547" y="2667"/>
                  <a:pt x="1290055" y="8730"/>
                </a:cubicBezTo>
                <a:cubicBezTo>
                  <a:pt x="1332384" y="13094"/>
                  <a:pt x="1374949" y="9033"/>
                  <a:pt x="1417397" y="6608"/>
                </a:cubicBezTo>
                <a:lnTo>
                  <a:pt x="1454473" y="5290"/>
                </a:lnTo>
                <a:lnTo>
                  <a:pt x="1449518" y="94305"/>
                </a:lnTo>
                <a:cubicBezTo>
                  <a:pt x="1449059" y="129134"/>
                  <a:pt x="1450325" y="163951"/>
                  <a:pt x="1454054" y="198723"/>
                </a:cubicBezTo>
                <a:cubicBezTo>
                  <a:pt x="1459999" y="262767"/>
                  <a:pt x="1460856" y="327062"/>
                  <a:pt x="1456615" y="391199"/>
                </a:cubicBezTo>
                <a:cubicBezTo>
                  <a:pt x="1453665" y="449151"/>
                  <a:pt x="1446428" y="507012"/>
                  <a:pt x="1452607" y="565102"/>
                </a:cubicBezTo>
                <a:cubicBezTo>
                  <a:pt x="1454722" y="585089"/>
                  <a:pt x="1459843" y="604710"/>
                  <a:pt x="1461012" y="624834"/>
                </a:cubicBezTo>
                <a:cubicBezTo>
                  <a:pt x="1466578" y="719110"/>
                  <a:pt x="1458229" y="813066"/>
                  <a:pt x="1451383" y="907022"/>
                </a:cubicBezTo>
                <a:cubicBezTo>
                  <a:pt x="1448878" y="941246"/>
                  <a:pt x="1445816" y="975470"/>
                  <a:pt x="1452663" y="1009694"/>
                </a:cubicBezTo>
                <a:cubicBezTo>
                  <a:pt x="1458090" y="1038574"/>
                  <a:pt x="1459209" y="1067889"/>
                  <a:pt x="1456002" y="1096988"/>
                </a:cubicBezTo>
                <a:cubicBezTo>
                  <a:pt x="1452796" y="1122760"/>
                  <a:pt x="1452034" y="1148693"/>
                  <a:pt x="1453720" y="1174562"/>
                </a:cubicBezTo>
                <a:cubicBezTo>
                  <a:pt x="1457199" y="1209699"/>
                  <a:pt x="1459899" y="1244847"/>
                  <a:pt x="1461722" y="1280018"/>
                </a:cubicBezTo>
                <a:lnTo>
                  <a:pt x="1463039" y="1330769"/>
                </a:lnTo>
                <a:lnTo>
                  <a:pt x="1463039" y="1433804"/>
                </a:lnTo>
                <a:lnTo>
                  <a:pt x="1458897" y="1471900"/>
                </a:lnTo>
                <a:lnTo>
                  <a:pt x="1458306" y="1476109"/>
                </a:lnTo>
                <a:lnTo>
                  <a:pt x="1456251" y="1476006"/>
                </a:lnTo>
                <a:cubicBezTo>
                  <a:pt x="1423775" y="1477710"/>
                  <a:pt x="1391236" y="1478252"/>
                  <a:pt x="1358699" y="1478795"/>
                </a:cubicBezTo>
                <a:lnTo>
                  <a:pt x="1337088" y="1479810"/>
                </a:lnTo>
                <a:lnTo>
                  <a:pt x="1199842" y="1479810"/>
                </a:lnTo>
                <a:lnTo>
                  <a:pt x="1178285" y="1478795"/>
                </a:lnTo>
                <a:cubicBezTo>
                  <a:pt x="1072671" y="1461942"/>
                  <a:pt x="965946" y="1459625"/>
                  <a:pt x="859950" y="1471898"/>
                </a:cubicBezTo>
                <a:lnTo>
                  <a:pt x="711774" y="1479810"/>
                </a:lnTo>
                <a:lnTo>
                  <a:pt x="637511" y="1479810"/>
                </a:lnTo>
                <a:lnTo>
                  <a:pt x="500700" y="1474455"/>
                </a:lnTo>
                <a:cubicBezTo>
                  <a:pt x="412071" y="1467172"/>
                  <a:pt x="323261" y="1461748"/>
                  <a:pt x="234328" y="1468257"/>
                </a:cubicBezTo>
                <a:cubicBezTo>
                  <a:pt x="217301" y="1469536"/>
                  <a:pt x="200486" y="1472964"/>
                  <a:pt x="183686" y="1476228"/>
                </a:cubicBezTo>
                <a:lnTo>
                  <a:pt x="157756" y="1479810"/>
                </a:lnTo>
                <a:lnTo>
                  <a:pt x="13214" y="1479810"/>
                </a:lnTo>
                <a:lnTo>
                  <a:pt x="15315" y="1462749"/>
                </a:lnTo>
                <a:cubicBezTo>
                  <a:pt x="16576" y="1445267"/>
                  <a:pt x="16192" y="1427772"/>
                  <a:pt x="11891" y="1410409"/>
                </a:cubicBezTo>
                <a:cubicBezTo>
                  <a:pt x="-1809" y="1355230"/>
                  <a:pt x="931" y="1300104"/>
                  <a:pt x="6411" y="1244508"/>
                </a:cubicBezTo>
                <a:cubicBezTo>
                  <a:pt x="10521" y="1203137"/>
                  <a:pt x="15069" y="1161296"/>
                  <a:pt x="6849" y="1119455"/>
                </a:cubicBezTo>
                <a:cubicBezTo>
                  <a:pt x="3315" y="1100041"/>
                  <a:pt x="3315" y="1080187"/>
                  <a:pt x="6849" y="1060773"/>
                </a:cubicBezTo>
                <a:cubicBezTo>
                  <a:pt x="11123" y="1034622"/>
                  <a:pt x="15178" y="1008733"/>
                  <a:pt x="9698" y="982321"/>
                </a:cubicBezTo>
                <a:cubicBezTo>
                  <a:pt x="7288" y="970815"/>
                  <a:pt x="5480" y="959204"/>
                  <a:pt x="4219" y="947592"/>
                </a:cubicBezTo>
                <a:cubicBezTo>
                  <a:pt x="1709" y="917948"/>
                  <a:pt x="2608" y="888136"/>
                  <a:pt x="6903" y="858680"/>
                </a:cubicBezTo>
                <a:cubicBezTo>
                  <a:pt x="11014" y="824475"/>
                  <a:pt x="4328" y="790061"/>
                  <a:pt x="9808" y="755960"/>
                </a:cubicBezTo>
                <a:cubicBezTo>
                  <a:pt x="13699" y="728497"/>
                  <a:pt x="13847" y="700667"/>
                  <a:pt x="10247" y="673166"/>
                </a:cubicBezTo>
                <a:cubicBezTo>
                  <a:pt x="3769" y="621179"/>
                  <a:pt x="4174" y="568621"/>
                  <a:pt x="11452" y="516733"/>
                </a:cubicBezTo>
                <a:cubicBezTo>
                  <a:pt x="15946" y="486450"/>
                  <a:pt x="18521" y="455279"/>
                  <a:pt x="10465" y="425571"/>
                </a:cubicBezTo>
                <a:cubicBezTo>
                  <a:pt x="-8495" y="355749"/>
                  <a:pt x="2575" y="285822"/>
                  <a:pt x="10465" y="216366"/>
                </a:cubicBezTo>
                <a:cubicBezTo>
                  <a:pt x="15261" y="179065"/>
                  <a:pt x="15370" y="141350"/>
                  <a:pt x="10795" y="104023"/>
                </a:cubicBezTo>
                <a:cubicBezTo>
                  <a:pt x="6734" y="76457"/>
                  <a:pt x="4312" y="48717"/>
                  <a:pt x="3534" y="20936"/>
                </a:cubicBezTo>
                <a:lnTo>
                  <a:pt x="3924" y="8444"/>
                </a:lnTo>
                <a:lnTo>
                  <a:pt x="72291" y="7146"/>
                </a:lnTo>
                <a:cubicBezTo>
                  <a:pt x="125549" y="5562"/>
                  <a:pt x="178727" y="3395"/>
                  <a:pt x="231770" y="4001"/>
                </a:cubicBezTo>
                <a:cubicBezTo>
                  <a:pt x="276048" y="4486"/>
                  <a:pt x="320207" y="13579"/>
                  <a:pt x="364602" y="11882"/>
                </a:cubicBezTo>
                <a:cubicBezTo>
                  <a:pt x="499146" y="6911"/>
                  <a:pt x="633749" y="8548"/>
                  <a:pt x="768233" y="2061"/>
                </a:cubicBezTo>
                <a:cubicBezTo>
                  <a:pt x="801007" y="-37"/>
                  <a:pt x="833840" y="-532"/>
                  <a:pt x="866622" y="571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163C3609-48D8-42DB-AD9E-61699A6F131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101259" y="3064916"/>
            <a:ext cx="1442437" cy="1477990"/>
          </a:xfrm>
          <a:custGeom>
            <a:avLst/>
            <a:gdLst>
              <a:gd name="connsiteX0" fmla="*/ 866623 w 1442437"/>
              <a:gd name="connsiteY0" fmla="*/ 571 h 1477990"/>
              <a:gd name="connsiteX1" fmla="*/ 964707 w 1442437"/>
              <a:gd name="connsiteY1" fmla="*/ 8669 h 1477990"/>
              <a:gd name="connsiteX2" fmla="*/ 1111826 w 1442437"/>
              <a:gd name="connsiteY2" fmla="*/ 8366 h 1477990"/>
              <a:gd name="connsiteX3" fmla="*/ 1290056 w 1442437"/>
              <a:gd name="connsiteY3" fmla="*/ 8730 h 1477990"/>
              <a:gd name="connsiteX4" fmla="*/ 1417398 w 1442437"/>
              <a:gd name="connsiteY4" fmla="*/ 6608 h 1477990"/>
              <a:gd name="connsiteX5" fmla="*/ 1442437 w 1442437"/>
              <a:gd name="connsiteY5" fmla="*/ 5718 h 1477990"/>
              <a:gd name="connsiteX6" fmla="*/ 1442437 w 1442437"/>
              <a:gd name="connsiteY6" fmla="*/ 1476401 h 1477990"/>
              <a:gd name="connsiteX7" fmla="*/ 1386857 w 1442437"/>
              <a:gd name="connsiteY7" fmla="*/ 1477990 h 1477990"/>
              <a:gd name="connsiteX8" fmla="*/ 1169378 w 1442437"/>
              <a:gd name="connsiteY8" fmla="*/ 1477990 h 1477990"/>
              <a:gd name="connsiteX9" fmla="*/ 1019262 w 1442437"/>
              <a:gd name="connsiteY9" fmla="*/ 1464424 h 1477990"/>
              <a:gd name="connsiteX10" fmla="*/ 859951 w 1442437"/>
              <a:gd name="connsiteY10" fmla="*/ 1471898 h 1477990"/>
              <a:gd name="connsiteX11" fmla="*/ 745859 w 1442437"/>
              <a:gd name="connsiteY11" fmla="*/ 1477990 h 1477990"/>
              <a:gd name="connsiteX12" fmla="*/ 591014 w 1442437"/>
              <a:gd name="connsiteY12" fmla="*/ 1477990 h 1477990"/>
              <a:gd name="connsiteX13" fmla="*/ 500701 w 1442437"/>
              <a:gd name="connsiteY13" fmla="*/ 1474455 h 1477990"/>
              <a:gd name="connsiteX14" fmla="*/ 234329 w 1442437"/>
              <a:gd name="connsiteY14" fmla="*/ 1468257 h 1477990"/>
              <a:gd name="connsiteX15" fmla="*/ 183687 w 1442437"/>
              <a:gd name="connsiteY15" fmla="*/ 1476228 h 1477990"/>
              <a:gd name="connsiteX16" fmla="*/ 170933 w 1442437"/>
              <a:gd name="connsiteY16" fmla="*/ 1477990 h 1477990"/>
              <a:gd name="connsiteX17" fmla="*/ 13439 w 1442437"/>
              <a:gd name="connsiteY17" fmla="*/ 1477990 h 1477990"/>
              <a:gd name="connsiteX18" fmla="*/ 15316 w 1442437"/>
              <a:gd name="connsiteY18" fmla="*/ 1462749 h 1477990"/>
              <a:gd name="connsiteX19" fmla="*/ 11892 w 1442437"/>
              <a:gd name="connsiteY19" fmla="*/ 1410409 h 1477990"/>
              <a:gd name="connsiteX20" fmla="*/ 6412 w 1442437"/>
              <a:gd name="connsiteY20" fmla="*/ 1244508 h 1477990"/>
              <a:gd name="connsiteX21" fmla="*/ 6850 w 1442437"/>
              <a:gd name="connsiteY21" fmla="*/ 1119455 h 1477990"/>
              <a:gd name="connsiteX22" fmla="*/ 6850 w 1442437"/>
              <a:gd name="connsiteY22" fmla="*/ 1060773 h 1477990"/>
              <a:gd name="connsiteX23" fmla="*/ 9699 w 1442437"/>
              <a:gd name="connsiteY23" fmla="*/ 982321 h 1477990"/>
              <a:gd name="connsiteX24" fmla="*/ 4220 w 1442437"/>
              <a:gd name="connsiteY24" fmla="*/ 947592 h 1477990"/>
              <a:gd name="connsiteX25" fmla="*/ 6904 w 1442437"/>
              <a:gd name="connsiteY25" fmla="*/ 858680 h 1477990"/>
              <a:gd name="connsiteX26" fmla="*/ 9809 w 1442437"/>
              <a:gd name="connsiteY26" fmla="*/ 755960 h 1477990"/>
              <a:gd name="connsiteX27" fmla="*/ 10248 w 1442437"/>
              <a:gd name="connsiteY27" fmla="*/ 673166 h 1477990"/>
              <a:gd name="connsiteX28" fmla="*/ 11453 w 1442437"/>
              <a:gd name="connsiteY28" fmla="*/ 516733 h 1477990"/>
              <a:gd name="connsiteX29" fmla="*/ 10466 w 1442437"/>
              <a:gd name="connsiteY29" fmla="*/ 425571 h 1477990"/>
              <a:gd name="connsiteX30" fmla="*/ 10466 w 1442437"/>
              <a:gd name="connsiteY30" fmla="*/ 216366 h 1477990"/>
              <a:gd name="connsiteX31" fmla="*/ 10796 w 1442437"/>
              <a:gd name="connsiteY31" fmla="*/ 104023 h 1477990"/>
              <a:gd name="connsiteX32" fmla="*/ 3535 w 1442437"/>
              <a:gd name="connsiteY32" fmla="*/ 20936 h 1477990"/>
              <a:gd name="connsiteX33" fmla="*/ 3925 w 1442437"/>
              <a:gd name="connsiteY33" fmla="*/ 8444 h 1477990"/>
              <a:gd name="connsiteX34" fmla="*/ 72292 w 1442437"/>
              <a:gd name="connsiteY34" fmla="*/ 7146 h 1477990"/>
              <a:gd name="connsiteX35" fmla="*/ 231771 w 1442437"/>
              <a:gd name="connsiteY35" fmla="*/ 4001 h 1477990"/>
              <a:gd name="connsiteX36" fmla="*/ 364603 w 1442437"/>
              <a:gd name="connsiteY36" fmla="*/ 11882 h 1477990"/>
              <a:gd name="connsiteX37" fmla="*/ 768234 w 1442437"/>
              <a:gd name="connsiteY37" fmla="*/ 2061 h 1477990"/>
              <a:gd name="connsiteX38" fmla="*/ 866623 w 1442437"/>
              <a:gd name="connsiteY38" fmla="*/ 571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442437" h="1477990">
                <a:moveTo>
                  <a:pt x="866623" y="571"/>
                </a:moveTo>
                <a:cubicBezTo>
                  <a:pt x="899406" y="1673"/>
                  <a:pt x="932137" y="4374"/>
                  <a:pt x="964707" y="8669"/>
                </a:cubicBezTo>
                <a:cubicBezTo>
                  <a:pt x="1013530" y="15823"/>
                  <a:pt x="1062767" y="11397"/>
                  <a:pt x="1111826" y="8366"/>
                </a:cubicBezTo>
                <a:cubicBezTo>
                  <a:pt x="1171217" y="4668"/>
                  <a:pt x="1230548" y="2667"/>
                  <a:pt x="1290056" y="8730"/>
                </a:cubicBezTo>
                <a:cubicBezTo>
                  <a:pt x="1332385" y="13094"/>
                  <a:pt x="1374950" y="9033"/>
                  <a:pt x="1417398" y="6608"/>
                </a:cubicBezTo>
                <a:lnTo>
                  <a:pt x="1442437" y="5718"/>
                </a:lnTo>
                <a:lnTo>
                  <a:pt x="1442437" y="1476401"/>
                </a:lnTo>
                <a:lnTo>
                  <a:pt x="1386857" y="1477990"/>
                </a:lnTo>
                <a:lnTo>
                  <a:pt x="1169378" y="1477990"/>
                </a:lnTo>
                <a:lnTo>
                  <a:pt x="1019262" y="1464424"/>
                </a:lnTo>
                <a:cubicBezTo>
                  <a:pt x="966129" y="1463273"/>
                  <a:pt x="912949" y="1465762"/>
                  <a:pt x="859951" y="1471898"/>
                </a:cubicBezTo>
                <a:lnTo>
                  <a:pt x="745859" y="1477990"/>
                </a:lnTo>
                <a:lnTo>
                  <a:pt x="591014" y="1477990"/>
                </a:lnTo>
                <a:lnTo>
                  <a:pt x="500701" y="1474455"/>
                </a:lnTo>
                <a:cubicBezTo>
                  <a:pt x="412072" y="1467172"/>
                  <a:pt x="323262" y="1461748"/>
                  <a:pt x="234329" y="1468257"/>
                </a:cubicBezTo>
                <a:cubicBezTo>
                  <a:pt x="217302" y="1469536"/>
                  <a:pt x="200487" y="1472964"/>
                  <a:pt x="183687" y="1476228"/>
                </a:cubicBezTo>
                <a:lnTo>
                  <a:pt x="170933" y="1477990"/>
                </a:lnTo>
                <a:lnTo>
                  <a:pt x="13439" y="1477990"/>
                </a:lnTo>
                <a:lnTo>
                  <a:pt x="15316" y="1462749"/>
                </a:lnTo>
                <a:cubicBezTo>
                  <a:pt x="16577" y="1445267"/>
                  <a:pt x="16193" y="1427772"/>
                  <a:pt x="11892" y="1410409"/>
                </a:cubicBezTo>
                <a:cubicBezTo>
                  <a:pt x="-1808" y="1355230"/>
                  <a:pt x="932" y="1300104"/>
                  <a:pt x="6412" y="1244508"/>
                </a:cubicBezTo>
                <a:cubicBezTo>
                  <a:pt x="10522" y="1203137"/>
                  <a:pt x="15070" y="1161296"/>
                  <a:pt x="6850" y="1119455"/>
                </a:cubicBezTo>
                <a:cubicBezTo>
                  <a:pt x="3316" y="1100041"/>
                  <a:pt x="3316" y="1080187"/>
                  <a:pt x="6850" y="1060773"/>
                </a:cubicBezTo>
                <a:cubicBezTo>
                  <a:pt x="11124" y="1034622"/>
                  <a:pt x="15179" y="1008733"/>
                  <a:pt x="9699" y="982321"/>
                </a:cubicBezTo>
                <a:cubicBezTo>
                  <a:pt x="7289" y="970815"/>
                  <a:pt x="5481" y="959204"/>
                  <a:pt x="4220" y="947592"/>
                </a:cubicBezTo>
                <a:cubicBezTo>
                  <a:pt x="1710" y="917948"/>
                  <a:pt x="2609" y="888136"/>
                  <a:pt x="6904" y="858680"/>
                </a:cubicBezTo>
                <a:cubicBezTo>
                  <a:pt x="11015" y="824475"/>
                  <a:pt x="4329" y="790061"/>
                  <a:pt x="9809" y="755960"/>
                </a:cubicBezTo>
                <a:cubicBezTo>
                  <a:pt x="13700" y="728497"/>
                  <a:pt x="13848" y="700667"/>
                  <a:pt x="10248" y="673166"/>
                </a:cubicBezTo>
                <a:cubicBezTo>
                  <a:pt x="3770" y="621179"/>
                  <a:pt x="4175" y="568621"/>
                  <a:pt x="11453" y="516733"/>
                </a:cubicBezTo>
                <a:cubicBezTo>
                  <a:pt x="15947" y="486450"/>
                  <a:pt x="18522" y="455279"/>
                  <a:pt x="10466" y="425571"/>
                </a:cubicBezTo>
                <a:cubicBezTo>
                  <a:pt x="-8494" y="355749"/>
                  <a:pt x="2576" y="285822"/>
                  <a:pt x="10466" y="216366"/>
                </a:cubicBezTo>
                <a:cubicBezTo>
                  <a:pt x="15262" y="179065"/>
                  <a:pt x="15371" y="141350"/>
                  <a:pt x="10796" y="104023"/>
                </a:cubicBezTo>
                <a:cubicBezTo>
                  <a:pt x="6735" y="76457"/>
                  <a:pt x="4313" y="48717"/>
                  <a:pt x="3535" y="20936"/>
                </a:cubicBezTo>
                <a:lnTo>
                  <a:pt x="3925" y="8444"/>
                </a:lnTo>
                <a:lnTo>
                  <a:pt x="72292" y="7146"/>
                </a:lnTo>
                <a:cubicBezTo>
                  <a:pt x="125550" y="5562"/>
                  <a:pt x="178728" y="3395"/>
                  <a:pt x="231771" y="4001"/>
                </a:cubicBezTo>
                <a:cubicBezTo>
                  <a:pt x="276049" y="4486"/>
                  <a:pt x="320208" y="13579"/>
                  <a:pt x="364603" y="11882"/>
                </a:cubicBezTo>
                <a:cubicBezTo>
                  <a:pt x="499147" y="6911"/>
                  <a:pt x="633750" y="8548"/>
                  <a:pt x="768234" y="2061"/>
                </a:cubicBezTo>
                <a:cubicBezTo>
                  <a:pt x="801008" y="-37"/>
                  <a:pt x="833841" y="-532"/>
                  <a:pt x="866623" y="571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2B03F1E7-A2BE-4059-85FC-6546945FA3F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70488" y="3064916"/>
            <a:ext cx="1455507" cy="1477990"/>
          </a:xfrm>
          <a:custGeom>
            <a:avLst/>
            <a:gdLst>
              <a:gd name="connsiteX0" fmla="*/ 100458 w 1455507"/>
              <a:gd name="connsiteY0" fmla="*/ 0 h 1477990"/>
              <a:gd name="connsiteX1" fmla="*/ 258284 w 1455507"/>
              <a:gd name="connsiteY1" fmla="*/ 0 h 1477990"/>
              <a:gd name="connsiteX2" fmla="*/ 290610 w 1455507"/>
              <a:gd name="connsiteY2" fmla="*/ 2318 h 1477990"/>
              <a:gd name="connsiteX3" fmla="*/ 357070 w 1455507"/>
              <a:gd name="connsiteY3" fmla="*/ 5440 h 1477990"/>
              <a:gd name="connsiteX4" fmla="*/ 558908 w 1455507"/>
              <a:gd name="connsiteY4" fmla="*/ 1098 h 1477990"/>
              <a:gd name="connsiteX5" fmla="*/ 599348 w 1455507"/>
              <a:gd name="connsiteY5" fmla="*/ 0 h 1477990"/>
              <a:gd name="connsiteX6" fmla="*/ 930201 w 1455507"/>
              <a:gd name="connsiteY6" fmla="*/ 0 h 1477990"/>
              <a:gd name="connsiteX7" fmla="*/ 957174 w 1455507"/>
              <a:gd name="connsiteY7" fmla="*/ 2227 h 1477990"/>
              <a:gd name="connsiteX8" fmla="*/ 1104293 w 1455507"/>
              <a:gd name="connsiteY8" fmla="*/ 1924 h 1477990"/>
              <a:gd name="connsiteX9" fmla="*/ 1153561 w 1455507"/>
              <a:gd name="connsiteY9" fmla="*/ 0 h 1477990"/>
              <a:gd name="connsiteX10" fmla="*/ 1229432 w 1455507"/>
              <a:gd name="connsiteY10" fmla="*/ 0 h 1477990"/>
              <a:gd name="connsiteX11" fmla="*/ 1282523 w 1455507"/>
              <a:gd name="connsiteY11" fmla="*/ 2288 h 1477990"/>
              <a:gd name="connsiteX12" fmla="*/ 1409865 w 1455507"/>
              <a:gd name="connsiteY12" fmla="*/ 166 h 1477990"/>
              <a:gd name="connsiteX13" fmla="*/ 1414535 w 1455507"/>
              <a:gd name="connsiteY13" fmla="*/ 0 h 1477990"/>
              <a:gd name="connsiteX14" fmla="*/ 1446877 w 1455507"/>
              <a:gd name="connsiteY14" fmla="*/ 0 h 1477990"/>
              <a:gd name="connsiteX15" fmla="*/ 1441986 w 1455507"/>
              <a:gd name="connsiteY15" fmla="*/ 87863 h 1477990"/>
              <a:gd name="connsiteX16" fmla="*/ 1446522 w 1455507"/>
              <a:gd name="connsiteY16" fmla="*/ 192281 h 1477990"/>
              <a:gd name="connsiteX17" fmla="*/ 1449083 w 1455507"/>
              <a:gd name="connsiteY17" fmla="*/ 384757 h 1477990"/>
              <a:gd name="connsiteX18" fmla="*/ 1445075 w 1455507"/>
              <a:gd name="connsiteY18" fmla="*/ 558660 h 1477990"/>
              <a:gd name="connsiteX19" fmla="*/ 1453480 w 1455507"/>
              <a:gd name="connsiteY19" fmla="*/ 618392 h 1477990"/>
              <a:gd name="connsiteX20" fmla="*/ 1443851 w 1455507"/>
              <a:gd name="connsiteY20" fmla="*/ 900580 h 1477990"/>
              <a:gd name="connsiteX21" fmla="*/ 1445131 w 1455507"/>
              <a:gd name="connsiteY21" fmla="*/ 1003252 h 1477990"/>
              <a:gd name="connsiteX22" fmla="*/ 1448470 w 1455507"/>
              <a:gd name="connsiteY22" fmla="*/ 1090546 h 1477990"/>
              <a:gd name="connsiteX23" fmla="*/ 1446188 w 1455507"/>
              <a:gd name="connsiteY23" fmla="*/ 1168120 h 1477990"/>
              <a:gd name="connsiteX24" fmla="*/ 1454190 w 1455507"/>
              <a:gd name="connsiteY24" fmla="*/ 1273576 h 1477990"/>
              <a:gd name="connsiteX25" fmla="*/ 1455507 w 1455507"/>
              <a:gd name="connsiteY25" fmla="*/ 1324327 h 1477990"/>
              <a:gd name="connsiteX26" fmla="*/ 1455507 w 1455507"/>
              <a:gd name="connsiteY26" fmla="*/ 1427362 h 1477990"/>
              <a:gd name="connsiteX27" fmla="*/ 1451365 w 1455507"/>
              <a:gd name="connsiteY27" fmla="*/ 1465458 h 1477990"/>
              <a:gd name="connsiteX28" fmla="*/ 1450774 w 1455507"/>
              <a:gd name="connsiteY28" fmla="*/ 1469667 h 1477990"/>
              <a:gd name="connsiteX29" fmla="*/ 1448719 w 1455507"/>
              <a:gd name="connsiteY29" fmla="*/ 1469564 h 1477990"/>
              <a:gd name="connsiteX30" fmla="*/ 1351167 w 1455507"/>
              <a:gd name="connsiteY30" fmla="*/ 1472353 h 1477990"/>
              <a:gd name="connsiteX31" fmla="*/ 1170753 w 1455507"/>
              <a:gd name="connsiteY31" fmla="*/ 1472353 h 1477990"/>
              <a:gd name="connsiteX32" fmla="*/ 852418 w 1455507"/>
              <a:gd name="connsiteY32" fmla="*/ 1465456 h 1477990"/>
              <a:gd name="connsiteX33" fmla="*/ 493168 w 1455507"/>
              <a:gd name="connsiteY33" fmla="*/ 1468013 h 1477990"/>
              <a:gd name="connsiteX34" fmla="*/ 226796 w 1455507"/>
              <a:gd name="connsiteY34" fmla="*/ 1461815 h 1477990"/>
              <a:gd name="connsiteX35" fmla="*/ 125602 w 1455507"/>
              <a:gd name="connsiteY35" fmla="*/ 1476769 h 1477990"/>
              <a:gd name="connsiteX36" fmla="*/ 5112 w 1455507"/>
              <a:gd name="connsiteY36" fmla="*/ 1477990 h 1477990"/>
              <a:gd name="connsiteX37" fmla="*/ 7783 w 1455507"/>
              <a:gd name="connsiteY37" fmla="*/ 1456307 h 1477990"/>
              <a:gd name="connsiteX38" fmla="*/ 4359 w 1455507"/>
              <a:gd name="connsiteY38" fmla="*/ 1403967 h 1477990"/>
              <a:gd name="connsiteX39" fmla="*/ 295 w 1455507"/>
              <a:gd name="connsiteY39" fmla="*/ 1370091 h 1477990"/>
              <a:gd name="connsiteX40" fmla="*/ 295 w 1455507"/>
              <a:gd name="connsiteY40" fmla="*/ 1219835 h 1477990"/>
              <a:gd name="connsiteX41" fmla="*/ 3722 w 1455507"/>
              <a:gd name="connsiteY41" fmla="*/ 1175716 h 1477990"/>
              <a:gd name="connsiteX42" fmla="*/ 295 w 1455507"/>
              <a:gd name="connsiteY42" fmla="*/ 1126935 h 1477990"/>
              <a:gd name="connsiteX43" fmla="*/ 295 w 1455507"/>
              <a:gd name="connsiteY43" fmla="*/ 1046801 h 1477990"/>
              <a:gd name="connsiteX44" fmla="*/ 4400 w 1455507"/>
              <a:gd name="connsiteY44" fmla="*/ 1015203 h 1477990"/>
              <a:gd name="connsiteX45" fmla="*/ 2166 w 1455507"/>
              <a:gd name="connsiteY45" fmla="*/ 975879 h 1477990"/>
              <a:gd name="connsiteX46" fmla="*/ 295 w 1455507"/>
              <a:gd name="connsiteY46" fmla="*/ 964020 h 1477990"/>
              <a:gd name="connsiteX47" fmla="*/ 295 w 1455507"/>
              <a:gd name="connsiteY47" fmla="*/ 801667 h 1477990"/>
              <a:gd name="connsiteX48" fmla="*/ 310 w 1455507"/>
              <a:gd name="connsiteY48" fmla="*/ 800839 h 1477990"/>
              <a:gd name="connsiteX49" fmla="*/ 2276 w 1455507"/>
              <a:gd name="connsiteY49" fmla="*/ 749518 h 1477990"/>
              <a:gd name="connsiteX50" fmla="*/ 2715 w 1455507"/>
              <a:gd name="connsiteY50" fmla="*/ 666724 h 1477990"/>
              <a:gd name="connsiteX51" fmla="*/ 295 w 1455507"/>
              <a:gd name="connsiteY51" fmla="*/ 625158 h 1477990"/>
              <a:gd name="connsiteX52" fmla="*/ 295 w 1455507"/>
              <a:gd name="connsiteY52" fmla="*/ 559484 h 1477990"/>
              <a:gd name="connsiteX53" fmla="*/ 3920 w 1455507"/>
              <a:gd name="connsiteY53" fmla="*/ 510291 h 1477990"/>
              <a:gd name="connsiteX54" fmla="*/ 2933 w 1455507"/>
              <a:gd name="connsiteY54" fmla="*/ 419129 h 1477990"/>
              <a:gd name="connsiteX55" fmla="*/ 295 w 1455507"/>
              <a:gd name="connsiteY55" fmla="*/ 403959 h 1477990"/>
              <a:gd name="connsiteX56" fmla="*/ 295 w 1455507"/>
              <a:gd name="connsiteY56" fmla="*/ 237294 h 1477990"/>
              <a:gd name="connsiteX57" fmla="*/ 2933 w 1455507"/>
              <a:gd name="connsiteY57" fmla="*/ 209924 h 1477990"/>
              <a:gd name="connsiteX58" fmla="*/ 3263 w 1455507"/>
              <a:gd name="connsiteY58" fmla="*/ 97581 h 1477990"/>
              <a:gd name="connsiteX59" fmla="*/ 295 w 1455507"/>
              <a:gd name="connsiteY59" fmla="*/ 63619 h 1477990"/>
              <a:gd name="connsiteX60" fmla="*/ 295 w 1455507"/>
              <a:gd name="connsiteY60" fmla="*/ 1928 h 1477990"/>
              <a:gd name="connsiteX61" fmla="*/ 64759 w 1455507"/>
              <a:gd name="connsiteY61" fmla="*/ 704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455507" h="1477990">
                <a:moveTo>
                  <a:pt x="100458" y="0"/>
                </a:moveTo>
                <a:lnTo>
                  <a:pt x="258284" y="0"/>
                </a:lnTo>
                <a:lnTo>
                  <a:pt x="290610" y="2318"/>
                </a:lnTo>
                <a:cubicBezTo>
                  <a:pt x="312734" y="4440"/>
                  <a:pt x="334873" y="6289"/>
                  <a:pt x="357070" y="5440"/>
                </a:cubicBezTo>
                <a:cubicBezTo>
                  <a:pt x="424342" y="2955"/>
                  <a:pt x="491629" y="2121"/>
                  <a:pt x="558908" y="1098"/>
                </a:cubicBezTo>
                <a:lnTo>
                  <a:pt x="599348" y="0"/>
                </a:lnTo>
                <a:lnTo>
                  <a:pt x="930201" y="0"/>
                </a:lnTo>
                <a:lnTo>
                  <a:pt x="957174" y="2227"/>
                </a:lnTo>
                <a:cubicBezTo>
                  <a:pt x="1005997" y="9381"/>
                  <a:pt x="1055234" y="4955"/>
                  <a:pt x="1104293" y="1924"/>
                </a:cubicBezTo>
                <a:lnTo>
                  <a:pt x="1153561" y="0"/>
                </a:lnTo>
                <a:lnTo>
                  <a:pt x="1229432" y="0"/>
                </a:lnTo>
                <a:lnTo>
                  <a:pt x="1282523" y="2288"/>
                </a:lnTo>
                <a:cubicBezTo>
                  <a:pt x="1324852" y="6652"/>
                  <a:pt x="1367417" y="2591"/>
                  <a:pt x="1409865" y="166"/>
                </a:cubicBezTo>
                <a:lnTo>
                  <a:pt x="1414535" y="0"/>
                </a:lnTo>
                <a:lnTo>
                  <a:pt x="1446877" y="0"/>
                </a:lnTo>
                <a:lnTo>
                  <a:pt x="1441986" y="87863"/>
                </a:lnTo>
                <a:cubicBezTo>
                  <a:pt x="1441527" y="122692"/>
                  <a:pt x="1442793" y="157509"/>
                  <a:pt x="1446522" y="192281"/>
                </a:cubicBezTo>
                <a:cubicBezTo>
                  <a:pt x="1452467" y="256325"/>
                  <a:pt x="1453324" y="320620"/>
                  <a:pt x="1449083" y="384757"/>
                </a:cubicBezTo>
                <a:cubicBezTo>
                  <a:pt x="1446133" y="442709"/>
                  <a:pt x="1438896" y="500570"/>
                  <a:pt x="1445075" y="558660"/>
                </a:cubicBezTo>
                <a:cubicBezTo>
                  <a:pt x="1447190" y="578647"/>
                  <a:pt x="1452311" y="598268"/>
                  <a:pt x="1453480" y="618392"/>
                </a:cubicBezTo>
                <a:cubicBezTo>
                  <a:pt x="1459046" y="712668"/>
                  <a:pt x="1450697" y="806624"/>
                  <a:pt x="1443851" y="900580"/>
                </a:cubicBezTo>
                <a:cubicBezTo>
                  <a:pt x="1441346" y="934804"/>
                  <a:pt x="1438284" y="969028"/>
                  <a:pt x="1445131" y="1003252"/>
                </a:cubicBezTo>
                <a:cubicBezTo>
                  <a:pt x="1450558" y="1032132"/>
                  <a:pt x="1451677" y="1061447"/>
                  <a:pt x="1448470" y="1090546"/>
                </a:cubicBezTo>
                <a:cubicBezTo>
                  <a:pt x="1445264" y="1116318"/>
                  <a:pt x="1444502" y="1142251"/>
                  <a:pt x="1446188" y="1168120"/>
                </a:cubicBezTo>
                <a:cubicBezTo>
                  <a:pt x="1449667" y="1203257"/>
                  <a:pt x="1452367" y="1238405"/>
                  <a:pt x="1454190" y="1273576"/>
                </a:cubicBezTo>
                <a:lnTo>
                  <a:pt x="1455507" y="1324327"/>
                </a:lnTo>
                <a:lnTo>
                  <a:pt x="1455507" y="1427362"/>
                </a:lnTo>
                <a:lnTo>
                  <a:pt x="1451365" y="1465458"/>
                </a:lnTo>
                <a:lnTo>
                  <a:pt x="1450774" y="1469667"/>
                </a:lnTo>
                <a:lnTo>
                  <a:pt x="1448719" y="1469564"/>
                </a:lnTo>
                <a:cubicBezTo>
                  <a:pt x="1416243" y="1471268"/>
                  <a:pt x="1383704" y="1471810"/>
                  <a:pt x="1351167" y="1472353"/>
                </a:cubicBezTo>
                <a:cubicBezTo>
                  <a:pt x="1291009" y="1473360"/>
                  <a:pt x="1230608" y="1482658"/>
                  <a:pt x="1170753" y="1472353"/>
                </a:cubicBezTo>
                <a:cubicBezTo>
                  <a:pt x="1065139" y="1455500"/>
                  <a:pt x="958414" y="1453183"/>
                  <a:pt x="852418" y="1465456"/>
                </a:cubicBezTo>
                <a:cubicBezTo>
                  <a:pt x="732873" y="1477389"/>
                  <a:pt x="612811" y="1478242"/>
                  <a:pt x="493168" y="1468013"/>
                </a:cubicBezTo>
                <a:cubicBezTo>
                  <a:pt x="404539" y="1460730"/>
                  <a:pt x="315729" y="1455306"/>
                  <a:pt x="226796" y="1461815"/>
                </a:cubicBezTo>
                <a:cubicBezTo>
                  <a:pt x="192742" y="1464372"/>
                  <a:pt x="159536" y="1475530"/>
                  <a:pt x="125602" y="1476769"/>
                </a:cubicBezTo>
                <a:lnTo>
                  <a:pt x="5112" y="1477990"/>
                </a:lnTo>
                <a:lnTo>
                  <a:pt x="7783" y="1456307"/>
                </a:lnTo>
                <a:cubicBezTo>
                  <a:pt x="9044" y="1438825"/>
                  <a:pt x="8660" y="1421330"/>
                  <a:pt x="4359" y="1403967"/>
                </a:cubicBezTo>
                <a:lnTo>
                  <a:pt x="295" y="1370091"/>
                </a:lnTo>
                <a:lnTo>
                  <a:pt x="295" y="1219835"/>
                </a:lnTo>
                <a:lnTo>
                  <a:pt x="3722" y="1175716"/>
                </a:lnTo>
                <a:lnTo>
                  <a:pt x="295" y="1126935"/>
                </a:lnTo>
                <a:lnTo>
                  <a:pt x="295" y="1046801"/>
                </a:lnTo>
                <a:lnTo>
                  <a:pt x="4400" y="1015203"/>
                </a:lnTo>
                <a:cubicBezTo>
                  <a:pt x="5263" y="1002160"/>
                  <a:pt x="4906" y="989085"/>
                  <a:pt x="2166" y="975879"/>
                </a:cubicBezTo>
                <a:lnTo>
                  <a:pt x="295" y="964020"/>
                </a:lnTo>
                <a:lnTo>
                  <a:pt x="295" y="801667"/>
                </a:lnTo>
                <a:lnTo>
                  <a:pt x="310" y="800839"/>
                </a:lnTo>
                <a:cubicBezTo>
                  <a:pt x="-163" y="783697"/>
                  <a:pt x="-464" y="766569"/>
                  <a:pt x="2276" y="749518"/>
                </a:cubicBezTo>
                <a:cubicBezTo>
                  <a:pt x="6167" y="722055"/>
                  <a:pt x="6315" y="694225"/>
                  <a:pt x="2715" y="666724"/>
                </a:cubicBezTo>
                <a:lnTo>
                  <a:pt x="295" y="625158"/>
                </a:lnTo>
                <a:lnTo>
                  <a:pt x="295" y="559484"/>
                </a:lnTo>
                <a:lnTo>
                  <a:pt x="3920" y="510291"/>
                </a:lnTo>
                <a:cubicBezTo>
                  <a:pt x="8414" y="480008"/>
                  <a:pt x="10989" y="448837"/>
                  <a:pt x="2933" y="419129"/>
                </a:cubicBezTo>
                <a:lnTo>
                  <a:pt x="295" y="403959"/>
                </a:lnTo>
                <a:lnTo>
                  <a:pt x="295" y="237294"/>
                </a:lnTo>
                <a:lnTo>
                  <a:pt x="2933" y="209924"/>
                </a:lnTo>
                <a:cubicBezTo>
                  <a:pt x="7729" y="172623"/>
                  <a:pt x="7838" y="134908"/>
                  <a:pt x="3263" y="97581"/>
                </a:cubicBezTo>
                <a:lnTo>
                  <a:pt x="295" y="63619"/>
                </a:lnTo>
                <a:lnTo>
                  <a:pt x="295" y="1928"/>
                </a:lnTo>
                <a:lnTo>
                  <a:pt x="64759" y="70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C62C212D-2434-4610-A983-7FC587B517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09627" y="3064916"/>
            <a:ext cx="1447216" cy="1477990"/>
          </a:xfrm>
          <a:custGeom>
            <a:avLst/>
            <a:gdLst>
              <a:gd name="connsiteX0" fmla="*/ 107991 w 1447216"/>
              <a:gd name="connsiteY0" fmla="*/ 0 h 1477990"/>
              <a:gd name="connsiteX1" fmla="*/ 265817 w 1447216"/>
              <a:gd name="connsiteY1" fmla="*/ 0 h 1477990"/>
              <a:gd name="connsiteX2" fmla="*/ 298143 w 1447216"/>
              <a:gd name="connsiteY2" fmla="*/ 2318 h 1477990"/>
              <a:gd name="connsiteX3" fmla="*/ 364603 w 1447216"/>
              <a:gd name="connsiteY3" fmla="*/ 5440 h 1477990"/>
              <a:gd name="connsiteX4" fmla="*/ 566441 w 1447216"/>
              <a:gd name="connsiteY4" fmla="*/ 1098 h 1477990"/>
              <a:gd name="connsiteX5" fmla="*/ 606880 w 1447216"/>
              <a:gd name="connsiteY5" fmla="*/ 0 h 1477990"/>
              <a:gd name="connsiteX6" fmla="*/ 937733 w 1447216"/>
              <a:gd name="connsiteY6" fmla="*/ 0 h 1477990"/>
              <a:gd name="connsiteX7" fmla="*/ 964707 w 1447216"/>
              <a:gd name="connsiteY7" fmla="*/ 2227 h 1477990"/>
              <a:gd name="connsiteX8" fmla="*/ 1111826 w 1447216"/>
              <a:gd name="connsiteY8" fmla="*/ 1924 h 1477990"/>
              <a:gd name="connsiteX9" fmla="*/ 1161094 w 1447216"/>
              <a:gd name="connsiteY9" fmla="*/ 0 h 1477990"/>
              <a:gd name="connsiteX10" fmla="*/ 1236965 w 1447216"/>
              <a:gd name="connsiteY10" fmla="*/ 0 h 1477990"/>
              <a:gd name="connsiteX11" fmla="*/ 1290056 w 1447216"/>
              <a:gd name="connsiteY11" fmla="*/ 2288 h 1477990"/>
              <a:gd name="connsiteX12" fmla="*/ 1417398 w 1447216"/>
              <a:gd name="connsiteY12" fmla="*/ 166 h 1477990"/>
              <a:gd name="connsiteX13" fmla="*/ 1422068 w 1447216"/>
              <a:gd name="connsiteY13" fmla="*/ 0 h 1477990"/>
              <a:gd name="connsiteX14" fmla="*/ 1447216 w 1447216"/>
              <a:gd name="connsiteY14" fmla="*/ 0 h 1477990"/>
              <a:gd name="connsiteX15" fmla="*/ 1447216 w 1447216"/>
              <a:gd name="connsiteY15" fmla="*/ 1469823 h 1477990"/>
              <a:gd name="connsiteX16" fmla="*/ 1358700 w 1447216"/>
              <a:gd name="connsiteY16" fmla="*/ 1472353 h 1477990"/>
              <a:gd name="connsiteX17" fmla="*/ 1178286 w 1447216"/>
              <a:gd name="connsiteY17" fmla="*/ 1472353 h 1477990"/>
              <a:gd name="connsiteX18" fmla="*/ 859951 w 1447216"/>
              <a:gd name="connsiteY18" fmla="*/ 1465456 h 1477990"/>
              <a:gd name="connsiteX19" fmla="*/ 500701 w 1447216"/>
              <a:gd name="connsiteY19" fmla="*/ 1468013 h 1477990"/>
              <a:gd name="connsiteX20" fmla="*/ 234329 w 1447216"/>
              <a:gd name="connsiteY20" fmla="*/ 1461815 h 1477990"/>
              <a:gd name="connsiteX21" fmla="*/ 133135 w 1447216"/>
              <a:gd name="connsiteY21" fmla="*/ 1476769 h 1477990"/>
              <a:gd name="connsiteX22" fmla="*/ 12645 w 1447216"/>
              <a:gd name="connsiteY22" fmla="*/ 1477990 h 1477990"/>
              <a:gd name="connsiteX23" fmla="*/ 15316 w 1447216"/>
              <a:gd name="connsiteY23" fmla="*/ 1456307 h 1477990"/>
              <a:gd name="connsiteX24" fmla="*/ 11892 w 1447216"/>
              <a:gd name="connsiteY24" fmla="*/ 1403967 h 1477990"/>
              <a:gd name="connsiteX25" fmla="*/ 6412 w 1447216"/>
              <a:gd name="connsiteY25" fmla="*/ 1238066 h 1477990"/>
              <a:gd name="connsiteX26" fmla="*/ 6850 w 1447216"/>
              <a:gd name="connsiteY26" fmla="*/ 1113013 h 1477990"/>
              <a:gd name="connsiteX27" fmla="*/ 6850 w 1447216"/>
              <a:gd name="connsiteY27" fmla="*/ 1054331 h 1477990"/>
              <a:gd name="connsiteX28" fmla="*/ 9699 w 1447216"/>
              <a:gd name="connsiteY28" fmla="*/ 975879 h 1477990"/>
              <a:gd name="connsiteX29" fmla="*/ 4220 w 1447216"/>
              <a:gd name="connsiteY29" fmla="*/ 941150 h 1477990"/>
              <a:gd name="connsiteX30" fmla="*/ 6904 w 1447216"/>
              <a:gd name="connsiteY30" fmla="*/ 852238 h 1477990"/>
              <a:gd name="connsiteX31" fmla="*/ 9809 w 1447216"/>
              <a:gd name="connsiteY31" fmla="*/ 749518 h 1477990"/>
              <a:gd name="connsiteX32" fmla="*/ 10248 w 1447216"/>
              <a:gd name="connsiteY32" fmla="*/ 666724 h 1477990"/>
              <a:gd name="connsiteX33" fmla="*/ 11453 w 1447216"/>
              <a:gd name="connsiteY33" fmla="*/ 510291 h 1477990"/>
              <a:gd name="connsiteX34" fmla="*/ 10466 w 1447216"/>
              <a:gd name="connsiteY34" fmla="*/ 419129 h 1477990"/>
              <a:gd name="connsiteX35" fmla="*/ 10466 w 1447216"/>
              <a:gd name="connsiteY35" fmla="*/ 209924 h 1477990"/>
              <a:gd name="connsiteX36" fmla="*/ 10796 w 1447216"/>
              <a:gd name="connsiteY36" fmla="*/ 97581 h 1477990"/>
              <a:gd name="connsiteX37" fmla="*/ 3535 w 1447216"/>
              <a:gd name="connsiteY37" fmla="*/ 14494 h 1477990"/>
              <a:gd name="connsiteX38" fmla="*/ 3925 w 1447216"/>
              <a:gd name="connsiteY38" fmla="*/ 2002 h 1477990"/>
              <a:gd name="connsiteX39" fmla="*/ 72292 w 1447216"/>
              <a:gd name="connsiteY39" fmla="*/ 704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447216" h="1477990">
                <a:moveTo>
                  <a:pt x="107991" y="0"/>
                </a:moveTo>
                <a:lnTo>
                  <a:pt x="265817" y="0"/>
                </a:lnTo>
                <a:lnTo>
                  <a:pt x="298143" y="2318"/>
                </a:lnTo>
                <a:cubicBezTo>
                  <a:pt x="320267" y="4440"/>
                  <a:pt x="342406" y="6289"/>
                  <a:pt x="364603" y="5440"/>
                </a:cubicBezTo>
                <a:cubicBezTo>
                  <a:pt x="431875" y="2955"/>
                  <a:pt x="499162" y="2121"/>
                  <a:pt x="566441" y="1098"/>
                </a:cubicBezTo>
                <a:lnTo>
                  <a:pt x="606880" y="0"/>
                </a:lnTo>
                <a:lnTo>
                  <a:pt x="937733" y="0"/>
                </a:lnTo>
                <a:lnTo>
                  <a:pt x="964707" y="2227"/>
                </a:lnTo>
                <a:cubicBezTo>
                  <a:pt x="1013530" y="9381"/>
                  <a:pt x="1062767" y="4955"/>
                  <a:pt x="1111826" y="1924"/>
                </a:cubicBezTo>
                <a:lnTo>
                  <a:pt x="1161094" y="0"/>
                </a:lnTo>
                <a:lnTo>
                  <a:pt x="1236965" y="0"/>
                </a:lnTo>
                <a:lnTo>
                  <a:pt x="1290056" y="2288"/>
                </a:lnTo>
                <a:cubicBezTo>
                  <a:pt x="1332385" y="6652"/>
                  <a:pt x="1374950" y="2591"/>
                  <a:pt x="1417398" y="166"/>
                </a:cubicBezTo>
                <a:lnTo>
                  <a:pt x="1422068" y="0"/>
                </a:lnTo>
                <a:lnTo>
                  <a:pt x="1447216" y="0"/>
                </a:lnTo>
                <a:lnTo>
                  <a:pt x="1447216" y="1469823"/>
                </a:lnTo>
                <a:lnTo>
                  <a:pt x="1358700" y="1472353"/>
                </a:lnTo>
                <a:cubicBezTo>
                  <a:pt x="1298542" y="1473360"/>
                  <a:pt x="1238141" y="1482658"/>
                  <a:pt x="1178286" y="1472353"/>
                </a:cubicBezTo>
                <a:cubicBezTo>
                  <a:pt x="1072672" y="1455500"/>
                  <a:pt x="965947" y="1453183"/>
                  <a:pt x="859951" y="1465456"/>
                </a:cubicBezTo>
                <a:cubicBezTo>
                  <a:pt x="740406" y="1477389"/>
                  <a:pt x="620344" y="1478242"/>
                  <a:pt x="500701" y="1468013"/>
                </a:cubicBezTo>
                <a:cubicBezTo>
                  <a:pt x="412072" y="1460730"/>
                  <a:pt x="323262" y="1455306"/>
                  <a:pt x="234329" y="1461815"/>
                </a:cubicBezTo>
                <a:cubicBezTo>
                  <a:pt x="200275" y="1464372"/>
                  <a:pt x="167069" y="1475530"/>
                  <a:pt x="133135" y="1476769"/>
                </a:cubicBezTo>
                <a:lnTo>
                  <a:pt x="12645" y="1477990"/>
                </a:lnTo>
                <a:lnTo>
                  <a:pt x="15316" y="1456307"/>
                </a:lnTo>
                <a:cubicBezTo>
                  <a:pt x="16577" y="1438825"/>
                  <a:pt x="16193" y="1421330"/>
                  <a:pt x="11892" y="1403967"/>
                </a:cubicBezTo>
                <a:cubicBezTo>
                  <a:pt x="-1808" y="1348788"/>
                  <a:pt x="932" y="1293662"/>
                  <a:pt x="6412" y="1238066"/>
                </a:cubicBezTo>
                <a:cubicBezTo>
                  <a:pt x="10522" y="1196695"/>
                  <a:pt x="15070" y="1154854"/>
                  <a:pt x="6850" y="1113013"/>
                </a:cubicBezTo>
                <a:cubicBezTo>
                  <a:pt x="3316" y="1093599"/>
                  <a:pt x="3316" y="1073745"/>
                  <a:pt x="6850" y="1054331"/>
                </a:cubicBezTo>
                <a:cubicBezTo>
                  <a:pt x="11124" y="1028180"/>
                  <a:pt x="15179" y="1002291"/>
                  <a:pt x="9699" y="975879"/>
                </a:cubicBezTo>
                <a:cubicBezTo>
                  <a:pt x="7289" y="964373"/>
                  <a:pt x="5481" y="952762"/>
                  <a:pt x="4220" y="941150"/>
                </a:cubicBezTo>
                <a:cubicBezTo>
                  <a:pt x="1710" y="911506"/>
                  <a:pt x="2609" y="881694"/>
                  <a:pt x="6904" y="852238"/>
                </a:cubicBezTo>
                <a:cubicBezTo>
                  <a:pt x="11015" y="818033"/>
                  <a:pt x="4329" y="783619"/>
                  <a:pt x="9809" y="749518"/>
                </a:cubicBezTo>
                <a:cubicBezTo>
                  <a:pt x="13700" y="722055"/>
                  <a:pt x="13848" y="694225"/>
                  <a:pt x="10248" y="666724"/>
                </a:cubicBezTo>
                <a:cubicBezTo>
                  <a:pt x="3770" y="614737"/>
                  <a:pt x="4175" y="562179"/>
                  <a:pt x="11453" y="510291"/>
                </a:cubicBezTo>
                <a:cubicBezTo>
                  <a:pt x="15947" y="480008"/>
                  <a:pt x="18522" y="448837"/>
                  <a:pt x="10466" y="419129"/>
                </a:cubicBezTo>
                <a:cubicBezTo>
                  <a:pt x="-8494" y="349307"/>
                  <a:pt x="2576" y="279380"/>
                  <a:pt x="10466" y="209924"/>
                </a:cubicBezTo>
                <a:cubicBezTo>
                  <a:pt x="15262" y="172623"/>
                  <a:pt x="15371" y="134908"/>
                  <a:pt x="10796" y="97581"/>
                </a:cubicBezTo>
                <a:cubicBezTo>
                  <a:pt x="6735" y="70015"/>
                  <a:pt x="4313" y="42275"/>
                  <a:pt x="3535" y="14494"/>
                </a:cubicBezTo>
                <a:lnTo>
                  <a:pt x="3925" y="2002"/>
                </a:lnTo>
                <a:lnTo>
                  <a:pt x="72292" y="70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959C17-53EC-4A48-8276-E73A5CF125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304" y="3058476"/>
            <a:ext cx="1463039" cy="1484431"/>
          </a:xfrm>
          <a:custGeom>
            <a:avLst/>
            <a:gdLst>
              <a:gd name="connsiteX0" fmla="*/ 866623 w 1463039"/>
              <a:gd name="connsiteY0" fmla="*/ 570 h 1484431"/>
              <a:gd name="connsiteX1" fmla="*/ 964707 w 1463039"/>
              <a:gd name="connsiteY1" fmla="*/ 8668 h 1484431"/>
              <a:gd name="connsiteX2" fmla="*/ 1111826 w 1463039"/>
              <a:gd name="connsiteY2" fmla="*/ 8365 h 1484431"/>
              <a:gd name="connsiteX3" fmla="*/ 1290056 w 1463039"/>
              <a:gd name="connsiteY3" fmla="*/ 8729 h 1484431"/>
              <a:gd name="connsiteX4" fmla="*/ 1417398 w 1463039"/>
              <a:gd name="connsiteY4" fmla="*/ 6607 h 1484431"/>
              <a:gd name="connsiteX5" fmla="*/ 1454474 w 1463039"/>
              <a:gd name="connsiteY5" fmla="*/ 5289 h 1484431"/>
              <a:gd name="connsiteX6" fmla="*/ 1449519 w 1463039"/>
              <a:gd name="connsiteY6" fmla="*/ 94304 h 1484431"/>
              <a:gd name="connsiteX7" fmla="*/ 1454055 w 1463039"/>
              <a:gd name="connsiteY7" fmla="*/ 198722 h 1484431"/>
              <a:gd name="connsiteX8" fmla="*/ 1456616 w 1463039"/>
              <a:gd name="connsiteY8" fmla="*/ 391198 h 1484431"/>
              <a:gd name="connsiteX9" fmla="*/ 1452608 w 1463039"/>
              <a:gd name="connsiteY9" fmla="*/ 565101 h 1484431"/>
              <a:gd name="connsiteX10" fmla="*/ 1461013 w 1463039"/>
              <a:gd name="connsiteY10" fmla="*/ 624833 h 1484431"/>
              <a:gd name="connsiteX11" fmla="*/ 1451384 w 1463039"/>
              <a:gd name="connsiteY11" fmla="*/ 907021 h 1484431"/>
              <a:gd name="connsiteX12" fmla="*/ 1452664 w 1463039"/>
              <a:gd name="connsiteY12" fmla="*/ 1009693 h 1484431"/>
              <a:gd name="connsiteX13" fmla="*/ 1456003 w 1463039"/>
              <a:gd name="connsiteY13" fmla="*/ 1096987 h 1484431"/>
              <a:gd name="connsiteX14" fmla="*/ 1453721 w 1463039"/>
              <a:gd name="connsiteY14" fmla="*/ 1174561 h 1484431"/>
              <a:gd name="connsiteX15" fmla="*/ 1461723 w 1463039"/>
              <a:gd name="connsiteY15" fmla="*/ 1280017 h 1484431"/>
              <a:gd name="connsiteX16" fmla="*/ 1463039 w 1463039"/>
              <a:gd name="connsiteY16" fmla="*/ 1330730 h 1484431"/>
              <a:gd name="connsiteX17" fmla="*/ 1463039 w 1463039"/>
              <a:gd name="connsiteY17" fmla="*/ 1433812 h 1484431"/>
              <a:gd name="connsiteX18" fmla="*/ 1458898 w 1463039"/>
              <a:gd name="connsiteY18" fmla="*/ 1471899 h 1484431"/>
              <a:gd name="connsiteX19" fmla="*/ 1458307 w 1463039"/>
              <a:gd name="connsiteY19" fmla="*/ 1476108 h 1484431"/>
              <a:gd name="connsiteX20" fmla="*/ 1456252 w 1463039"/>
              <a:gd name="connsiteY20" fmla="*/ 1476005 h 1484431"/>
              <a:gd name="connsiteX21" fmla="*/ 1358700 w 1463039"/>
              <a:gd name="connsiteY21" fmla="*/ 1478794 h 1484431"/>
              <a:gd name="connsiteX22" fmla="*/ 1178286 w 1463039"/>
              <a:gd name="connsiteY22" fmla="*/ 1478794 h 1484431"/>
              <a:gd name="connsiteX23" fmla="*/ 859951 w 1463039"/>
              <a:gd name="connsiteY23" fmla="*/ 1471897 h 1484431"/>
              <a:gd name="connsiteX24" fmla="*/ 500701 w 1463039"/>
              <a:gd name="connsiteY24" fmla="*/ 1474454 h 1484431"/>
              <a:gd name="connsiteX25" fmla="*/ 234329 w 1463039"/>
              <a:gd name="connsiteY25" fmla="*/ 1468256 h 1484431"/>
              <a:gd name="connsiteX26" fmla="*/ 133135 w 1463039"/>
              <a:gd name="connsiteY26" fmla="*/ 1483210 h 1484431"/>
              <a:gd name="connsiteX27" fmla="*/ 12645 w 1463039"/>
              <a:gd name="connsiteY27" fmla="*/ 1484431 h 1484431"/>
              <a:gd name="connsiteX28" fmla="*/ 15316 w 1463039"/>
              <a:gd name="connsiteY28" fmla="*/ 1462748 h 1484431"/>
              <a:gd name="connsiteX29" fmla="*/ 11892 w 1463039"/>
              <a:gd name="connsiteY29" fmla="*/ 1410408 h 1484431"/>
              <a:gd name="connsiteX30" fmla="*/ 6412 w 1463039"/>
              <a:gd name="connsiteY30" fmla="*/ 1244507 h 1484431"/>
              <a:gd name="connsiteX31" fmla="*/ 6850 w 1463039"/>
              <a:gd name="connsiteY31" fmla="*/ 1119454 h 1484431"/>
              <a:gd name="connsiteX32" fmla="*/ 6850 w 1463039"/>
              <a:gd name="connsiteY32" fmla="*/ 1060772 h 1484431"/>
              <a:gd name="connsiteX33" fmla="*/ 9699 w 1463039"/>
              <a:gd name="connsiteY33" fmla="*/ 982320 h 1484431"/>
              <a:gd name="connsiteX34" fmla="*/ 4220 w 1463039"/>
              <a:gd name="connsiteY34" fmla="*/ 947591 h 1484431"/>
              <a:gd name="connsiteX35" fmla="*/ 6904 w 1463039"/>
              <a:gd name="connsiteY35" fmla="*/ 858679 h 1484431"/>
              <a:gd name="connsiteX36" fmla="*/ 9809 w 1463039"/>
              <a:gd name="connsiteY36" fmla="*/ 755959 h 1484431"/>
              <a:gd name="connsiteX37" fmla="*/ 10248 w 1463039"/>
              <a:gd name="connsiteY37" fmla="*/ 673165 h 1484431"/>
              <a:gd name="connsiteX38" fmla="*/ 11453 w 1463039"/>
              <a:gd name="connsiteY38" fmla="*/ 516732 h 1484431"/>
              <a:gd name="connsiteX39" fmla="*/ 10466 w 1463039"/>
              <a:gd name="connsiteY39" fmla="*/ 425570 h 1484431"/>
              <a:gd name="connsiteX40" fmla="*/ 10466 w 1463039"/>
              <a:gd name="connsiteY40" fmla="*/ 216365 h 1484431"/>
              <a:gd name="connsiteX41" fmla="*/ 10796 w 1463039"/>
              <a:gd name="connsiteY41" fmla="*/ 104022 h 1484431"/>
              <a:gd name="connsiteX42" fmla="*/ 3535 w 1463039"/>
              <a:gd name="connsiteY42" fmla="*/ 20935 h 1484431"/>
              <a:gd name="connsiteX43" fmla="*/ 3925 w 1463039"/>
              <a:gd name="connsiteY43" fmla="*/ 8443 h 1484431"/>
              <a:gd name="connsiteX44" fmla="*/ 72292 w 1463039"/>
              <a:gd name="connsiteY44" fmla="*/ 7145 h 1484431"/>
              <a:gd name="connsiteX45" fmla="*/ 231771 w 1463039"/>
              <a:gd name="connsiteY45" fmla="*/ 4000 h 1484431"/>
              <a:gd name="connsiteX46" fmla="*/ 364603 w 1463039"/>
              <a:gd name="connsiteY46" fmla="*/ 11881 h 1484431"/>
              <a:gd name="connsiteX47" fmla="*/ 768234 w 1463039"/>
              <a:gd name="connsiteY47" fmla="*/ 2060 h 1484431"/>
              <a:gd name="connsiteX48" fmla="*/ 866623 w 1463039"/>
              <a:gd name="connsiteY48" fmla="*/ 570 h 1484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463039" h="1484431">
                <a:moveTo>
                  <a:pt x="866623" y="570"/>
                </a:moveTo>
                <a:cubicBezTo>
                  <a:pt x="899406" y="1672"/>
                  <a:pt x="932137" y="4373"/>
                  <a:pt x="964707" y="8668"/>
                </a:cubicBezTo>
                <a:cubicBezTo>
                  <a:pt x="1013530" y="15822"/>
                  <a:pt x="1062767" y="11396"/>
                  <a:pt x="1111826" y="8365"/>
                </a:cubicBezTo>
                <a:cubicBezTo>
                  <a:pt x="1171217" y="4667"/>
                  <a:pt x="1230548" y="2666"/>
                  <a:pt x="1290056" y="8729"/>
                </a:cubicBezTo>
                <a:cubicBezTo>
                  <a:pt x="1332385" y="13093"/>
                  <a:pt x="1374950" y="9032"/>
                  <a:pt x="1417398" y="6607"/>
                </a:cubicBezTo>
                <a:lnTo>
                  <a:pt x="1454474" y="5289"/>
                </a:lnTo>
                <a:lnTo>
                  <a:pt x="1449519" y="94304"/>
                </a:lnTo>
                <a:cubicBezTo>
                  <a:pt x="1449060" y="129133"/>
                  <a:pt x="1450326" y="163950"/>
                  <a:pt x="1454055" y="198722"/>
                </a:cubicBezTo>
                <a:cubicBezTo>
                  <a:pt x="1460000" y="262766"/>
                  <a:pt x="1460857" y="327061"/>
                  <a:pt x="1456616" y="391198"/>
                </a:cubicBezTo>
                <a:cubicBezTo>
                  <a:pt x="1453666" y="449150"/>
                  <a:pt x="1446429" y="507011"/>
                  <a:pt x="1452608" y="565101"/>
                </a:cubicBezTo>
                <a:cubicBezTo>
                  <a:pt x="1454723" y="585088"/>
                  <a:pt x="1459844" y="604709"/>
                  <a:pt x="1461013" y="624833"/>
                </a:cubicBezTo>
                <a:cubicBezTo>
                  <a:pt x="1466579" y="719109"/>
                  <a:pt x="1458230" y="813065"/>
                  <a:pt x="1451384" y="907021"/>
                </a:cubicBezTo>
                <a:cubicBezTo>
                  <a:pt x="1448879" y="941245"/>
                  <a:pt x="1445817" y="975469"/>
                  <a:pt x="1452664" y="1009693"/>
                </a:cubicBezTo>
                <a:cubicBezTo>
                  <a:pt x="1458091" y="1038573"/>
                  <a:pt x="1459210" y="1067888"/>
                  <a:pt x="1456003" y="1096987"/>
                </a:cubicBezTo>
                <a:cubicBezTo>
                  <a:pt x="1452797" y="1122759"/>
                  <a:pt x="1452035" y="1148692"/>
                  <a:pt x="1453721" y="1174561"/>
                </a:cubicBezTo>
                <a:cubicBezTo>
                  <a:pt x="1457200" y="1209698"/>
                  <a:pt x="1459900" y="1244846"/>
                  <a:pt x="1461723" y="1280017"/>
                </a:cubicBezTo>
                <a:lnTo>
                  <a:pt x="1463039" y="1330730"/>
                </a:lnTo>
                <a:lnTo>
                  <a:pt x="1463039" y="1433812"/>
                </a:lnTo>
                <a:lnTo>
                  <a:pt x="1458898" y="1471899"/>
                </a:lnTo>
                <a:lnTo>
                  <a:pt x="1458307" y="1476108"/>
                </a:lnTo>
                <a:lnTo>
                  <a:pt x="1456252" y="1476005"/>
                </a:lnTo>
                <a:cubicBezTo>
                  <a:pt x="1423776" y="1477709"/>
                  <a:pt x="1391237" y="1478251"/>
                  <a:pt x="1358700" y="1478794"/>
                </a:cubicBezTo>
                <a:cubicBezTo>
                  <a:pt x="1298542" y="1479801"/>
                  <a:pt x="1238141" y="1489099"/>
                  <a:pt x="1178286" y="1478794"/>
                </a:cubicBezTo>
                <a:cubicBezTo>
                  <a:pt x="1072672" y="1461941"/>
                  <a:pt x="965947" y="1459624"/>
                  <a:pt x="859951" y="1471897"/>
                </a:cubicBezTo>
                <a:cubicBezTo>
                  <a:pt x="740406" y="1483830"/>
                  <a:pt x="620344" y="1484683"/>
                  <a:pt x="500701" y="1474454"/>
                </a:cubicBezTo>
                <a:cubicBezTo>
                  <a:pt x="412072" y="1467171"/>
                  <a:pt x="323262" y="1461747"/>
                  <a:pt x="234329" y="1468256"/>
                </a:cubicBezTo>
                <a:cubicBezTo>
                  <a:pt x="200275" y="1470813"/>
                  <a:pt x="167069" y="1481971"/>
                  <a:pt x="133135" y="1483210"/>
                </a:cubicBezTo>
                <a:lnTo>
                  <a:pt x="12645" y="1484431"/>
                </a:lnTo>
                <a:lnTo>
                  <a:pt x="15316" y="1462748"/>
                </a:lnTo>
                <a:cubicBezTo>
                  <a:pt x="16577" y="1445266"/>
                  <a:pt x="16193" y="1427771"/>
                  <a:pt x="11892" y="1410408"/>
                </a:cubicBezTo>
                <a:cubicBezTo>
                  <a:pt x="-1808" y="1355229"/>
                  <a:pt x="932" y="1300103"/>
                  <a:pt x="6412" y="1244507"/>
                </a:cubicBezTo>
                <a:cubicBezTo>
                  <a:pt x="10522" y="1203136"/>
                  <a:pt x="15070" y="1161295"/>
                  <a:pt x="6850" y="1119454"/>
                </a:cubicBezTo>
                <a:cubicBezTo>
                  <a:pt x="3316" y="1100040"/>
                  <a:pt x="3316" y="1080186"/>
                  <a:pt x="6850" y="1060772"/>
                </a:cubicBezTo>
                <a:cubicBezTo>
                  <a:pt x="11124" y="1034621"/>
                  <a:pt x="15179" y="1008732"/>
                  <a:pt x="9699" y="982320"/>
                </a:cubicBezTo>
                <a:cubicBezTo>
                  <a:pt x="7289" y="970814"/>
                  <a:pt x="5481" y="959203"/>
                  <a:pt x="4220" y="947591"/>
                </a:cubicBezTo>
                <a:cubicBezTo>
                  <a:pt x="1710" y="917947"/>
                  <a:pt x="2609" y="888135"/>
                  <a:pt x="6904" y="858679"/>
                </a:cubicBezTo>
                <a:cubicBezTo>
                  <a:pt x="11015" y="824474"/>
                  <a:pt x="4329" y="790060"/>
                  <a:pt x="9809" y="755959"/>
                </a:cubicBezTo>
                <a:cubicBezTo>
                  <a:pt x="13700" y="728496"/>
                  <a:pt x="13848" y="700666"/>
                  <a:pt x="10248" y="673165"/>
                </a:cubicBezTo>
                <a:cubicBezTo>
                  <a:pt x="3770" y="621178"/>
                  <a:pt x="4175" y="568620"/>
                  <a:pt x="11453" y="516732"/>
                </a:cubicBezTo>
                <a:cubicBezTo>
                  <a:pt x="15947" y="486449"/>
                  <a:pt x="18522" y="455278"/>
                  <a:pt x="10466" y="425570"/>
                </a:cubicBezTo>
                <a:cubicBezTo>
                  <a:pt x="-8494" y="355748"/>
                  <a:pt x="2576" y="285821"/>
                  <a:pt x="10466" y="216365"/>
                </a:cubicBezTo>
                <a:cubicBezTo>
                  <a:pt x="15262" y="179064"/>
                  <a:pt x="15371" y="141349"/>
                  <a:pt x="10796" y="104022"/>
                </a:cubicBezTo>
                <a:cubicBezTo>
                  <a:pt x="6735" y="76456"/>
                  <a:pt x="4313" y="48716"/>
                  <a:pt x="3535" y="20935"/>
                </a:cubicBezTo>
                <a:lnTo>
                  <a:pt x="3925" y="8443"/>
                </a:lnTo>
                <a:lnTo>
                  <a:pt x="72292" y="7145"/>
                </a:lnTo>
                <a:cubicBezTo>
                  <a:pt x="125550" y="5561"/>
                  <a:pt x="178728" y="3394"/>
                  <a:pt x="231771" y="4000"/>
                </a:cubicBezTo>
                <a:cubicBezTo>
                  <a:pt x="276049" y="4485"/>
                  <a:pt x="320208" y="13578"/>
                  <a:pt x="364603" y="11881"/>
                </a:cubicBezTo>
                <a:cubicBezTo>
                  <a:pt x="499147" y="6910"/>
                  <a:pt x="633750" y="8547"/>
                  <a:pt x="768234" y="2060"/>
                </a:cubicBezTo>
                <a:cubicBezTo>
                  <a:pt x="801008" y="-38"/>
                  <a:pt x="833841" y="-533"/>
                  <a:pt x="866623" y="57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88952" cy="1325563"/>
          </a:xfrm>
        </p:spPr>
        <p:txBody>
          <a:bodyPr/>
          <a:lstStyle>
            <a:lvl1pPr algn="ctr">
              <a:defRPr sz="72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Rectangle 18" descr="Tag=AccentColor&#10;Flavor=Light&#10;Target=FillAndLine">
            <a:extLst>
              <a:ext uri="{FF2B5EF4-FFF2-40B4-BE49-F238E27FC236}">
                <a16:creationId xmlns:a16="http://schemas.microsoft.com/office/drawing/2014/main" id="{2D7984C8-AF4A-4D59-BB2D-72D92F873C07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C125114-9BE9-4C21-BEC1-81B68516221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09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4" name="Text Placeholder 32">
            <a:extLst>
              <a:ext uri="{FF2B5EF4-FFF2-40B4-BE49-F238E27FC236}">
                <a16:creationId xmlns:a16="http://schemas.microsoft.com/office/drawing/2014/main" id="{2AB98BFD-4068-4EDA-8DE5-E5D978EDDF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931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5" name="Text Placeholder 32">
            <a:extLst>
              <a:ext uri="{FF2B5EF4-FFF2-40B4-BE49-F238E27FC236}">
                <a16:creationId xmlns:a16="http://schemas.microsoft.com/office/drawing/2014/main" id="{937737FC-57C8-4243-BE91-4E9684B8361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3553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6" name="Text Placeholder 32">
            <a:extLst>
              <a:ext uri="{FF2B5EF4-FFF2-40B4-BE49-F238E27FC236}">
                <a16:creationId xmlns:a16="http://schemas.microsoft.com/office/drawing/2014/main" id="{CA78FA67-D083-4763-B647-4554C3C5097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175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7" name="Text Placeholder 32">
            <a:extLst>
              <a:ext uri="{FF2B5EF4-FFF2-40B4-BE49-F238E27FC236}">
                <a16:creationId xmlns:a16="http://schemas.microsoft.com/office/drawing/2014/main" id="{F1892FE5-DAA3-4902-93EF-46D6565FFB4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0797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18342759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Center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880"/>
          </a:xfrm>
        </p:spPr>
        <p:txBody>
          <a:bodyPr/>
          <a:lstStyle>
            <a:lvl1pPr algn="ctr">
              <a:defRPr sz="7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04288"/>
            <a:ext cx="10515600" cy="38770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83465705-093A-460D-83A5-4A4F3275ADB7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29083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04288"/>
            <a:ext cx="5181600" cy="38770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04288"/>
            <a:ext cx="5181600" cy="38770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23FEB8C5-87FB-41BA-B300-D935D5EEAEC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23273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88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4" r:id="rId5"/>
    <p:sldLayoutId id="2147483751" r:id="rId6"/>
    <p:sldLayoutId id="2147483752" r:id="rId7"/>
    <p:sldLayoutId id="2147483753" r:id="rId8"/>
    <p:sldLayoutId id="2147483724" r:id="rId9"/>
    <p:sldLayoutId id="2147483737" r:id="rId10"/>
    <p:sldLayoutId id="2147483755" r:id="rId11"/>
    <p:sldLayoutId id="2147483754" r:id="rId12"/>
    <p:sldLayoutId id="2147483756" r:id="rId13"/>
    <p:sldLayoutId id="2147483739" r:id="rId14"/>
    <p:sldLayoutId id="2147483740" r:id="rId15"/>
    <p:sldLayoutId id="2147483741" r:id="rId16"/>
  </p:sldLayoutIdLst>
  <p:transition spd="slow">
    <p:push dir="u"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7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1B3DD-35BD-42F7-9AD7-7F3402B26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7272" y="1235423"/>
            <a:ext cx="7077456" cy="2898648"/>
          </a:xfrm>
        </p:spPr>
        <p:txBody>
          <a:bodyPr/>
          <a:lstStyle/>
          <a:p>
            <a:r>
              <a:rPr lang="en-US" sz="8800" dirty="0">
                <a:solidFill>
                  <a:schemeClr val="bg1"/>
                </a:solidFill>
              </a:rPr>
              <a:t>Text-to-Image synthesizer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77360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8A2EF-A9F7-BA03-0F85-DC0B8F34A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B8A83-B94D-7AE0-041D-360B8DA2D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7200" dirty="0"/>
              <a:t>Text Preprocessing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4551D2-1BA9-34AB-52CA-90E3A4A35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8" name="مربع نص 17">
            <a:extLst>
              <a:ext uri="{FF2B5EF4-FFF2-40B4-BE49-F238E27FC236}">
                <a16:creationId xmlns:a16="http://schemas.microsoft.com/office/drawing/2014/main" id="{371B0D4D-83AB-BA4E-4EE0-4F8ECEFB7FA9}"/>
              </a:ext>
            </a:extLst>
          </p:cNvPr>
          <p:cNvSpPr txBox="1"/>
          <p:nvPr/>
        </p:nvSpPr>
        <p:spPr>
          <a:xfrm>
            <a:off x="1529787" y="2720021"/>
            <a:ext cx="8452413" cy="260699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Loading captions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Cleaning and tokenizing captions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/>
              <a:t>Stopword</a:t>
            </a:r>
            <a:r>
              <a:rPr lang="en-US" sz="2800" dirty="0"/>
              <a:t> removal and lemmatization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Processed captions</a:t>
            </a:r>
          </a:p>
        </p:txBody>
      </p:sp>
    </p:spTree>
    <p:extLst>
      <p:ext uri="{BB962C8B-B14F-4D97-AF65-F5344CB8AC3E}">
        <p14:creationId xmlns:p14="http://schemas.microsoft.com/office/powerpoint/2010/main" val="101031687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7BCD00-446A-E6F4-4958-C0734A97F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E29F3-8881-9CA4-1EF6-5CEE4D08E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Data Split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DD80D2-5FE3-D019-B547-6AE0E7CD5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8" name="مربع نص 17">
            <a:extLst>
              <a:ext uri="{FF2B5EF4-FFF2-40B4-BE49-F238E27FC236}">
                <a16:creationId xmlns:a16="http://schemas.microsoft.com/office/drawing/2014/main" id="{E46759B2-16E7-00D6-FEBF-E82819658E88}"/>
              </a:ext>
            </a:extLst>
          </p:cNvPr>
          <p:cNvSpPr txBox="1"/>
          <p:nvPr/>
        </p:nvSpPr>
        <p:spPr>
          <a:xfrm>
            <a:off x="1437189" y="3043186"/>
            <a:ext cx="8452413" cy="1960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The data is split into training and testing sets based on a predefined file (train_test_split.txt), which specifies which images go into the training set and which go into the testing set. This ensures that the division is consistent and repeatable.</a:t>
            </a:r>
          </a:p>
        </p:txBody>
      </p:sp>
    </p:spTree>
    <p:extLst>
      <p:ext uri="{BB962C8B-B14F-4D97-AF65-F5344CB8AC3E}">
        <p14:creationId xmlns:p14="http://schemas.microsoft.com/office/powerpoint/2010/main" val="148903028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47A890-3413-BFD5-651F-090546194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3BBFF-AB76-4930-E17E-9150AB0E9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Stage I (Rough Image Generation)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34ABFC-B065-F1EE-846A-6091CE053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8" name="مربع نص 17">
            <a:extLst>
              <a:ext uri="{FF2B5EF4-FFF2-40B4-BE49-F238E27FC236}">
                <a16:creationId xmlns:a16="http://schemas.microsoft.com/office/drawing/2014/main" id="{74837588-B64E-7351-6FE4-E8B3D4EEE770}"/>
              </a:ext>
            </a:extLst>
          </p:cNvPr>
          <p:cNvSpPr txBox="1"/>
          <p:nvPr/>
        </p:nvSpPr>
        <p:spPr>
          <a:xfrm>
            <a:off x="1437189" y="3043186"/>
            <a:ext cx="8452413" cy="1960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Define the Generator and Discriminator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Implement Loss Functions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Training Stage I</a:t>
            </a:r>
          </a:p>
        </p:txBody>
      </p:sp>
    </p:spTree>
    <p:extLst>
      <p:ext uri="{BB962C8B-B14F-4D97-AF65-F5344CB8AC3E}">
        <p14:creationId xmlns:p14="http://schemas.microsoft.com/office/powerpoint/2010/main" val="211397164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BB93C3-8CAB-B1DE-4840-35BDF9E30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3111E-33AA-C125-AB0F-35A7CB5DE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Stage II (Refining Image Details)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8A05C9-7468-0D04-FB65-2DD0F9F1C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8" name="مربع نص 17">
            <a:extLst>
              <a:ext uri="{FF2B5EF4-FFF2-40B4-BE49-F238E27FC236}">
                <a16:creationId xmlns:a16="http://schemas.microsoft.com/office/drawing/2014/main" id="{9B749680-C705-581A-FBFD-D74A0DE71A6E}"/>
              </a:ext>
            </a:extLst>
          </p:cNvPr>
          <p:cNvSpPr txBox="1"/>
          <p:nvPr/>
        </p:nvSpPr>
        <p:spPr>
          <a:xfrm>
            <a:off x="1437189" y="3043186"/>
            <a:ext cx="8452413" cy="260699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Define the Second Generator and Discriminator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Implement Loss Functions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Training Stage II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Evaluation and Refinement</a:t>
            </a:r>
          </a:p>
        </p:txBody>
      </p:sp>
    </p:spTree>
    <p:extLst>
      <p:ext uri="{BB962C8B-B14F-4D97-AF65-F5344CB8AC3E}">
        <p14:creationId xmlns:p14="http://schemas.microsoft.com/office/powerpoint/2010/main" val="261711204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5DB159-F024-38E5-1B0C-AB5693BA7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5D9E-F543-9793-31DF-7B3F5D33C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GUI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C9EF6-8675-D7D5-95A6-DDD990E9C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8" name="مربع نص 17">
            <a:extLst>
              <a:ext uri="{FF2B5EF4-FFF2-40B4-BE49-F238E27FC236}">
                <a16:creationId xmlns:a16="http://schemas.microsoft.com/office/drawing/2014/main" id="{00188620-0E68-7254-EA9D-828EC416208F}"/>
              </a:ext>
            </a:extLst>
          </p:cNvPr>
          <p:cNvSpPr txBox="1"/>
          <p:nvPr/>
        </p:nvSpPr>
        <p:spPr>
          <a:xfrm>
            <a:off x="839789" y="3689517"/>
            <a:ext cx="5256212" cy="66800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We have built a simple user interface using </a:t>
            </a:r>
            <a:r>
              <a:rPr lang="en-US" sz="2800" dirty="0" err="1"/>
              <a:t>tkinter</a:t>
            </a:r>
            <a:r>
              <a:rPr lang="en-US" sz="2800" dirty="0"/>
              <a:t>.</a:t>
            </a:r>
          </a:p>
        </p:txBody>
      </p:sp>
      <p:pic>
        <p:nvPicPr>
          <p:cNvPr id="4" name="صورة 3" descr="صورة تحتوي على نص, الإلكترونيات, لقطة شاشة, برمجيات&#10;&#10;تم إنشاء الوصف تلقائياً">
            <a:extLst>
              <a:ext uri="{FF2B5EF4-FFF2-40B4-BE49-F238E27FC236}">
                <a16:creationId xmlns:a16="http://schemas.microsoft.com/office/drawing/2014/main" id="{12AEC076-0987-2322-AA2B-A6CA39B24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385" y="2199103"/>
            <a:ext cx="4395826" cy="431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0783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BE29BE-62B3-89F5-41E4-7AFA72DA1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A83D5-D840-A379-077F-8B8CAFC57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err="1">
                <a:solidFill>
                  <a:schemeClr val="bg1"/>
                </a:solidFill>
              </a:rPr>
              <a:t>dataSet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D4DA1C-8B29-1851-0AD6-B7F395A2D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55FCD6-E60A-58AD-B5C7-40CCDF043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9B1E88-13BB-2C8C-4B6E-1B79EF6C8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52568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F436E7-654C-A865-670C-1D8597718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0E1B3-850B-509A-7FE3-877857DDD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Dataset exploring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968DDD-0C06-EDB7-987C-C8F59894F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8" name="مربع نص 17">
            <a:extLst>
              <a:ext uri="{FF2B5EF4-FFF2-40B4-BE49-F238E27FC236}">
                <a16:creationId xmlns:a16="http://schemas.microsoft.com/office/drawing/2014/main" id="{C46A6C50-CC76-B307-B559-F7CD9C01D274}"/>
              </a:ext>
            </a:extLst>
          </p:cNvPr>
          <p:cNvSpPr txBox="1"/>
          <p:nvPr/>
        </p:nvSpPr>
        <p:spPr>
          <a:xfrm>
            <a:off x="839788" y="3043186"/>
            <a:ext cx="8205889" cy="1960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CUB dataset contains 200 bird species with 11,788 images. Since 80% of birds in this dataset have object-image size ratios of less than 0.5 , as a pre-processing step, we crop all images to ensure that bounding boxes of birds have greater-than-0.75 object-image size ratios.</a:t>
            </a:r>
          </a:p>
        </p:txBody>
      </p:sp>
    </p:spTree>
    <p:extLst>
      <p:ext uri="{BB962C8B-B14F-4D97-AF65-F5344CB8AC3E}">
        <p14:creationId xmlns:p14="http://schemas.microsoft.com/office/powerpoint/2010/main" val="204243412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B601F-BC16-2E41-DE08-2DD1A745A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68EB2-B79C-9811-FC89-FD5FC442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Generative Adversarial Networks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C9BCCF-F02E-D99C-504F-28B2C700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E69EF-6C06-9AF0-173E-48B2D3659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3FB8F-87E5-0E99-3BFC-5053F055C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332835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C18A67-8E3E-C51F-2014-51D974401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9F3DA-6D4C-E540-B0DC-9A2B3B29C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StackGan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79D798-A831-38C9-0127-E476E1392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8" name="مربع نص 17">
            <a:extLst>
              <a:ext uri="{FF2B5EF4-FFF2-40B4-BE49-F238E27FC236}">
                <a16:creationId xmlns:a16="http://schemas.microsoft.com/office/drawing/2014/main" id="{36725540-FCFE-3D3B-E760-F3848B82C267}"/>
              </a:ext>
            </a:extLst>
          </p:cNvPr>
          <p:cNvSpPr txBox="1"/>
          <p:nvPr/>
        </p:nvSpPr>
        <p:spPr>
          <a:xfrm>
            <a:off x="839788" y="3366352"/>
            <a:ext cx="8205889" cy="131433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Is a type of GAN used for generating high-quality images from text descriptions. It works in two stages to progressively generate more detailed images.</a:t>
            </a:r>
          </a:p>
        </p:txBody>
      </p:sp>
    </p:spTree>
    <p:extLst>
      <p:ext uri="{BB962C8B-B14F-4D97-AF65-F5344CB8AC3E}">
        <p14:creationId xmlns:p14="http://schemas.microsoft.com/office/powerpoint/2010/main" val="116903022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00EE8-E379-5F3C-BFA3-E4FF28F96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AB3D9-01DC-50B5-096A-567923480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Model Architecture of </a:t>
            </a:r>
            <a:r>
              <a:rPr lang="en-US" dirty="0" err="1"/>
              <a:t>StackGAN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8E0A97-7E8C-9390-C414-6B37AD6C8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59E1540-E0B2-4F84-AEE0-2EC0677CC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961" y="2239440"/>
            <a:ext cx="9960077" cy="448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1695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4A1D1-DD07-4DD2-A527-4B1F52D6A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E8896-AA49-4FBF-8BB1-9480E622D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00" y="1740432"/>
            <a:ext cx="6400800" cy="3377135"/>
          </a:xfrm>
        </p:spPr>
        <p:txBody>
          <a:bodyPr numCol="2">
            <a:normAutofit lnSpcReduction="10000"/>
          </a:bodyPr>
          <a:lstStyle/>
          <a:p>
            <a:pPr marL="742950" lvl="0" indent="-74295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742950" lvl="0" indent="-742950">
              <a:buFont typeface="+mj-lt"/>
              <a:buAutoNum type="arabicPeriod"/>
            </a:pPr>
            <a:r>
              <a:rPr lang="en-US" dirty="0"/>
              <a:t>Team members </a:t>
            </a:r>
            <a:endParaRPr lang="ar-SA" dirty="0"/>
          </a:p>
          <a:p>
            <a:pPr marL="742950" lvl="0" indent="-742950">
              <a:buFont typeface="+mj-lt"/>
              <a:buAutoNum type="arabicPeriod"/>
            </a:pPr>
            <a:r>
              <a:rPr lang="en-US" dirty="0"/>
              <a:t>Tools</a:t>
            </a:r>
          </a:p>
          <a:p>
            <a:pPr marL="742950" lvl="0" indent="-742950">
              <a:buFont typeface="+mj-lt"/>
              <a:buAutoNum type="arabicPeriod"/>
            </a:pPr>
            <a:r>
              <a:rPr lang="en-US" dirty="0"/>
              <a:t>Project flowline</a:t>
            </a:r>
          </a:p>
          <a:p>
            <a:pPr marL="742950" lvl="0" indent="-742950">
              <a:buFont typeface="+mj-lt"/>
              <a:buAutoNum type="arabicPeriod"/>
            </a:pPr>
            <a:r>
              <a:rPr lang="en-US" dirty="0"/>
              <a:t>Dataset </a:t>
            </a:r>
          </a:p>
          <a:p>
            <a:pPr marL="742950" lvl="0" indent="-742950">
              <a:buFont typeface="+mj-lt"/>
              <a:buAutoNum type="arabicPeriod"/>
            </a:pPr>
            <a:r>
              <a:rPr lang="en-US" dirty="0" err="1"/>
              <a:t>StackGAN</a:t>
            </a:r>
            <a:endParaRPr lang="en-US" dirty="0"/>
          </a:p>
          <a:p>
            <a:pPr marL="742950" lvl="0" indent="-742950">
              <a:buFont typeface="+mj-lt"/>
              <a:buAutoNum type="arabicPeriod"/>
            </a:pPr>
            <a:r>
              <a:rPr lang="en-US" dirty="0"/>
              <a:t>Real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1E77D-BC6B-46E9-A266-292BF5B66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18432-CFA9-4F2E-902D-95B380693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C8496-0D63-4559-BFA5-683F5780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842964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C71FBF-7FA8-6109-A66A-308F18ACF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FB613-340C-A120-BEA4-FEF0834C1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solidFill>
                  <a:schemeClr val="bg1"/>
                </a:solidFill>
              </a:rPr>
              <a:t>How this synthesizer works?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C3CFE8-DC74-65F8-3122-0C50B2BCF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4AB254-3AF8-AB88-BBDD-6960C8EC0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19526C-8B71-B596-89C3-F969FF09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660870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3B8D2-73B5-784F-4527-BB2C5F998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56090-4756-1AF8-45E6-1630F83F5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73CCA6-A2FB-33E7-F924-2D3F9EA15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38D382-8660-9BD1-260A-ABC41A067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89FD25-E382-3246-C0D7-871F88107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8" name="مربع نص 17">
            <a:extLst>
              <a:ext uri="{FF2B5EF4-FFF2-40B4-BE49-F238E27FC236}">
                <a16:creationId xmlns:a16="http://schemas.microsoft.com/office/drawing/2014/main" id="{22A18D6B-9DA2-4346-DA98-CF4C7626D245}"/>
              </a:ext>
            </a:extLst>
          </p:cNvPr>
          <p:cNvSpPr txBox="1"/>
          <p:nvPr/>
        </p:nvSpPr>
        <p:spPr>
          <a:xfrm>
            <a:off x="2566538" y="3669576"/>
            <a:ext cx="20297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This bird is </a:t>
            </a:r>
            <a:r>
              <a:rPr lang="en-US" sz="4000" dirty="0">
                <a:solidFill>
                  <a:srgbClr val="FF0000"/>
                </a:solidFill>
              </a:rPr>
              <a:t>red</a:t>
            </a:r>
          </a:p>
        </p:txBody>
      </p:sp>
      <p:pic>
        <p:nvPicPr>
          <p:cNvPr id="23" name="صورة 22">
            <a:extLst>
              <a:ext uri="{FF2B5EF4-FFF2-40B4-BE49-F238E27FC236}">
                <a16:creationId xmlns:a16="http://schemas.microsoft.com/office/drawing/2014/main" id="{DF98D20A-4EA2-907A-A345-72B286368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162" y="2406561"/>
            <a:ext cx="3220876" cy="323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873800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42">
            <a:extLst>
              <a:ext uri="{FF2B5EF4-FFF2-40B4-BE49-F238E27FC236}">
                <a16:creationId xmlns:a16="http://schemas.microsoft.com/office/drawing/2014/main" id="{AC70A0AD-4A0C-40FD-A774-6B09C1736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99257D-C40D-4533-97A3-C2FB8CB76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490905-5C26-447A-9B42-E55CF46A9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BA4FBA-41F9-41F5-88B7-F79D63F1C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23" name="صورة 22">
            <a:extLst>
              <a:ext uri="{FF2B5EF4-FFF2-40B4-BE49-F238E27FC236}">
                <a16:creationId xmlns:a16="http://schemas.microsoft.com/office/drawing/2014/main" id="{AAD98771-CFD0-988C-59BF-A86603E46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516" y="2828131"/>
            <a:ext cx="2333625" cy="2390775"/>
          </a:xfrm>
          <a:prstGeom prst="rect">
            <a:avLst/>
          </a:prstGeom>
        </p:spPr>
      </p:pic>
      <p:sp>
        <p:nvSpPr>
          <p:cNvPr id="24" name="مربع نص 23">
            <a:extLst>
              <a:ext uri="{FF2B5EF4-FFF2-40B4-BE49-F238E27FC236}">
                <a16:creationId xmlns:a16="http://schemas.microsoft.com/office/drawing/2014/main" id="{6066746C-E3A6-FE6D-DCB6-7E7D21D299D2}"/>
              </a:ext>
            </a:extLst>
          </p:cNvPr>
          <p:cNvSpPr txBox="1"/>
          <p:nvPr/>
        </p:nvSpPr>
        <p:spPr>
          <a:xfrm>
            <a:off x="1366684" y="3893574"/>
            <a:ext cx="3449983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This bird is </a:t>
            </a:r>
            <a:r>
              <a:rPr lang="en-US" sz="4000" dirty="0">
                <a:solidFill>
                  <a:srgbClr val="FF0000"/>
                </a:solidFill>
              </a:rPr>
              <a:t>red</a:t>
            </a:r>
            <a:r>
              <a:rPr lang="en-US" sz="4000" dirty="0"/>
              <a:t> with </a:t>
            </a: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white</a:t>
            </a:r>
          </a:p>
        </p:txBody>
      </p:sp>
    </p:spTree>
    <p:extLst>
      <p:ext uri="{BB962C8B-B14F-4D97-AF65-F5344CB8AC3E}">
        <p14:creationId xmlns:p14="http://schemas.microsoft.com/office/powerpoint/2010/main" val="2708356486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42">
            <a:extLst>
              <a:ext uri="{FF2B5EF4-FFF2-40B4-BE49-F238E27FC236}">
                <a16:creationId xmlns:a16="http://schemas.microsoft.com/office/drawing/2014/main" id="{AC70A0AD-4A0C-40FD-A774-6B09C1736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99257D-C40D-4533-97A3-C2FB8CB76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490905-5C26-447A-9B42-E55CF46A9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BA4FBA-41F9-41F5-88B7-F79D63F1C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24" name="صورة 23">
            <a:extLst>
              <a:ext uri="{FF2B5EF4-FFF2-40B4-BE49-F238E27FC236}">
                <a16:creationId xmlns:a16="http://schemas.microsoft.com/office/drawing/2014/main" id="{FA47896A-F3B8-31F9-AC0F-C8F5B5B9A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2856706"/>
            <a:ext cx="2352675" cy="2333625"/>
          </a:xfrm>
          <a:prstGeom prst="rect">
            <a:avLst/>
          </a:prstGeom>
        </p:spPr>
      </p:pic>
      <p:sp>
        <p:nvSpPr>
          <p:cNvPr id="25" name="مربع نص 24">
            <a:extLst>
              <a:ext uri="{FF2B5EF4-FFF2-40B4-BE49-F238E27FC236}">
                <a16:creationId xmlns:a16="http://schemas.microsoft.com/office/drawing/2014/main" id="{830D77E6-B1B1-8510-2458-8B0A055ECDA1}"/>
              </a:ext>
            </a:extLst>
          </p:cNvPr>
          <p:cNvSpPr txBox="1"/>
          <p:nvPr/>
        </p:nvSpPr>
        <p:spPr>
          <a:xfrm>
            <a:off x="956248" y="3669576"/>
            <a:ext cx="67319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This bird is </a:t>
            </a:r>
            <a:r>
              <a:rPr lang="en-US" sz="4000" dirty="0">
                <a:solidFill>
                  <a:srgbClr val="FF0000"/>
                </a:solidFill>
              </a:rPr>
              <a:t>red</a:t>
            </a:r>
            <a:r>
              <a:rPr lang="en-US" sz="4000" dirty="0"/>
              <a:t> with </a:t>
            </a: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white</a:t>
            </a:r>
            <a:r>
              <a:rPr lang="en-US" sz="4000" dirty="0"/>
              <a:t> and has a very short beak</a:t>
            </a:r>
          </a:p>
        </p:txBody>
      </p:sp>
    </p:spTree>
    <p:extLst>
      <p:ext uri="{BB962C8B-B14F-4D97-AF65-F5344CB8AC3E}">
        <p14:creationId xmlns:p14="http://schemas.microsoft.com/office/powerpoint/2010/main" val="1791697231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42">
            <a:extLst>
              <a:ext uri="{FF2B5EF4-FFF2-40B4-BE49-F238E27FC236}">
                <a16:creationId xmlns:a16="http://schemas.microsoft.com/office/drawing/2014/main" id="{AC70A0AD-4A0C-40FD-A774-6B09C1736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example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99257D-C40D-4533-97A3-C2FB8CB76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490905-5C26-447A-9B42-E55CF46A9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BA4FBA-41F9-41F5-88B7-F79D63F1C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24" name="صورة 23">
            <a:extLst>
              <a:ext uri="{FF2B5EF4-FFF2-40B4-BE49-F238E27FC236}">
                <a16:creationId xmlns:a16="http://schemas.microsoft.com/office/drawing/2014/main" id="{F20F28B1-453A-1739-412D-469CB0BC7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275" y="3429000"/>
            <a:ext cx="7029450" cy="2333625"/>
          </a:xfrm>
          <a:prstGeom prst="rect">
            <a:avLst/>
          </a:prstGeom>
        </p:spPr>
      </p:pic>
      <p:sp>
        <p:nvSpPr>
          <p:cNvPr id="25" name="مربع نص 24">
            <a:extLst>
              <a:ext uri="{FF2B5EF4-FFF2-40B4-BE49-F238E27FC236}">
                <a16:creationId xmlns:a16="http://schemas.microsoft.com/office/drawing/2014/main" id="{C24C0F88-994B-D12F-F19D-F9F21426C532}"/>
              </a:ext>
            </a:extLst>
          </p:cNvPr>
          <p:cNvSpPr txBox="1"/>
          <p:nvPr/>
        </p:nvSpPr>
        <p:spPr>
          <a:xfrm>
            <a:off x="2730014" y="2583462"/>
            <a:ext cx="67319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This bird is </a:t>
            </a:r>
            <a:r>
              <a:rPr lang="en-US" sz="4000" dirty="0">
                <a:solidFill>
                  <a:srgbClr val="FF0000"/>
                </a:solidFill>
              </a:rPr>
              <a:t>red</a:t>
            </a:r>
            <a:r>
              <a:rPr lang="en-US" sz="4000" dirty="0"/>
              <a:t> with </a:t>
            </a: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white</a:t>
            </a:r>
            <a:r>
              <a:rPr lang="en-US" sz="4000" dirty="0"/>
              <a:t> and has a very short beak</a:t>
            </a:r>
          </a:p>
        </p:txBody>
      </p:sp>
    </p:spTree>
    <p:extLst>
      <p:ext uri="{BB962C8B-B14F-4D97-AF65-F5344CB8AC3E}">
        <p14:creationId xmlns:p14="http://schemas.microsoft.com/office/powerpoint/2010/main" val="1117098157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0E76A-CC37-7300-72B2-54745026A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42">
            <a:extLst>
              <a:ext uri="{FF2B5EF4-FFF2-40B4-BE49-F238E27FC236}">
                <a16:creationId xmlns:a16="http://schemas.microsoft.com/office/drawing/2014/main" id="{5755C315-AF87-A930-4D33-1FFFB1CBB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I Training results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FFA6A8-22A8-B012-89F8-C3A8DF625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208812-2819-116D-8BD7-876F2C4F4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30DE81-C3E4-8001-D001-34D999A07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3" name="صورة 2" descr="صورة تحتوي على التلون, لقطة شاشة, أرجواني, ميدان/ مربع&#10;&#10;تم إنشاء الوصف تلقائياً">
            <a:extLst>
              <a:ext uri="{FF2B5EF4-FFF2-40B4-BE49-F238E27FC236}">
                <a16:creationId xmlns:a16="http://schemas.microsoft.com/office/drawing/2014/main" id="{7CCE5FE4-C6E2-5C8D-06B8-E83DF104D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60" y="1950557"/>
            <a:ext cx="3688500" cy="4714567"/>
          </a:xfrm>
          <a:prstGeom prst="rect">
            <a:avLst/>
          </a:prstGeom>
        </p:spPr>
      </p:pic>
      <p:pic>
        <p:nvPicPr>
          <p:cNvPr id="5" name="صورة 4" descr="صورة تحتوي على كلية, لقطة شاشة, طائر, في الخارج&#10;&#10;تم إنشاء الوصف تلقائياً">
            <a:extLst>
              <a:ext uri="{FF2B5EF4-FFF2-40B4-BE49-F238E27FC236}">
                <a16:creationId xmlns:a16="http://schemas.microsoft.com/office/drawing/2014/main" id="{70833115-D164-E19E-03F3-9DF74D4BFEC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91"/>
          <a:stretch/>
        </p:blipFill>
        <p:spPr>
          <a:xfrm>
            <a:off x="4526700" y="1950557"/>
            <a:ext cx="3925786" cy="4714566"/>
          </a:xfrm>
          <a:prstGeom prst="rect">
            <a:avLst/>
          </a:prstGeom>
        </p:spPr>
      </p:pic>
      <p:pic>
        <p:nvPicPr>
          <p:cNvPr id="10" name="صورة 9" descr="صورة تحتوي على كلية, طائر, لقطة شاشة, فسيفساء&#10;&#10;تم إنشاء الوصف تلقائياً">
            <a:extLst>
              <a:ext uri="{FF2B5EF4-FFF2-40B4-BE49-F238E27FC236}">
                <a16:creationId xmlns:a16="http://schemas.microsoft.com/office/drawing/2014/main" id="{1C7A33F4-355E-2CC2-8266-F6EEB0D9F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2626" y="1950557"/>
            <a:ext cx="3256494" cy="440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920814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1B3DD-35BD-42F7-9AD7-7F3402B26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7272" y="2320413"/>
            <a:ext cx="7077456" cy="1725168"/>
          </a:xfrm>
        </p:spPr>
        <p:txBody>
          <a:bodyPr/>
          <a:lstStyle/>
          <a:p>
            <a:r>
              <a:rPr lang="en-US" sz="8800" dirty="0">
                <a:solidFill>
                  <a:schemeClr val="bg1"/>
                </a:solidFill>
              </a:rPr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92717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8C0DDC-D116-43DA-B0B5-A6A82668A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/>
              <a:t>Introduction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430F02-9645-4F56-99F7-1DC2F76FF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872486"/>
            <a:ext cx="5856388" cy="34838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In our project, "Text-to-Image Synthesizer," we focus on generating photorealistic images from textual descriptions. To address this complexity, researchers have developed solutions using </a:t>
            </a:r>
            <a:r>
              <a:rPr lang="en-US" sz="2400" dirty="0" err="1"/>
              <a:t>StackGANs</a:t>
            </a:r>
            <a:r>
              <a:rPr lang="en-US" sz="2400" dirty="0"/>
              <a:t> (ST-GANs), an architecture where two Generative Adversarial Networks (GANs) are stacked, each contributing to progressively refine and enhance the quality of the generated images.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1B180-F4BB-46B9-937E-3469FC6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2" name="رسم 11" descr="شارات رتبة عسكرية مع تعبئة خالصة">
            <a:extLst>
              <a:ext uri="{FF2B5EF4-FFF2-40B4-BE49-F238E27FC236}">
                <a16:creationId xmlns:a16="http://schemas.microsoft.com/office/drawing/2014/main" id="{F1723761-40FD-8EC0-6E96-2AC64F88C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185219"/>
            <a:ext cx="3077497" cy="248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7333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905" y="296299"/>
            <a:ext cx="3095981" cy="1325563"/>
          </a:xfrm>
        </p:spPr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186A6-0E67-4859-AD6E-76551F071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1AB31-AB0A-466D-8F3B-887FBDF64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A3822-3DBB-41A6-8C93-47E05C8A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عنصر نائب للمحتوى 6">
            <a:extLst>
              <a:ext uri="{FF2B5EF4-FFF2-40B4-BE49-F238E27FC236}">
                <a16:creationId xmlns:a16="http://schemas.microsoft.com/office/drawing/2014/main" id="{F20D4CE9-7778-9CAD-1A13-966C4672A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2088678"/>
            <a:ext cx="4114800" cy="4105656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 err="1"/>
              <a:t>Basmala</a:t>
            </a:r>
            <a:r>
              <a:rPr lang="en-US" sz="3600" dirty="0"/>
              <a:t> Saad</a:t>
            </a:r>
          </a:p>
          <a:p>
            <a:pPr algn="ctr">
              <a:lnSpc>
                <a:spcPct val="150000"/>
              </a:lnSpc>
            </a:pPr>
            <a:r>
              <a:rPr lang="en-US" sz="3600" dirty="0" err="1"/>
              <a:t>Gehad</a:t>
            </a:r>
            <a:r>
              <a:rPr lang="en-US" sz="3600" dirty="0"/>
              <a:t> Mohamed</a:t>
            </a:r>
          </a:p>
          <a:p>
            <a:pPr algn="ctr">
              <a:lnSpc>
                <a:spcPct val="150000"/>
              </a:lnSpc>
            </a:pPr>
            <a:r>
              <a:rPr lang="en-US" sz="3600" dirty="0"/>
              <a:t>Mariam Magdy</a:t>
            </a:r>
          </a:p>
          <a:p>
            <a:pPr algn="ctr">
              <a:lnSpc>
                <a:spcPct val="150000"/>
              </a:lnSpc>
            </a:pPr>
            <a:r>
              <a:rPr lang="en-US" sz="3600" dirty="0"/>
              <a:t>Mustafa Hesham</a:t>
            </a:r>
          </a:p>
        </p:txBody>
      </p:sp>
    </p:spTree>
    <p:extLst>
      <p:ext uri="{BB962C8B-B14F-4D97-AF65-F5344CB8AC3E}">
        <p14:creationId xmlns:p14="http://schemas.microsoft.com/office/powerpoint/2010/main" val="78364860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683CD-059C-4A3C-8337-1053A0665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solidFill>
                  <a:schemeClr val="bg1"/>
                </a:solidFill>
              </a:rPr>
              <a:t>Tools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2E26C-6CD3-465F-A511-722AFDA17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FB3776-57DD-4448-8136-9BBC1793E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3B7BE-39F6-40AC-AB8F-9F8D5C70A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90597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BC07BB-B98D-909C-829B-D38EDC769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439C1-FA2A-C826-379E-D16A9D667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905" y="296299"/>
            <a:ext cx="3095981" cy="1325563"/>
          </a:xfrm>
        </p:spPr>
        <p:txBody>
          <a:bodyPr/>
          <a:lstStyle/>
          <a:p>
            <a:pPr algn="ctr"/>
            <a:r>
              <a:rPr lang="en-US" dirty="0"/>
              <a:t>Tools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20A1A-9CBF-E652-A02E-B4A43F544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76444-4CD4-464A-B381-9BE8CA250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1BEBA-B1C1-B985-56FF-450657B36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عنصر نائب للمحتوى 6">
            <a:extLst>
              <a:ext uri="{FF2B5EF4-FFF2-40B4-BE49-F238E27FC236}">
                <a16:creationId xmlns:a16="http://schemas.microsoft.com/office/drawing/2014/main" id="{A178973E-96A4-14BA-32B8-D560F7CC9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5274" y="2320074"/>
            <a:ext cx="7681452" cy="3048338"/>
          </a:xfrm>
        </p:spPr>
        <p:txBody>
          <a:bodyPr numCol="2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/>
              <a:t>Python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Pandas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OpenCV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sz="3200" dirty="0"/>
          </a:p>
          <a:p>
            <a:pPr algn="ctr">
              <a:lnSpc>
                <a:spcPct val="150000"/>
              </a:lnSpc>
            </a:pPr>
            <a:r>
              <a:rPr lang="en-US" sz="3200" dirty="0"/>
              <a:t>NLTK</a:t>
            </a:r>
          </a:p>
          <a:p>
            <a:pPr algn="ctr">
              <a:lnSpc>
                <a:spcPct val="150000"/>
              </a:lnSpc>
            </a:pPr>
            <a:r>
              <a:rPr lang="en-US" sz="3200" dirty="0" err="1"/>
              <a:t>Tkinter</a:t>
            </a:r>
            <a:endParaRPr lang="en-US" sz="3200" dirty="0"/>
          </a:p>
          <a:p>
            <a:pPr algn="ctr">
              <a:lnSpc>
                <a:spcPct val="150000"/>
              </a:lnSpc>
            </a:pPr>
            <a:r>
              <a:rPr lang="en-US" sz="3200" dirty="0" err="1"/>
              <a:t>StackGAN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4383660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FC8DF-342F-CE44-7E12-D330666F0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C498A-C756-93AA-47C9-22D8772F6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solidFill>
                  <a:schemeClr val="bg1"/>
                </a:solidFill>
              </a:rPr>
              <a:t>Project flowline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40D024-6E50-78B5-4ADF-0CCEDC822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90BFAB-DD44-AF1E-D75F-D9CA420CD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699113-2B77-59DB-438E-1756E809F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8814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A1E7D-BE3B-5E70-7909-ED87F783B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7B245-0C7B-5FFD-20DF-93D0CEAF1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905" y="296299"/>
            <a:ext cx="309598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Project flowline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E39DD-2A8B-7CAF-8757-F2F68033F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EBB0C-2AB5-0D56-19E7-B6FDCD9A8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E3AE-0D70-E769-85A5-B4C0F2828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8" name="رسم تخطيطي 7">
            <a:extLst>
              <a:ext uri="{FF2B5EF4-FFF2-40B4-BE49-F238E27FC236}">
                <a16:creationId xmlns:a16="http://schemas.microsoft.com/office/drawing/2014/main" id="{4BB1BC14-ED3B-BBBD-03D2-9FB0C6DA8A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492375"/>
              </p:ext>
            </p:extLst>
          </p:nvPr>
        </p:nvGraphicFramePr>
        <p:xfrm>
          <a:off x="659990" y="-245806"/>
          <a:ext cx="10872019" cy="7905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237632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D6002-E7C9-43AE-8B63-5ABE487D9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7200" dirty="0"/>
              <a:t>Image Preprocessing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06234C-6B47-4BED-963B-6EC9C25B5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A905F0-41FB-4528-82FB-9C213C094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DE6EC3-B267-47CD-BA6E-B197B502B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8" name="مربع نص 17">
            <a:extLst>
              <a:ext uri="{FF2B5EF4-FFF2-40B4-BE49-F238E27FC236}">
                <a16:creationId xmlns:a16="http://schemas.microsoft.com/office/drawing/2014/main" id="{6FF67831-0481-1528-B7EC-12E888B4F19C}"/>
              </a:ext>
            </a:extLst>
          </p:cNvPr>
          <p:cNvSpPr txBox="1"/>
          <p:nvPr/>
        </p:nvSpPr>
        <p:spPr>
          <a:xfrm>
            <a:off x="1617561" y="2684691"/>
            <a:ext cx="8452413" cy="267765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Loading filenames, bounding boxes, and image labels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Cropping images using bounding box coordinates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Resizing images to 360x360 pixels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Saving processed images</a:t>
            </a:r>
          </a:p>
        </p:txBody>
      </p:sp>
    </p:spTree>
    <p:extLst>
      <p:ext uri="{BB962C8B-B14F-4D97-AF65-F5344CB8AC3E}">
        <p14:creationId xmlns:p14="http://schemas.microsoft.com/office/powerpoint/2010/main" val="382836154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30">
      <a:majorFont>
        <a:latin typeface="The Serif Hand Black"/>
        <a:ea typeface=""/>
        <a:cs typeface=""/>
      </a:majorFont>
      <a:minorFont>
        <a:latin typeface="The Hand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2896BB-5566-4403-84AA-2FD10D9622B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FA8DA88-2D67-4B30-8205-C5207871128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CFB608F-E2ED-4AA5-B472-3C2C89444F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Sketch presentation</Template>
  <TotalTime>110</TotalTime>
  <Words>457</Words>
  <Application>Microsoft Office PowerPoint</Application>
  <PresentationFormat>شاشة عريضة</PresentationFormat>
  <Paragraphs>130</Paragraphs>
  <Slides>26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26</vt:i4>
      </vt:variant>
    </vt:vector>
  </HeadingPairs>
  <TitlesOfParts>
    <vt:vector size="31" baseType="lpstr">
      <vt:lpstr>Arial</vt:lpstr>
      <vt:lpstr>Calibri</vt:lpstr>
      <vt:lpstr>The Hand Black</vt:lpstr>
      <vt:lpstr>The Serif Hand Black</vt:lpstr>
      <vt:lpstr>SketchyVTI</vt:lpstr>
      <vt:lpstr>Text-to-Image synthesizer</vt:lpstr>
      <vt:lpstr>Agenda</vt:lpstr>
      <vt:lpstr>Introduction</vt:lpstr>
      <vt:lpstr>Team Members</vt:lpstr>
      <vt:lpstr>Tools</vt:lpstr>
      <vt:lpstr>Tools </vt:lpstr>
      <vt:lpstr>Project flowline</vt:lpstr>
      <vt:lpstr>Project flowline</vt:lpstr>
      <vt:lpstr>Image Preprocessing </vt:lpstr>
      <vt:lpstr>Text Preprocessing</vt:lpstr>
      <vt:lpstr>Data Split </vt:lpstr>
      <vt:lpstr>Stage I (Rough Image Generation)</vt:lpstr>
      <vt:lpstr>Stage II (Refining Image Details)</vt:lpstr>
      <vt:lpstr>GUI</vt:lpstr>
      <vt:lpstr>dataSet</vt:lpstr>
      <vt:lpstr>Dataset exploring</vt:lpstr>
      <vt:lpstr>Stacked Generative Adversarial Networks</vt:lpstr>
      <vt:lpstr>StackGan</vt:lpstr>
      <vt:lpstr>Model Architecture of StackGAN</vt:lpstr>
      <vt:lpstr>How this synthesizer works?</vt:lpstr>
      <vt:lpstr>Step 1</vt:lpstr>
      <vt:lpstr>Step 2</vt:lpstr>
      <vt:lpstr>Step 3 </vt:lpstr>
      <vt:lpstr>Full example </vt:lpstr>
      <vt:lpstr>Stage I Training results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مريم مجدي محمد ابراهيم سالمان</dc:creator>
  <cp:lastModifiedBy>مريم مجدي محمد ابراهيم سالمان</cp:lastModifiedBy>
  <cp:revision>4</cp:revision>
  <dcterms:created xsi:type="dcterms:W3CDTF">2024-09-11T10:45:37Z</dcterms:created>
  <dcterms:modified xsi:type="dcterms:W3CDTF">2024-10-18T21:56:47Z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