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424815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768" autoAdjust="0"/>
    <p:restoredTop sz="94660"/>
  </p:normalViewPr>
  <p:slideViewPr>
    <p:cSldViewPr snapToGrid="0">
      <p:cViewPr>
        <p:scale>
          <a:sx n="80" d="100"/>
          <a:sy n="80" d="100"/>
        </p:scale>
        <p:origin x="-1002" y="-612"/>
      </p:cViewPr>
      <p:guideLst>
        <p:guide orient="horz" pos="13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5244"/>
            <a:ext cx="9144000" cy="14789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1265"/>
            <a:ext cx="9144000" cy="10256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3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8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6174"/>
            <a:ext cx="2628900" cy="3600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6174"/>
            <a:ext cx="7734300" cy="36001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7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9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59088"/>
            <a:ext cx="10515600" cy="17671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42918"/>
            <a:ext cx="10515600" cy="9292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4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30876"/>
            <a:ext cx="5181600" cy="2695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30876"/>
            <a:ext cx="5181600" cy="2695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1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6175"/>
            <a:ext cx="10515600" cy="821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041388"/>
            <a:ext cx="5157787" cy="5103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551757"/>
            <a:ext cx="5157787" cy="2282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1388"/>
            <a:ext cx="5183188" cy="5103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51757"/>
            <a:ext cx="5183188" cy="2282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96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34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8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283212"/>
            <a:ext cx="3932237" cy="9912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11656"/>
            <a:ext cx="6172200" cy="30189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1274444"/>
            <a:ext cx="3932237" cy="23610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33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283212"/>
            <a:ext cx="3932237" cy="9912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11656"/>
            <a:ext cx="6172200" cy="30189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1274444"/>
            <a:ext cx="3932237" cy="23610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6175"/>
            <a:ext cx="10515600" cy="82111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30876"/>
            <a:ext cx="10515600" cy="26954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3937407"/>
            <a:ext cx="2743200" cy="22617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5A2B-AE84-4817-A062-B607DF4BF947}" type="datetimeFigureOut">
              <a:rPr lang="he-IL" smtClean="0"/>
              <a:t>כ"ט/אייר/תשע"ה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937407"/>
            <a:ext cx="4114800" cy="22617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3937407"/>
            <a:ext cx="2743200" cy="22617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EC9D7-E71C-48BE-B419-0CA0489206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78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4.png"/><Relationship Id="rId39" Type="http://schemas.openxmlformats.org/officeDocument/2006/relationships/image" Target="../media/image22.png"/><Relationship Id="rId51" Type="http://schemas.openxmlformats.org/officeDocument/2006/relationships/image" Target="../media/image34.png"/><Relationship Id="rId21" Type="http://schemas.openxmlformats.org/officeDocument/2006/relationships/image" Target="../media/image20.png"/><Relationship Id="rId34" Type="http://schemas.openxmlformats.org/officeDocument/2006/relationships/image" Target="../media/image12.png"/><Relationship Id="rId42" Type="http://schemas.openxmlformats.org/officeDocument/2006/relationships/image" Target="../media/image25.png"/><Relationship Id="rId47" Type="http://schemas.openxmlformats.org/officeDocument/2006/relationships/image" Target="../media/image30.png"/><Relationship Id="rId50" Type="http://schemas.openxmlformats.org/officeDocument/2006/relationships/image" Target="../media/image33.png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38" Type="http://schemas.openxmlformats.org/officeDocument/2006/relationships/image" Target="../media/image16.png"/><Relationship Id="rId46" Type="http://schemas.openxmlformats.org/officeDocument/2006/relationships/image" Target="../media/image29.png"/><Relationship Id="rId20" Type="http://schemas.openxmlformats.org/officeDocument/2006/relationships/image" Target="../media/image19.png"/><Relationship Id="rId29" Type="http://schemas.openxmlformats.org/officeDocument/2006/relationships/image" Target="../media/image7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image" Target="../media/image28.png"/><Relationship Id="rId53" Type="http://schemas.openxmlformats.org/officeDocument/2006/relationships/image" Target="../media/image36.png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4.png"/><Relationship Id="rId49" Type="http://schemas.openxmlformats.org/officeDocument/2006/relationships/image" Target="../media/image32.png"/><Relationship Id="rId19" Type="http://schemas.openxmlformats.org/officeDocument/2006/relationships/image" Target="../media/image18.png"/><Relationship Id="rId31" Type="http://schemas.openxmlformats.org/officeDocument/2006/relationships/image" Target="../media/image9.png"/><Relationship Id="rId44" Type="http://schemas.openxmlformats.org/officeDocument/2006/relationships/image" Target="../media/image27.png"/><Relationship Id="rId52" Type="http://schemas.openxmlformats.org/officeDocument/2006/relationships/image" Target="../media/image35.png"/><Relationship Id="rId22" Type="http://schemas.openxmlformats.org/officeDocument/2006/relationships/image" Target="../media/image21.png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35" Type="http://schemas.openxmlformats.org/officeDocument/2006/relationships/image" Target="../media/image13.png"/><Relationship Id="rId43" Type="http://schemas.openxmlformats.org/officeDocument/2006/relationships/image" Target="../media/image26.png"/><Relationship Id="rId4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Group 1698"/>
          <p:cNvGrpSpPr/>
          <p:nvPr/>
        </p:nvGrpSpPr>
        <p:grpSpPr>
          <a:xfrm>
            <a:off x="9040878" y="39011"/>
            <a:ext cx="2540265" cy="536283"/>
            <a:chOff x="8558659" y="263653"/>
            <a:chExt cx="2540265" cy="536283"/>
          </a:xfrm>
        </p:grpSpPr>
        <p:sp>
          <p:nvSpPr>
            <p:cNvPr id="1700" name="Rectangle 1699"/>
            <p:cNvSpPr/>
            <p:nvPr/>
          </p:nvSpPr>
          <p:spPr>
            <a:xfrm>
              <a:off x="8558659" y="263653"/>
              <a:ext cx="2540265" cy="536283"/>
            </a:xfrm>
            <a:prstGeom prst="rect">
              <a:avLst/>
            </a:prstGeom>
            <a:noFill/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1" name="Flowchart: Extract 1700"/>
            <p:cNvSpPr/>
            <p:nvPr/>
          </p:nvSpPr>
          <p:spPr>
            <a:xfrm>
              <a:off x="8623987" y="314623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2" name="TextBox 1701"/>
                <p:cNvSpPr txBox="1"/>
                <p:nvPr/>
              </p:nvSpPr>
              <p:spPr>
                <a:xfrm>
                  <a:off x="8760627" y="299374"/>
                  <a:ext cx="70859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/>
                          </a:rPr>
                          <m:t>− </m:t>
                        </m:r>
                        <m:r>
                          <a:rPr lang="en-US" sz="900" b="0" i="1" smtClean="0">
                            <a:latin typeface="Cambria Math"/>
                          </a:rPr>
                          <m:t>𝑟𝑒𝑎𝑑</m:t>
                        </m:r>
                        <m:r>
                          <a:rPr lang="en-US" sz="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</m:oMath>
                    </m:oMathPara>
                  </a14:m>
                  <a:endParaRPr lang="he-IL" sz="900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627" y="299374"/>
                  <a:ext cx="708591" cy="1384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2586" b="-869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3" name="Flowchart: Merge 1702"/>
            <p:cNvSpPr/>
            <p:nvPr/>
          </p:nvSpPr>
          <p:spPr>
            <a:xfrm>
              <a:off x="8623987" y="482032"/>
              <a:ext cx="108000" cy="108000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4" name="TextBox 1703"/>
                <p:cNvSpPr txBox="1"/>
                <p:nvPr/>
              </p:nvSpPr>
              <p:spPr>
                <a:xfrm>
                  <a:off x="8760627" y="451533"/>
                  <a:ext cx="742767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/>
                          </a:rPr>
                          <m:t>− </m:t>
                        </m:r>
                        <m:r>
                          <a:rPr lang="en-US" sz="900" b="0" i="1" smtClean="0">
                            <a:latin typeface="Cambria Math"/>
                          </a:rPr>
                          <m:t>𝑤𝑟𝑖𝑡𝑒</m:t>
                        </m:r>
                        <m:r>
                          <a:rPr lang="en-US" sz="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</m:oMath>
                    </m:oMathPara>
                  </a14:m>
                  <a:endParaRPr lang="he-IL" sz="900" dirty="0"/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627" y="451533"/>
                  <a:ext cx="742767" cy="1384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r="-1639" b="-869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5" name="Flowchart: Extract 1704"/>
            <p:cNvSpPr/>
            <p:nvPr/>
          </p:nvSpPr>
          <p:spPr>
            <a:xfrm>
              <a:off x="8623987" y="634432"/>
              <a:ext cx="108000" cy="108000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6" name="TextBox 1705"/>
                <p:cNvSpPr txBox="1"/>
                <p:nvPr/>
              </p:nvSpPr>
              <p:spPr>
                <a:xfrm>
                  <a:off x="8919453" y="619022"/>
                  <a:ext cx="844847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/>
                          </a:rPr>
                          <m:t>− </m:t>
                        </m:r>
                        <m:r>
                          <a:rPr lang="en-US" sz="900" b="0" i="1" smtClean="0">
                            <a:latin typeface="Cambria Math"/>
                          </a:rPr>
                          <m:t>𝑐𝑟𝑖𝑡𝑖𝑐𝑎𝑙</m:t>
                        </m:r>
                        <m:r>
                          <a:rPr lang="en-US" sz="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</m:oMath>
                    </m:oMathPara>
                  </a14:m>
                  <a:endParaRPr lang="he-IL" sz="900" dirty="0"/>
                </a:p>
              </p:txBody>
            </p:sp>
          </mc:Choice>
          <mc:Fallback xmlns="">
            <p:sp>
              <p:nvSpPr>
                <p:cNvPr id="315" name="TextBox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9453" y="619022"/>
                  <a:ext cx="844847" cy="1384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r="-1439" b="-869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7" name="Flowchart: Merge 1706"/>
            <p:cNvSpPr/>
            <p:nvPr/>
          </p:nvSpPr>
          <p:spPr>
            <a:xfrm>
              <a:off x="8760627" y="634272"/>
              <a:ext cx="108000" cy="1080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8" name="TextBox 1707"/>
                <p:cNvSpPr txBox="1"/>
                <p:nvPr/>
              </p:nvSpPr>
              <p:spPr>
                <a:xfrm>
                  <a:off x="10075627" y="294433"/>
                  <a:ext cx="3206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𝑝𝑟𝑜𝑐𝑒𝑠𝑠</m:t>
                        </m:r>
                      </m:oMath>
                    </m:oMathPara>
                  </a14:m>
                  <a:endParaRPr lang="he-IL" sz="9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627" y="294433"/>
                  <a:ext cx="32060" cy="1384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0000" r="-3140000" b="-2608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9" name="TextBox 1708"/>
                <p:cNvSpPr txBox="1"/>
                <p:nvPr/>
              </p:nvSpPr>
              <p:spPr>
                <a:xfrm>
                  <a:off x="10075627" y="422623"/>
                  <a:ext cx="3206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𝑒𝑟𝑎𝑠𝑒𝑑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𝑝𝑟𝑜𝑐𝑒𝑠𝑠</m:t>
                        </m:r>
                      </m:oMath>
                    </m:oMathPara>
                  </a14:m>
                  <a:endParaRPr lang="he-IL" sz="9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627" y="422623"/>
                  <a:ext cx="32060" cy="1384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40000" r="-3260000" b="-2608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0" name="Group 1709"/>
          <p:cNvGrpSpPr/>
          <p:nvPr/>
        </p:nvGrpSpPr>
        <p:grpSpPr>
          <a:xfrm>
            <a:off x="155305" y="352925"/>
            <a:ext cx="11586314" cy="3787768"/>
            <a:chOff x="138052" y="758971"/>
            <a:chExt cx="11586314" cy="3787768"/>
          </a:xfrm>
        </p:grpSpPr>
        <p:grpSp>
          <p:nvGrpSpPr>
            <p:cNvPr id="1711" name="Group 1710"/>
            <p:cNvGrpSpPr/>
            <p:nvPr/>
          </p:nvGrpSpPr>
          <p:grpSpPr>
            <a:xfrm>
              <a:off x="561950" y="3812940"/>
              <a:ext cx="11107274" cy="733799"/>
              <a:chOff x="561950" y="3812940"/>
              <a:chExt cx="11107274" cy="7337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2" name="TextBox 1961"/>
                  <p:cNvSpPr txBox="1"/>
                  <p:nvPr/>
                </p:nvSpPr>
                <p:spPr>
                  <a:xfrm>
                    <a:off x="4106729" y="3812940"/>
                    <a:ext cx="33143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:r>
                      <a:rPr lang="en-US" sz="1000" b="0" dirty="0" smtClean="0"/>
                      <a:t>f</a:t>
                    </a:r>
                    <a14:m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𝑒𝑛𝑐𝑒</m:t>
                        </m:r>
                      </m:oMath>
                    </a14:m>
                    <a:r>
                      <a:rPr lang="en-US" sz="1000" b="0" i="1" dirty="0" smtClean="0">
                        <a:latin typeface="Cambria Math" panose="02040503050406030204" pitchFamily="18" charset="0"/>
                      </a:rPr>
                      <a:t/>
                    </a:r>
                    <a:br>
                      <a:rPr lang="en-US" sz="1000" b="0" i="1" dirty="0" smtClean="0">
                        <a:latin typeface="Cambria Math" panose="02040503050406030204" pitchFamily="18" charset="0"/>
                      </a:rPr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oMath>
                      </m:oMathPara>
                    </a14:m>
                    <a:endParaRPr lang="he-IL" sz="1000" dirty="0"/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729" y="3812940"/>
                    <a:ext cx="331437" cy="30777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2963" t="-9804" r="-925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3" name="TextBox 1962"/>
                  <p:cNvSpPr txBox="1"/>
                  <p:nvPr/>
                </p:nvSpPr>
                <p:spPr>
                  <a:xfrm>
                    <a:off x="7706776" y="3819254"/>
                    <a:ext cx="388440" cy="307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:r>
                      <a:rPr lang="en-US" sz="1000" b="0" dirty="0" smtClean="0"/>
                      <a:t>f</a:t>
                    </a:r>
                    <a14:m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𝑒𝑛𝑐𝑒</m:t>
                        </m:r>
                      </m:oMath>
                    </a14:m>
                    <a:r>
                      <a:rPr lang="en-US" sz="800" b="0" i="1" dirty="0" smtClean="0">
                        <a:latin typeface="Cambria Math" panose="02040503050406030204" pitchFamily="18" charset="0"/>
                      </a:rPr>
                      <a:t/>
                    </a:r>
                    <a:br>
                      <a:rPr lang="en-US" sz="800" b="0" i="1" dirty="0" smtClean="0">
                        <a:latin typeface="Cambria Math" panose="02040503050406030204" pitchFamily="18" charset="0"/>
                      </a:rPr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𝑐𝑜𝑚𝑝𝑙𝑒𝑡𝑖𝑜𝑛</m:t>
                          </m:r>
                        </m:oMath>
                      </m:oMathPara>
                    </a14:m>
                    <a:r>
                      <a:rPr lang="en-US" sz="800" b="0" i="1" dirty="0" smtClean="0">
                        <a:latin typeface="Cambria Math" panose="02040503050406030204" pitchFamily="18" charset="0"/>
                      </a:rPr>
                      <a:t/>
                    </a:r>
                    <a:br>
                      <a:rPr lang="en-US" sz="800" b="0" i="1" dirty="0" smtClean="0">
                        <a:latin typeface="Cambria Math" panose="02040503050406030204" pitchFamily="18" charset="0"/>
                      </a:rPr>
                    </a:br>
                    <a:endParaRPr lang="he-IL" sz="8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776" y="3819254"/>
                    <a:ext cx="388440" cy="307841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5625" t="-9804" r="-81250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TextBox 1963"/>
                  <p:cNvSpPr txBox="1"/>
                  <p:nvPr/>
                </p:nvSpPr>
                <p:spPr>
                  <a:xfrm>
                    <a:off x="5464061" y="4267325"/>
                    <a:ext cx="641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061" y="4267325"/>
                    <a:ext cx="64120" cy="276999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127273" r="-1945455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5" name="TextBox 1964"/>
                  <p:cNvSpPr txBox="1"/>
                  <p:nvPr/>
                </p:nvSpPr>
                <p:spPr>
                  <a:xfrm>
                    <a:off x="8682111" y="4269740"/>
                    <a:ext cx="641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𝑅𝑒𝑔𝑢𝑙𝑎𝑟𝑖𝑧𝑎𝑡𝑖𝑜𝑛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111" y="4269740"/>
                    <a:ext cx="64120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163636" r="-3381818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6" name="TextBox 1965"/>
                  <p:cNvSpPr txBox="1"/>
                  <p:nvPr/>
                </p:nvSpPr>
                <p:spPr>
                  <a:xfrm>
                    <a:off x="1801891" y="4269740"/>
                    <a:ext cx="641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1891" y="4269740"/>
                    <a:ext cx="64120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127273" r="-1827273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7" name="Left Brace 1966"/>
              <p:cNvSpPr/>
              <p:nvPr/>
            </p:nvSpPr>
            <p:spPr>
              <a:xfrm rot="16200000" flipV="1">
                <a:off x="2334579" y="2370978"/>
                <a:ext cx="104734" cy="364999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8" name="Left Brace 1967"/>
              <p:cNvSpPr/>
              <p:nvPr/>
            </p:nvSpPr>
            <p:spPr>
              <a:xfrm rot="16200000" flipV="1">
                <a:off x="6051866" y="2345480"/>
                <a:ext cx="108000" cy="37080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9" name="Left Brace 1968"/>
              <p:cNvSpPr/>
              <p:nvPr/>
            </p:nvSpPr>
            <p:spPr>
              <a:xfrm rot="16200000" flipV="1">
                <a:off x="9784255" y="2355067"/>
                <a:ext cx="91442" cy="367849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12" name="Group 1711"/>
            <p:cNvGrpSpPr/>
            <p:nvPr/>
          </p:nvGrpSpPr>
          <p:grpSpPr>
            <a:xfrm>
              <a:off x="292506" y="1260634"/>
              <a:ext cx="1417160" cy="261610"/>
              <a:chOff x="292506" y="1260634"/>
              <a:chExt cx="1417160" cy="261610"/>
            </a:xfrm>
          </p:grpSpPr>
          <p:cxnSp>
            <p:nvCxnSpPr>
              <p:cNvPr id="1957" name="Straight Arrow Connector 1956"/>
              <p:cNvCxnSpPr>
                <a:endCxn id="1959" idx="3"/>
              </p:cNvCxnSpPr>
              <p:nvPr/>
            </p:nvCxnSpPr>
            <p:spPr>
              <a:xfrm flipV="1">
                <a:off x="561950" y="1413819"/>
                <a:ext cx="1120716" cy="1079"/>
              </a:xfrm>
              <a:prstGeom prst="straightConnector1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8" name="Flowchart: Extract 1957"/>
              <p:cNvSpPr/>
              <p:nvPr/>
            </p:nvSpPr>
            <p:spPr>
              <a:xfrm>
                <a:off x="929087" y="136089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bg1"/>
                  </a:solidFill>
                </a:endParaRPr>
              </a:p>
            </p:txBody>
          </p:sp>
          <p:sp>
            <p:nvSpPr>
              <p:cNvPr id="1959" name="Flowchart: Extract 1958"/>
              <p:cNvSpPr/>
              <p:nvPr/>
            </p:nvSpPr>
            <p:spPr>
              <a:xfrm>
                <a:off x="1601666" y="1359819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0" name="Flowchart: Extract 1959"/>
              <p:cNvSpPr/>
              <p:nvPr/>
            </p:nvSpPr>
            <p:spPr>
              <a:xfrm>
                <a:off x="1214274" y="135758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1" name="TextBox 1960"/>
                  <p:cNvSpPr txBox="1"/>
                  <p:nvPr/>
                </p:nvSpPr>
                <p:spPr>
                  <a:xfrm>
                    <a:off x="292506" y="126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277" name="TextBox 2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06" y="126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3" name="Straight Connector 1712"/>
            <p:cNvCxnSpPr/>
            <p:nvPr/>
          </p:nvCxnSpPr>
          <p:spPr>
            <a:xfrm>
              <a:off x="468280" y="3120721"/>
              <a:ext cx="0" cy="32782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4" name="Group 1713"/>
            <p:cNvGrpSpPr/>
            <p:nvPr/>
          </p:nvGrpSpPr>
          <p:grpSpPr>
            <a:xfrm>
              <a:off x="561950" y="3738815"/>
              <a:ext cx="2241202" cy="124812"/>
              <a:chOff x="561950" y="3738815"/>
              <a:chExt cx="2241202" cy="124812"/>
            </a:xfrm>
          </p:grpSpPr>
          <p:cxnSp>
            <p:nvCxnSpPr>
              <p:cNvPr id="1949" name="Straight Arrow Connector 1948"/>
              <p:cNvCxnSpPr/>
              <p:nvPr/>
            </p:nvCxnSpPr>
            <p:spPr>
              <a:xfrm flipV="1">
                <a:off x="561950" y="3808898"/>
                <a:ext cx="216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0" name="Flowchart: Extract 1949"/>
              <p:cNvSpPr/>
              <p:nvPr/>
            </p:nvSpPr>
            <p:spPr>
              <a:xfrm>
                <a:off x="929087" y="3754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1" name="Flowchart: Extract 1950"/>
              <p:cNvSpPr/>
              <p:nvPr/>
            </p:nvSpPr>
            <p:spPr>
              <a:xfrm>
                <a:off x="1601666" y="3753819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2" name="Flowchart: Extract 1951"/>
              <p:cNvSpPr/>
              <p:nvPr/>
            </p:nvSpPr>
            <p:spPr>
              <a:xfrm>
                <a:off x="2695152" y="3754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3" name="Flowchart: Extract 1952"/>
              <p:cNvSpPr/>
              <p:nvPr/>
            </p:nvSpPr>
            <p:spPr>
              <a:xfrm>
                <a:off x="1153979" y="375158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4" name="Flowchart: Extract 1953"/>
              <p:cNvSpPr/>
              <p:nvPr/>
            </p:nvSpPr>
            <p:spPr>
              <a:xfrm>
                <a:off x="1812011" y="3744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5" name="Flowchart: Extract 1954"/>
              <p:cNvSpPr/>
              <p:nvPr/>
            </p:nvSpPr>
            <p:spPr>
              <a:xfrm>
                <a:off x="2220245" y="373881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6" name="Flowchart: Extract 1955"/>
              <p:cNvSpPr/>
              <p:nvPr/>
            </p:nvSpPr>
            <p:spPr>
              <a:xfrm>
                <a:off x="717068" y="3755627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15" name="Group 1714"/>
            <p:cNvGrpSpPr/>
            <p:nvPr/>
          </p:nvGrpSpPr>
          <p:grpSpPr>
            <a:xfrm>
              <a:off x="291950" y="2070634"/>
              <a:ext cx="2511202" cy="261610"/>
              <a:chOff x="291950" y="2070634"/>
              <a:chExt cx="2511202" cy="261610"/>
            </a:xfrm>
          </p:grpSpPr>
          <p:cxnSp>
            <p:nvCxnSpPr>
              <p:cNvPr id="1940" name="Straight Arrow Connector 1939"/>
              <p:cNvCxnSpPr/>
              <p:nvPr/>
            </p:nvCxnSpPr>
            <p:spPr>
              <a:xfrm flipV="1">
                <a:off x="561950" y="2224898"/>
                <a:ext cx="216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41" name="Flowchart: Extract 1940"/>
              <p:cNvSpPr/>
              <p:nvPr/>
            </p:nvSpPr>
            <p:spPr>
              <a:xfrm>
                <a:off x="929087" y="2170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2" name="Flowchart: Extract 1941"/>
              <p:cNvSpPr/>
              <p:nvPr/>
            </p:nvSpPr>
            <p:spPr>
              <a:xfrm>
                <a:off x="1601666" y="2169819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3" name="Flowchart: Extract 1942"/>
              <p:cNvSpPr/>
              <p:nvPr/>
            </p:nvSpPr>
            <p:spPr>
              <a:xfrm>
                <a:off x="2695152" y="2170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4" name="Flowchart: Extract 1943"/>
              <p:cNvSpPr/>
              <p:nvPr/>
            </p:nvSpPr>
            <p:spPr>
              <a:xfrm>
                <a:off x="1214274" y="216758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5" name="Flowchart: Extract 1944"/>
              <p:cNvSpPr/>
              <p:nvPr/>
            </p:nvSpPr>
            <p:spPr>
              <a:xfrm>
                <a:off x="1980722" y="2158832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6" name="Flowchart: Extract 1945"/>
              <p:cNvSpPr/>
              <p:nvPr/>
            </p:nvSpPr>
            <p:spPr>
              <a:xfrm>
                <a:off x="2406415" y="216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7" name="Flowchart: Extract 1946"/>
              <p:cNvSpPr/>
              <p:nvPr/>
            </p:nvSpPr>
            <p:spPr>
              <a:xfrm>
                <a:off x="691519" y="2169819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TextBox 1947"/>
                  <p:cNvSpPr txBox="1"/>
                  <p:nvPr/>
                </p:nvSpPr>
                <p:spPr>
                  <a:xfrm>
                    <a:off x="291950" y="207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307" name="TextBox 3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50" y="207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6" name="Group 1715"/>
            <p:cNvGrpSpPr/>
            <p:nvPr/>
          </p:nvGrpSpPr>
          <p:grpSpPr>
            <a:xfrm>
              <a:off x="291950" y="2610634"/>
              <a:ext cx="5442898" cy="261610"/>
              <a:chOff x="291950" y="2610634"/>
              <a:chExt cx="5442898" cy="261610"/>
            </a:xfrm>
          </p:grpSpPr>
          <p:cxnSp>
            <p:nvCxnSpPr>
              <p:cNvPr id="1924" name="Straight Arrow Connector 1923"/>
              <p:cNvCxnSpPr/>
              <p:nvPr/>
            </p:nvCxnSpPr>
            <p:spPr>
              <a:xfrm flipV="1">
                <a:off x="561950" y="2764898"/>
                <a:ext cx="216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5" name="Flowchart: Extract 1924"/>
              <p:cNvSpPr/>
              <p:nvPr/>
            </p:nvSpPr>
            <p:spPr>
              <a:xfrm>
                <a:off x="929087" y="2710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6" name="Flowchart: Extract 1925"/>
              <p:cNvSpPr/>
              <p:nvPr/>
            </p:nvSpPr>
            <p:spPr>
              <a:xfrm>
                <a:off x="1601666" y="2709819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7" name="Flowchart: Extract 1926"/>
              <p:cNvSpPr/>
              <p:nvPr/>
            </p:nvSpPr>
            <p:spPr>
              <a:xfrm>
                <a:off x="2695152" y="2710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28" name="Straight Arrow Connector 1927"/>
              <p:cNvCxnSpPr/>
              <p:nvPr/>
            </p:nvCxnSpPr>
            <p:spPr>
              <a:xfrm flipV="1">
                <a:off x="2803152" y="2768708"/>
                <a:ext cx="92671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9" name="Flowchart: Extract 1928"/>
              <p:cNvSpPr/>
              <p:nvPr/>
            </p:nvSpPr>
            <p:spPr>
              <a:xfrm>
                <a:off x="1835163" y="2707416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0" name="Flowchart: Extract 1929"/>
              <p:cNvSpPr/>
              <p:nvPr/>
            </p:nvSpPr>
            <p:spPr>
              <a:xfrm>
                <a:off x="712948" y="271470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1" name="Flowchart: Extract 1930"/>
              <p:cNvSpPr/>
              <p:nvPr/>
            </p:nvSpPr>
            <p:spPr>
              <a:xfrm>
                <a:off x="2239496" y="270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32" name="Straight Arrow Connector 1931"/>
              <p:cNvCxnSpPr>
                <a:endCxn id="1934" idx="3"/>
              </p:cNvCxnSpPr>
              <p:nvPr/>
            </p:nvCxnSpPr>
            <p:spPr>
              <a:xfrm flipV="1">
                <a:off x="4266752" y="2757865"/>
                <a:ext cx="1441096" cy="774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3" name="Flowchart: Merge 1932"/>
              <p:cNvSpPr/>
              <p:nvPr/>
            </p:nvSpPr>
            <p:spPr>
              <a:xfrm>
                <a:off x="4710928" y="2703865"/>
                <a:ext cx="108000" cy="108000"/>
              </a:xfrm>
              <a:prstGeom prst="flowChartMerg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4" name="Flowchart: Merge 1933"/>
              <p:cNvSpPr/>
              <p:nvPr/>
            </p:nvSpPr>
            <p:spPr>
              <a:xfrm>
                <a:off x="5626848" y="2703865"/>
                <a:ext cx="108000" cy="108000"/>
              </a:xfrm>
              <a:prstGeom prst="flowChartMerg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5" name="Flowchart: Merge 1934"/>
              <p:cNvSpPr/>
              <p:nvPr/>
            </p:nvSpPr>
            <p:spPr>
              <a:xfrm>
                <a:off x="5086109" y="2707735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6" name="TextBox 1935"/>
                  <p:cNvSpPr txBox="1"/>
                  <p:nvPr/>
                </p:nvSpPr>
                <p:spPr>
                  <a:xfrm>
                    <a:off x="291950" y="261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309" name="TextBox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50" y="261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37" name="Flowchart: Extract 1936"/>
              <p:cNvSpPr/>
              <p:nvPr/>
            </p:nvSpPr>
            <p:spPr>
              <a:xfrm>
                <a:off x="3666447" y="2705457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38" name="Straight Arrow Connector 1937"/>
              <p:cNvCxnSpPr/>
              <p:nvPr/>
            </p:nvCxnSpPr>
            <p:spPr>
              <a:xfrm>
                <a:off x="3745937" y="2766865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9" name="Flowchart: Extract 1938"/>
              <p:cNvSpPr/>
              <p:nvPr/>
            </p:nvSpPr>
            <p:spPr>
              <a:xfrm>
                <a:off x="4096345" y="271382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17" name="Group 1716"/>
            <p:cNvGrpSpPr/>
            <p:nvPr/>
          </p:nvGrpSpPr>
          <p:grpSpPr>
            <a:xfrm>
              <a:off x="292505" y="1530634"/>
              <a:ext cx="11368049" cy="261610"/>
              <a:chOff x="292505" y="1530634"/>
              <a:chExt cx="11368049" cy="261610"/>
            </a:xfrm>
          </p:grpSpPr>
          <p:cxnSp>
            <p:nvCxnSpPr>
              <p:cNvPr id="1897" name="Straight Arrow Connector 1896"/>
              <p:cNvCxnSpPr/>
              <p:nvPr/>
            </p:nvCxnSpPr>
            <p:spPr>
              <a:xfrm flipV="1">
                <a:off x="561950" y="1682374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8" name="Flowchart: Extract 1897"/>
              <p:cNvSpPr/>
              <p:nvPr/>
            </p:nvSpPr>
            <p:spPr>
              <a:xfrm>
                <a:off x="929087" y="1628374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99" name="Flowchart: Extract 1898"/>
              <p:cNvSpPr/>
              <p:nvPr/>
            </p:nvSpPr>
            <p:spPr>
              <a:xfrm>
                <a:off x="1601666" y="1627295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0" name="Flowchart: Extract 1899"/>
              <p:cNvSpPr/>
              <p:nvPr/>
            </p:nvSpPr>
            <p:spPr>
              <a:xfrm>
                <a:off x="2695152" y="1628374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01" name="Straight Arrow Connector 1900"/>
              <p:cNvCxnSpPr/>
              <p:nvPr/>
            </p:nvCxnSpPr>
            <p:spPr>
              <a:xfrm flipV="1">
                <a:off x="2803152" y="1686184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2" name="Flowchart: Extract 1901"/>
              <p:cNvSpPr/>
              <p:nvPr/>
            </p:nvSpPr>
            <p:spPr>
              <a:xfrm>
                <a:off x="592798" y="162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3" name="Flowchart: Extract 1902"/>
              <p:cNvSpPr/>
              <p:nvPr/>
            </p:nvSpPr>
            <p:spPr>
              <a:xfrm>
                <a:off x="1364939" y="1623333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4" name="Flowchart: Extract 1903"/>
              <p:cNvSpPr/>
              <p:nvPr/>
            </p:nvSpPr>
            <p:spPr>
              <a:xfrm>
                <a:off x="1867307" y="1623333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5" name="Flowchart: Extract 1904"/>
              <p:cNvSpPr/>
              <p:nvPr/>
            </p:nvSpPr>
            <p:spPr>
              <a:xfrm>
                <a:off x="2306449" y="1623333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6" name="Flowchart: Extract 1905"/>
              <p:cNvSpPr/>
              <p:nvPr/>
            </p:nvSpPr>
            <p:spPr>
              <a:xfrm>
                <a:off x="2514415" y="1623333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07" name="Straight Arrow Connector 1906"/>
              <p:cNvCxnSpPr/>
              <p:nvPr/>
            </p:nvCxnSpPr>
            <p:spPr>
              <a:xfrm flipV="1">
                <a:off x="4272448" y="1679188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8" name="Flowchart: Merge 1907"/>
              <p:cNvSpPr/>
              <p:nvPr/>
            </p:nvSpPr>
            <p:spPr>
              <a:xfrm>
                <a:off x="4716624" y="1617448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9" name="Flowchart: Merge 1908"/>
              <p:cNvSpPr/>
              <p:nvPr/>
            </p:nvSpPr>
            <p:spPr>
              <a:xfrm>
                <a:off x="5632544" y="1617448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0" name="Flowchart: Merge 1909"/>
              <p:cNvSpPr/>
              <p:nvPr/>
            </p:nvSpPr>
            <p:spPr>
              <a:xfrm>
                <a:off x="6405650" y="1625188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11" name="Straight Arrow Connector 1910"/>
              <p:cNvCxnSpPr/>
              <p:nvPr/>
            </p:nvCxnSpPr>
            <p:spPr>
              <a:xfrm flipV="1">
                <a:off x="6513650" y="1682998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2" name="Flowchart: Merge 1911"/>
              <p:cNvSpPr/>
              <p:nvPr/>
            </p:nvSpPr>
            <p:spPr>
              <a:xfrm>
                <a:off x="5264164" y="1613887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3" name="Flowchart: Merge 1912"/>
              <p:cNvSpPr/>
              <p:nvPr/>
            </p:nvSpPr>
            <p:spPr>
              <a:xfrm>
                <a:off x="4942574" y="1614888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4" name="Flowchart: Merge 1913"/>
              <p:cNvSpPr/>
              <p:nvPr/>
            </p:nvSpPr>
            <p:spPr>
              <a:xfrm>
                <a:off x="4387427" y="1616566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15" name="Straight Arrow Connector 1914"/>
              <p:cNvCxnSpPr/>
              <p:nvPr/>
            </p:nvCxnSpPr>
            <p:spPr>
              <a:xfrm flipV="1">
                <a:off x="7968800" y="1686727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6" name="Straight Connector 1915"/>
              <p:cNvCxnSpPr/>
              <p:nvPr/>
            </p:nvCxnSpPr>
            <p:spPr>
              <a:xfrm flipV="1">
                <a:off x="9185191" y="1674777"/>
                <a:ext cx="1296000" cy="4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7" name="Straight Arrow Connector 1916"/>
              <p:cNvCxnSpPr/>
              <p:nvPr/>
            </p:nvCxnSpPr>
            <p:spPr>
              <a:xfrm flipV="1">
                <a:off x="10472554" y="1677676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8" name="TextBox 1917"/>
                  <p:cNvSpPr txBox="1"/>
                  <p:nvPr/>
                </p:nvSpPr>
                <p:spPr>
                  <a:xfrm>
                    <a:off x="292505" y="153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278" name="TextBox 2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05" y="153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9" name="Flowchart: Extract 1918"/>
              <p:cNvSpPr/>
              <p:nvPr/>
            </p:nvSpPr>
            <p:spPr>
              <a:xfrm>
                <a:off x="3660848" y="1613887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20" name="Straight Arrow Connector 1919"/>
              <p:cNvCxnSpPr/>
              <p:nvPr/>
            </p:nvCxnSpPr>
            <p:spPr>
              <a:xfrm>
                <a:off x="3738045" y="1679376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1" name="Flowchart: Extract 1920"/>
              <p:cNvSpPr/>
              <p:nvPr/>
            </p:nvSpPr>
            <p:spPr>
              <a:xfrm>
                <a:off x="3922878" y="1623211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2" name="Flowchart: Merge 1921"/>
              <p:cNvSpPr/>
              <p:nvPr/>
            </p:nvSpPr>
            <p:spPr>
              <a:xfrm>
                <a:off x="7375504" y="1630604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23" name="Straight Arrow Connector 1922"/>
              <p:cNvCxnSpPr/>
              <p:nvPr/>
            </p:nvCxnSpPr>
            <p:spPr>
              <a:xfrm>
                <a:off x="7435868" y="1681264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8" name="Group 1717"/>
            <p:cNvGrpSpPr/>
            <p:nvPr/>
          </p:nvGrpSpPr>
          <p:grpSpPr>
            <a:xfrm>
              <a:off x="291950" y="1800634"/>
              <a:ext cx="11369008" cy="261610"/>
              <a:chOff x="291950" y="1800634"/>
              <a:chExt cx="11369008" cy="261610"/>
            </a:xfrm>
          </p:grpSpPr>
          <p:cxnSp>
            <p:nvCxnSpPr>
              <p:cNvPr id="1866" name="Straight Arrow Connector 1865"/>
              <p:cNvCxnSpPr/>
              <p:nvPr/>
            </p:nvCxnSpPr>
            <p:spPr>
              <a:xfrm flipV="1">
                <a:off x="561950" y="1954898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7" name="Flowchart: Extract 1866"/>
              <p:cNvSpPr/>
              <p:nvPr/>
            </p:nvSpPr>
            <p:spPr>
              <a:xfrm>
                <a:off x="929087" y="1900898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68" name="Flowchart: Extract 1867"/>
              <p:cNvSpPr/>
              <p:nvPr/>
            </p:nvSpPr>
            <p:spPr>
              <a:xfrm>
                <a:off x="1601666" y="1899819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69" name="Flowchart: Extract 1868"/>
              <p:cNvSpPr/>
              <p:nvPr/>
            </p:nvSpPr>
            <p:spPr>
              <a:xfrm>
                <a:off x="2695152" y="1900898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70" name="Straight Arrow Connector 1869"/>
              <p:cNvCxnSpPr/>
              <p:nvPr/>
            </p:nvCxnSpPr>
            <p:spPr>
              <a:xfrm flipV="1">
                <a:off x="2803152" y="1958708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1" name="Flowchart: Extract 1870"/>
              <p:cNvSpPr/>
              <p:nvPr/>
            </p:nvSpPr>
            <p:spPr>
              <a:xfrm>
                <a:off x="1214274" y="189758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2" name="Flowchart: Extract 1871"/>
              <p:cNvSpPr/>
              <p:nvPr/>
            </p:nvSpPr>
            <p:spPr>
              <a:xfrm>
                <a:off x="1812011" y="189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3" name="Flowchart: Extract 1872"/>
              <p:cNvSpPr/>
              <p:nvPr/>
            </p:nvSpPr>
            <p:spPr>
              <a:xfrm>
                <a:off x="2166245" y="189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74" name="Straight Arrow Connector 1873"/>
              <p:cNvCxnSpPr/>
              <p:nvPr/>
            </p:nvCxnSpPr>
            <p:spPr>
              <a:xfrm flipV="1">
                <a:off x="4266752" y="1955605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5" name="Flowchart: Merge 1874"/>
              <p:cNvSpPr/>
              <p:nvPr/>
            </p:nvSpPr>
            <p:spPr>
              <a:xfrm>
                <a:off x="4710928" y="1893865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6" name="Flowchart: Merge 1875"/>
              <p:cNvSpPr/>
              <p:nvPr/>
            </p:nvSpPr>
            <p:spPr>
              <a:xfrm>
                <a:off x="5626848" y="1893865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7" name="Flowchart: Merge 1876"/>
              <p:cNvSpPr/>
              <p:nvPr/>
            </p:nvSpPr>
            <p:spPr>
              <a:xfrm>
                <a:off x="6399954" y="1901605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78" name="Straight Arrow Connector 1877"/>
              <p:cNvCxnSpPr/>
              <p:nvPr/>
            </p:nvCxnSpPr>
            <p:spPr>
              <a:xfrm flipV="1">
                <a:off x="6507954" y="1959415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9" name="Flowchart: Merge 1878"/>
              <p:cNvSpPr/>
              <p:nvPr/>
            </p:nvSpPr>
            <p:spPr>
              <a:xfrm>
                <a:off x="4297600" y="1893865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0" name="Flowchart: Merge 1879"/>
              <p:cNvSpPr/>
              <p:nvPr/>
            </p:nvSpPr>
            <p:spPr>
              <a:xfrm>
                <a:off x="5209910" y="189337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1" name="Flowchart: Merge 1880"/>
              <p:cNvSpPr/>
              <p:nvPr/>
            </p:nvSpPr>
            <p:spPr>
              <a:xfrm>
                <a:off x="5399112" y="189337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2" name="Flowchart: Merge 1881"/>
              <p:cNvSpPr/>
              <p:nvPr/>
            </p:nvSpPr>
            <p:spPr>
              <a:xfrm>
                <a:off x="4925666" y="1892983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3" name="Flowchart: Merge 1882"/>
              <p:cNvSpPr/>
              <p:nvPr/>
            </p:nvSpPr>
            <p:spPr>
              <a:xfrm>
                <a:off x="6013536" y="189810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4" name="Flowchart: Merge 1883"/>
              <p:cNvSpPr/>
              <p:nvPr/>
            </p:nvSpPr>
            <p:spPr>
              <a:xfrm>
                <a:off x="4531314" y="189337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85" name="Straight Arrow Connector 1884"/>
              <p:cNvCxnSpPr/>
              <p:nvPr/>
            </p:nvCxnSpPr>
            <p:spPr>
              <a:xfrm flipV="1">
                <a:off x="7969204" y="1963337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6" name="Straight Connector 1885"/>
              <p:cNvCxnSpPr/>
              <p:nvPr/>
            </p:nvCxnSpPr>
            <p:spPr>
              <a:xfrm flipV="1">
                <a:off x="9185595" y="1951387"/>
                <a:ext cx="1296000" cy="4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Straight Arrow Connector 1886"/>
              <p:cNvCxnSpPr/>
              <p:nvPr/>
            </p:nvCxnSpPr>
            <p:spPr>
              <a:xfrm flipV="1">
                <a:off x="10472958" y="1954286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8" name="TextBox 1887"/>
                  <p:cNvSpPr txBox="1"/>
                  <p:nvPr/>
                </p:nvSpPr>
                <p:spPr>
                  <a:xfrm>
                    <a:off x="291950" y="180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311" name="TextBox 3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50" y="180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89" name="Flowchart: Extract 1888"/>
              <p:cNvSpPr/>
              <p:nvPr/>
            </p:nvSpPr>
            <p:spPr>
              <a:xfrm>
                <a:off x="3666447" y="1893379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90" name="Straight Arrow Connector 1889"/>
              <p:cNvCxnSpPr/>
              <p:nvPr/>
            </p:nvCxnSpPr>
            <p:spPr>
              <a:xfrm>
                <a:off x="3745937" y="1956270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1" name="Flowchart: Extract 1890"/>
              <p:cNvSpPr/>
              <p:nvPr/>
            </p:nvSpPr>
            <p:spPr>
              <a:xfrm>
                <a:off x="3847578" y="189758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92" name="Flowchart: Extract 1891"/>
              <p:cNvSpPr/>
              <p:nvPr/>
            </p:nvSpPr>
            <p:spPr>
              <a:xfrm>
                <a:off x="4066853" y="189758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93" name="Flowchart: Merge 1892"/>
              <p:cNvSpPr/>
              <p:nvPr/>
            </p:nvSpPr>
            <p:spPr>
              <a:xfrm>
                <a:off x="7375504" y="1892983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94" name="Straight Arrow Connector 1893"/>
              <p:cNvCxnSpPr/>
              <p:nvPr/>
            </p:nvCxnSpPr>
            <p:spPr>
              <a:xfrm>
                <a:off x="7447488" y="1961418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5" name="Flowchart: Merge 1894"/>
              <p:cNvSpPr/>
              <p:nvPr/>
            </p:nvSpPr>
            <p:spPr>
              <a:xfrm>
                <a:off x="7579143" y="1893455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96" name="Flowchart: Merge 1895"/>
              <p:cNvSpPr/>
              <p:nvPr/>
            </p:nvSpPr>
            <p:spPr>
              <a:xfrm>
                <a:off x="7774173" y="1892301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19" name="Group 1718"/>
            <p:cNvGrpSpPr/>
            <p:nvPr/>
          </p:nvGrpSpPr>
          <p:grpSpPr>
            <a:xfrm>
              <a:off x="291950" y="2340634"/>
              <a:ext cx="11377413" cy="261610"/>
              <a:chOff x="291950" y="2340634"/>
              <a:chExt cx="11377413" cy="261610"/>
            </a:xfrm>
          </p:grpSpPr>
          <p:cxnSp>
            <p:nvCxnSpPr>
              <p:cNvPr id="1839" name="Straight Arrow Connector 1838"/>
              <p:cNvCxnSpPr/>
              <p:nvPr/>
            </p:nvCxnSpPr>
            <p:spPr>
              <a:xfrm flipV="1">
                <a:off x="561950" y="2494898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0" name="Flowchart: Extract 1839"/>
              <p:cNvSpPr/>
              <p:nvPr/>
            </p:nvSpPr>
            <p:spPr>
              <a:xfrm>
                <a:off x="929087" y="2440898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1" name="Flowchart: Extract 1840"/>
              <p:cNvSpPr/>
              <p:nvPr/>
            </p:nvSpPr>
            <p:spPr>
              <a:xfrm>
                <a:off x="1601666" y="2439819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2" name="Flowchart: Extract 1841"/>
              <p:cNvSpPr/>
              <p:nvPr/>
            </p:nvSpPr>
            <p:spPr>
              <a:xfrm>
                <a:off x="2695152" y="2440898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43" name="Straight Arrow Connector 1842"/>
              <p:cNvCxnSpPr/>
              <p:nvPr/>
            </p:nvCxnSpPr>
            <p:spPr>
              <a:xfrm flipV="1">
                <a:off x="2803152" y="2498708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4" name="Flowchart: Extract 1843"/>
              <p:cNvSpPr/>
              <p:nvPr/>
            </p:nvSpPr>
            <p:spPr>
              <a:xfrm>
                <a:off x="1160274" y="2441980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5" name="Flowchart: Extract 1844"/>
              <p:cNvSpPr/>
              <p:nvPr/>
            </p:nvSpPr>
            <p:spPr>
              <a:xfrm>
                <a:off x="1392446" y="244470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6" name="Flowchart: Extract 1845"/>
              <p:cNvSpPr/>
              <p:nvPr/>
            </p:nvSpPr>
            <p:spPr>
              <a:xfrm>
                <a:off x="2512124" y="244470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47" name="Straight Arrow Connector 1846"/>
              <p:cNvCxnSpPr/>
              <p:nvPr/>
            </p:nvCxnSpPr>
            <p:spPr>
              <a:xfrm flipV="1">
                <a:off x="4266752" y="2495605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8" name="Flowchart: Merge 1847"/>
              <p:cNvSpPr/>
              <p:nvPr/>
            </p:nvSpPr>
            <p:spPr>
              <a:xfrm>
                <a:off x="4710928" y="2433865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9" name="Flowchart: Merge 1848"/>
              <p:cNvSpPr/>
              <p:nvPr/>
            </p:nvSpPr>
            <p:spPr>
              <a:xfrm>
                <a:off x="5626848" y="2433865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0" name="Flowchart: Merge 1849"/>
              <p:cNvSpPr/>
              <p:nvPr/>
            </p:nvSpPr>
            <p:spPr>
              <a:xfrm>
                <a:off x="6399954" y="2441605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51" name="Straight Arrow Connector 1850"/>
              <p:cNvCxnSpPr/>
              <p:nvPr/>
            </p:nvCxnSpPr>
            <p:spPr>
              <a:xfrm flipV="1">
                <a:off x="6507954" y="2499415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2" name="Flowchart: Merge 1851"/>
              <p:cNvSpPr/>
              <p:nvPr/>
            </p:nvSpPr>
            <p:spPr>
              <a:xfrm>
                <a:off x="4447773" y="2430834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3" name="Flowchart: Merge 1852"/>
              <p:cNvSpPr/>
              <p:nvPr/>
            </p:nvSpPr>
            <p:spPr>
              <a:xfrm>
                <a:off x="5209910" y="243337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4" name="Flowchart: Merge 1853"/>
              <p:cNvSpPr/>
              <p:nvPr/>
            </p:nvSpPr>
            <p:spPr>
              <a:xfrm>
                <a:off x="5399112" y="243337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5" name="Flowchart: Merge 1854"/>
              <p:cNvSpPr/>
              <p:nvPr/>
            </p:nvSpPr>
            <p:spPr>
              <a:xfrm>
                <a:off x="5844571" y="243810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56" name="Straight Arrow Connector 1855"/>
              <p:cNvCxnSpPr/>
              <p:nvPr/>
            </p:nvCxnSpPr>
            <p:spPr>
              <a:xfrm flipV="1">
                <a:off x="7977609" y="2508424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7" name="Straight Connector 1856"/>
              <p:cNvCxnSpPr/>
              <p:nvPr/>
            </p:nvCxnSpPr>
            <p:spPr>
              <a:xfrm flipV="1">
                <a:off x="9194000" y="2496474"/>
                <a:ext cx="1296000" cy="4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8" name="Straight Arrow Connector 1857"/>
              <p:cNvCxnSpPr/>
              <p:nvPr/>
            </p:nvCxnSpPr>
            <p:spPr>
              <a:xfrm flipV="1">
                <a:off x="10481363" y="2499373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9" name="Flowchart: Extract 1858"/>
              <p:cNvSpPr/>
              <p:nvPr/>
            </p:nvSpPr>
            <p:spPr>
              <a:xfrm>
                <a:off x="636504" y="244470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0" name="TextBox 1859"/>
                  <p:cNvSpPr txBox="1"/>
                  <p:nvPr/>
                </p:nvSpPr>
                <p:spPr>
                  <a:xfrm>
                    <a:off x="291950" y="234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308" name="TextBox 3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50" y="234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1" name="Flowchart: Extract 1860"/>
              <p:cNvSpPr/>
              <p:nvPr/>
            </p:nvSpPr>
            <p:spPr>
              <a:xfrm>
                <a:off x="3666447" y="2438109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62" name="Straight Arrow Connector 1861"/>
              <p:cNvCxnSpPr/>
              <p:nvPr/>
            </p:nvCxnSpPr>
            <p:spPr>
              <a:xfrm>
                <a:off x="3745937" y="2496789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3" name="Flowchart: Merge 1862"/>
              <p:cNvSpPr/>
              <p:nvPr/>
            </p:nvSpPr>
            <p:spPr>
              <a:xfrm>
                <a:off x="7375504" y="2447516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64" name="Straight Arrow Connector 1863"/>
              <p:cNvCxnSpPr/>
              <p:nvPr/>
            </p:nvCxnSpPr>
            <p:spPr>
              <a:xfrm>
                <a:off x="7435143" y="2505156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5" name="Flowchart: Merge 1864"/>
              <p:cNvSpPr/>
              <p:nvPr/>
            </p:nvSpPr>
            <p:spPr>
              <a:xfrm>
                <a:off x="7775184" y="2446767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20" name="Group 1719"/>
            <p:cNvGrpSpPr/>
            <p:nvPr/>
          </p:nvGrpSpPr>
          <p:grpSpPr>
            <a:xfrm>
              <a:off x="138052" y="3239682"/>
              <a:ext cx="11586314" cy="619090"/>
              <a:chOff x="138052" y="3239682"/>
              <a:chExt cx="11586314" cy="619090"/>
            </a:xfrm>
          </p:grpSpPr>
          <p:cxnSp>
            <p:nvCxnSpPr>
              <p:cNvPr id="1790" name="Straight Arrow Connector 1789"/>
              <p:cNvCxnSpPr/>
              <p:nvPr/>
            </p:nvCxnSpPr>
            <p:spPr>
              <a:xfrm flipV="1">
                <a:off x="561950" y="3514549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91" name="Flowchart: Extract 1790"/>
              <p:cNvSpPr/>
              <p:nvPr/>
            </p:nvSpPr>
            <p:spPr>
              <a:xfrm>
                <a:off x="924829" y="3455508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2" name="Flowchart: Extract 1791"/>
              <p:cNvSpPr/>
              <p:nvPr/>
            </p:nvSpPr>
            <p:spPr>
              <a:xfrm>
                <a:off x="1601666" y="3459470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3" name="Flowchart: Extract 1792"/>
              <p:cNvSpPr/>
              <p:nvPr/>
            </p:nvSpPr>
            <p:spPr>
              <a:xfrm>
                <a:off x="2695152" y="3460549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94" name="Straight Arrow Connector 1793"/>
              <p:cNvCxnSpPr/>
              <p:nvPr/>
            </p:nvCxnSpPr>
            <p:spPr>
              <a:xfrm flipV="1">
                <a:off x="2803152" y="3518359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5" name="Flowchart: Extract 1794"/>
              <p:cNvSpPr/>
              <p:nvPr/>
            </p:nvSpPr>
            <p:spPr>
              <a:xfrm>
                <a:off x="594309" y="345550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6" name="Flowchart: Extract 1795"/>
              <p:cNvSpPr/>
              <p:nvPr/>
            </p:nvSpPr>
            <p:spPr>
              <a:xfrm>
                <a:off x="1364939" y="345550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7" name="Flowchart: Extract 1796"/>
              <p:cNvSpPr/>
              <p:nvPr/>
            </p:nvSpPr>
            <p:spPr>
              <a:xfrm>
                <a:off x="1153979" y="345623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8" name="Flowchart: Extract 1797"/>
              <p:cNvSpPr/>
              <p:nvPr/>
            </p:nvSpPr>
            <p:spPr>
              <a:xfrm>
                <a:off x="2409084" y="3462411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9" name="Flowchart: Extract 1798"/>
              <p:cNvSpPr/>
              <p:nvPr/>
            </p:nvSpPr>
            <p:spPr>
              <a:xfrm>
                <a:off x="780685" y="345550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0" name="Flowchart: Extract 1799"/>
              <p:cNvSpPr/>
              <p:nvPr/>
            </p:nvSpPr>
            <p:spPr>
              <a:xfrm>
                <a:off x="2036353" y="3460549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01" name="Straight Arrow Connector 1800"/>
              <p:cNvCxnSpPr/>
              <p:nvPr/>
            </p:nvCxnSpPr>
            <p:spPr>
              <a:xfrm flipV="1">
                <a:off x="4267083" y="3516314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2" name="Flowchart: Merge 1801"/>
              <p:cNvSpPr/>
              <p:nvPr/>
            </p:nvSpPr>
            <p:spPr>
              <a:xfrm>
                <a:off x="4711259" y="3454574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3" name="Flowchart: Merge 1802"/>
              <p:cNvSpPr/>
              <p:nvPr/>
            </p:nvSpPr>
            <p:spPr>
              <a:xfrm>
                <a:off x="5627179" y="3454574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4" name="Flowchart: Merge 1803"/>
              <p:cNvSpPr/>
              <p:nvPr/>
            </p:nvSpPr>
            <p:spPr>
              <a:xfrm>
                <a:off x="6400285" y="3462314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05" name="Straight Arrow Connector 1804"/>
              <p:cNvCxnSpPr/>
              <p:nvPr/>
            </p:nvCxnSpPr>
            <p:spPr>
              <a:xfrm flipV="1">
                <a:off x="6508285" y="3520124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6" name="Flowchart: Merge 1805"/>
              <p:cNvSpPr/>
              <p:nvPr/>
            </p:nvSpPr>
            <p:spPr>
              <a:xfrm>
                <a:off x="5140109" y="3452140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7" name="Flowchart: Merge 1806"/>
              <p:cNvSpPr/>
              <p:nvPr/>
            </p:nvSpPr>
            <p:spPr>
              <a:xfrm>
                <a:off x="5837412" y="3459437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8" name="Flowchart: Merge 1807"/>
              <p:cNvSpPr/>
              <p:nvPr/>
            </p:nvSpPr>
            <p:spPr>
              <a:xfrm>
                <a:off x="4522057" y="3452140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9" name="Flowchart: Merge 1808"/>
              <p:cNvSpPr/>
              <p:nvPr/>
            </p:nvSpPr>
            <p:spPr>
              <a:xfrm>
                <a:off x="5997866" y="3462314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0" name="Flowchart: Merge 1809"/>
              <p:cNvSpPr/>
              <p:nvPr/>
            </p:nvSpPr>
            <p:spPr>
              <a:xfrm>
                <a:off x="6238285" y="3462314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11" name="Straight Arrow Connector 1810"/>
              <p:cNvCxnSpPr/>
              <p:nvPr/>
            </p:nvCxnSpPr>
            <p:spPr>
              <a:xfrm flipV="1">
                <a:off x="7970669" y="3525547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2" name="Flowchart: Extract 1811"/>
              <p:cNvSpPr/>
              <p:nvPr/>
            </p:nvSpPr>
            <p:spPr>
              <a:xfrm>
                <a:off x="8365566" y="3466251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3" name="Flowchart: Merge 1812"/>
              <p:cNvSpPr/>
              <p:nvPr/>
            </p:nvSpPr>
            <p:spPr>
              <a:xfrm>
                <a:off x="9079061" y="3459597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4" name="Flowchart: Extract 1813"/>
              <p:cNvSpPr/>
              <p:nvPr/>
            </p:nvSpPr>
            <p:spPr>
              <a:xfrm>
                <a:off x="8598404" y="3466251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5" name="Flowchart: Extract 1814"/>
              <p:cNvSpPr/>
              <p:nvPr/>
            </p:nvSpPr>
            <p:spPr>
              <a:xfrm>
                <a:off x="8155333" y="3466262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6" name="Flowchart: Merge 1815"/>
              <p:cNvSpPr/>
              <p:nvPr/>
            </p:nvSpPr>
            <p:spPr>
              <a:xfrm>
                <a:off x="8881284" y="3466251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17" name="Straight Connector 1816"/>
              <p:cNvCxnSpPr/>
              <p:nvPr/>
            </p:nvCxnSpPr>
            <p:spPr>
              <a:xfrm flipV="1">
                <a:off x="9187060" y="3513597"/>
                <a:ext cx="1296000" cy="4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8" name="Oval 1817"/>
              <p:cNvSpPr/>
              <p:nvPr/>
            </p:nvSpPr>
            <p:spPr>
              <a:xfrm>
                <a:off x="9807689" y="345813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19" name="Straight Arrow Connector 1818"/>
              <p:cNvCxnSpPr/>
              <p:nvPr/>
            </p:nvCxnSpPr>
            <p:spPr>
              <a:xfrm flipV="1">
                <a:off x="10474423" y="3516496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0" name="Flowchart: Extract 1819"/>
              <p:cNvSpPr/>
              <p:nvPr/>
            </p:nvSpPr>
            <p:spPr>
              <a:xfrm>
                <a:off x="10723489" y="3457200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1" name="Flowchart: Extract 1820"/>
              <p:cNvSpPr/>
              <p:nvPr/>
            </p:nvSpPr>
            <p:spPr>
              <a:xfrm>
                <a:off x="10955375" y="345428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2" name="Flowchart: Merge 1821"/>
              <p:cNvSpPr/>
              <p:nvPr/>
            </p:nvSpPr>
            <p:spPr>
              <a:xfrm>
                <a:off x="10532849" y="3457200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3" name="Flowchart: Merge 1822"/>
              <p:cNvSpPr/>
              <p:nvPr/>
            </p:nvSpPr>
            <p:spPr>
              <a:xfrm>
                <a:off x="11304740" y="3447592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4" name="Oval 1823"/>
              <p:cNvSpPr/>
              <p:nvPr/>
            </p:nvSpPr>
            <p:spPr>
              <a:xfrm>
                <a:off x="11616366" y="34609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5" name="TextBox 1824"/>
                  <p:cNvSpPr txBox="1"/>
                  <p:nvPr/>
                </p:nvSpPr>
                <p:spPr>
                  <a:xfrm>
                    <a:off x="9699066" y="3239682"/>
                    <a:ext cx="219932" cy="265457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he-IL" sz="1000" dirty="0"/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9066" y="3239682"/>
                    <a:ext cx="219932" cy="265457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r="-12500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6" name="TextBox 1825"/>
                  <p:cNvSpPr txBox="1"/>
                  <p:nvPr/>
                </p:nvSpPr>
                <p:spPr>
                  <a:xfrm>
                    <a:off x="11441532" y="3239682"/>
                    <a:ext cx="219932" cy="265457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𝐸𝑋𝐼𝑇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he-IL" sz="1000" dirty="0"/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1532" y="3239682"/>
                    <a:ext cx="219932" cy="265457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r="-18333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7" name="TextBox 1826"/>
                  <p:cNvSpPr txBox="1"/>
                  <p:nvPr/>
                </p:nvSpPr>
                <p:spPr>
                  <a:xfrm>
                    <a:off x="138052" y="3373362"/>
                    <a:ext cx="423898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r>
                      <a:rPr lang="en-US" b="0" dirty="0" smtClean="0"/>
                      <a:t/>
                    </a:r>
                    <a:br>
                      <a:rPr lang="en-US" b="0" dirty="0" smtClean="0"/>
                    </a:br>
                    <a:endParaRPr lang="he-IL" dirty="0"/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52" y="3373362"/>
                    <a:ext cx="423898" cy="461665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8" name="Flowchart: Extract 1827"/>
              <p:cNvSpPr/>
              <p:nvPr/>
            </p:nvSpPr>
            <p:spPr>
              <a:xfrm>
                <a:off x="3667400" y="3462314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29" name="Straight Arrow Connector 1828"/>
              <p:cNvCxnSpPr/>
              <p:nvPr/>
            </p:nvCxnSpPr>
            <p:spPr>
              <a:xfrm>
                <a:off x="3738349" y="3514395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0" name="Flowchart: Extract 1829"/>
              <p:cNvSpPr/>
              <p:nvPr/>
            </p:nvSpPr>
            <p:spPr>
              <a:xfrm>
                <a:off x="3935805" y="346231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1" name="TextBox 1830"/>
                  <p:cNvSpPr txBox="1"/>
                  <p:nvPr/>
                </p:nvSpPr>
                <p:spPr>
                  <a:xfrm>
                    <a:off x="7802992" y="3534599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3" name="TextBox 3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2992" y="3534599"/>
                    <a:ext cx="224742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r="-3243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2" name="TextBox 1831"/>
                  <p:cNvSpPr txBox="1"/>
                  <p:nvPr/>
                </p:nvSpPr>
                <p:spPr>
                  <a:xfrm>
                    <a:off x="8253292" y="3550995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4" name="TextBox 3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3292" y="3550995"/>
                    <a:ext cx="224742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r="-2973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3" name="TextBox 1832"/>
                  <p:cNvSpPr txBox="1"/>
                  <p:nvPr/>
                </p:nvSpPr>
                <p:spPr>
                  <a:xfrm>
                    <a:off x="8963001" y="3547046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5" name="TextBox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3001" y="3547046"/>
                    <a:ext cx="224742" cy="307777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3243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4" name="TextBox 1833"/>
                  <p:cNvSpPr txBox="1"/>
                  <p:nvPr/>
                </p:nvSpPr>
                <p:spPr>
                  <a:xfrm>
                    <a:off x="10606379" y="3540043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6379" y="3540043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r="-4864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5" name="TextBox 1834"/>
                  <p:cNvSpPr txBox="1"/>
                  <p:nvPr/>
                </p:nvSpPr>
                <p:spPr>
                  <a:xfrm>
                    <a:off x="11499624" y="3543418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7" name="TextBox 3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9624" y="3543418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r="-108108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36" name="Flowchart: Merge 1835"/>
              <p:cNvSpPr/>
              <p:nvPr/>
            </p:nvSpPr>
            <p:spPr>
              <a:xfrm>
                <a:off x="7376478" y="3460202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837" name="Straight Arrow Connector 1836"/>
              <p:cNvCxnSpPr/>
              <p:nvPr/>
            </p:nvCxnSpPr>
            <p:spPr>
              <a:xfrm>
                <a:off x="7458660" y="3522760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8" name="Flowchart: Merge 1837"/>
              <p:cNvSpPr/>
              <p:nvPr/>
            </p:nvSpPr>
            <p:spPr>
              <a:xfrm>
                <a:off x="7614124" y="3460952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21" name="Group 1720"/>
            <p:cNvGrpSpPr/>
            <p:nvPr/>
          </p:nvGrpSpPr>
          <p:grpSpPr>
            <a:xfrm>
              <a:off x="291950" y="2880634"/>
              <a:ext cx="8846807" cy="261610"/>
              <a:chOff x="291950" y="2880634"/>
              <a:chExt cx="8846807" cy="261610"/>
            </a:xfrm>
          </p:grpSpPr>
          <p:cxnSp>
            <p:nvCxnSpPr>
              <p:cNvPr id="1763" name="Straight Arrow Connector 1762"/>
              <p:cNvCxnSpPr/>
              <p:nvPr/>
            </p:nvCxnSpPr>
            <p:spPr>
              <a:xfrm flipV="1">
                <a:off x="561950" y="3034898"/>
                <a:ext cx="216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4" name="Flowchart: Extract 1763"/>
              <p:cNvSpPr/>
              <p:nvPr/>
            </p:nvSpPr>
            <p:spPr>
              <a:xfrm>
                <a:off x="929087" y="2980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5" name="Flowchart: Extract 1764"/>
              <p:cNvSpPr/>
              <p:nvPr/>
            </p:nvSpPr>
            <p:spPr>
              <a:xfrm>
                <a:off x="1601666" y="2979819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6" name="Flowchart: Extract 1765"/>
              <p:cNvSpPr/>
              <p:nvPr/>
            </p:nvSpPr>
            <p:spPr>
              <a:xfrm>
                <a:off x="2695152" y="2980898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67" name="Straight Arrow Connector 1766"/>
              <p:cNvCxnSpPr/>
              <p:nvPr/>
            </p:nvCxnSpPr>
            <p:spPr>
              <a:xfrm flipV="1">
                <a:off x="2803152" y="3038708"/>
                <a:ext cx="92671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8" name="Flowchart: Extract 1767"/>
              <p:cNvSpPr/>
              <p:nvPr/>
            </p:nvSpPr>
            <p:spPr>
              <a:xfrm>
                <a:off x="1214274" y="297758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9" name="Flowchart: Extract 1768"/>
              <p:cNvSpPr/>
              <p:nvPr/>
            </p:nvSpPr>
            <p:spPr>
              <a:xfrm>
                <a:off x="1364939" y="298119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0" name="Flowchart: Extract 1769"/>
              <p:cNvSpPr/>
              <p:nvPr/>
            </p:nvSpPr>
            <p:spPr>
              <a:xfrm>
                <a:off x="2166245" y="297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71" name="Straight Arrow Connector 1770"/>
              <p:cNvCxnSpPr/>
              <p:nvPr/>
            </p:nvCxnSpPr>
            <p:spPr>
              <a:xfrm flipV="1">
                <a:off x="4272448" y="3030313"/>
                <a:ext cx="216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2" name="Flowchart: Merge 1771"/>
              <p:cNvSpPr/>
              <p:nvPr/>
            </p:nvSpPr>
            <p:spPr>
              <a:xfrm>
                <a:off x="4716624" y="2968573"/>
                <a:ext cx="108000" cy="108000"/>
              </a:xfrm>
              <a:prstGeom prst="flowChartMerg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3" name="Flowchart: Merge 1772"/>
              <p:cNvSpPr/>
              <p:nvPr/>
            </p:nvSpPr>
            <p:spPr>
              <a:xfrm>
                <a:off x="5632544" y="2968573"/>
                <a:ext cx="108000" cy="108000"/>
              </a:xfrm>
              <a:prstGeom prst="flowChartMerg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4" name="Flowchart: Merge 1773"/>
              <p:cNvSpPr/>
              <p:nvPr/>
            </p:nvSpPr>
            <p:spPr>
              <a:xfrm>
                <a:off x="6405650" y="2976313"/>
                <a:ext cx="108000" cy="108000"/>
              </a:xfrm>
              <a:prstGeom prst="flowChartMerg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75" name="Straight Arrow Connector 1774"/>
              <p:cNvCxnSpPr/>
              <p:nvPr/>
            </p:nvCxnSpPr>
            <p:spPr>
              <a:xfrm flipV="1">
                <a:off x="6513650" y="3034123"/>
                <a:ext cx="92671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6" name="Flowchart: Merge 1775"/>
              <p:cNvSpPr/>
              <p:nvPr/>
            </p:nvSpPr>
            <p:spPr>
              <a:xfrm>
                <a:off x="5215606" y="2968087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7" name="Flowchart: Merge 1776"/>
              <p:cNvSpPr/>
              <p:nvPr/>
            </p:nvSpPr>
            <p:spPr>
              <a:xfrm>
                <a:off x="5404808" y="2968087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8" name="Flowchart: Merge 1777"/>
              <p:cNvSpPr/>
              <p:nvPr/>
            </p:nvSpPr>
            <p:spPr>
              <a:xfrm>
                <a:off x="5070268" y="2967691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9" name="Flowchart: Merge 1778"/>
              <p:cNvSpPr/>
              <p:nvPr/>
            </p:nvSpPr>
            <p:spPr>
              <a:xfrm>
                <a:off x="6019232" y="2972817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80" name="Straight Arrow Connector 1779"/>
              <p:cNvCxnSpPr/>
              <p:nvPr/>
            </p:nvCxnSpPr>
            <p:spPr>
              <a:xfrm>
                <a:off x="7975175" y="3044875"/>
                <a:ext cx="116358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1" name="Flowchart: Extract 1780"/>
              <p:cNvSpPr/>
              <p:nvPr/>
            </p:nvSpPr>
            <p:spPr>
              <a:xfrm>
                <a:off x="2353770" y="2970518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2" name="TextBox 1781"/>
                  <p:cNvSpPr txBox="1"/>
                  <p:nvPr/>
                </p:nvSpPr>
                <p:spPr>
                  <a:xfrm>
                    <a:off x="291950" y="288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310" name="TextBox 3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50" y="288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3" name="Flowchart: Extract 1782"/>
              <p:cNvSpPr/>
              <p:nvPr/>
            </p:nvSpPr>
            <p:spPr>
              <a:xfrm>
                <a:off x="3666447" y="2956767"/>
                <a:ext cx="108000" cy="108000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84" name="Straight Arrow Connector 1783"/>
              <p:cNvCxnSpPr/>
              <p:nvPr/>
            </p:nvCxnSpPr>
            <p:spPr>
              <a:xfrm>
                <a:off x="3745937" y="3033135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5" name="Flowchart: Extract 1784"/>
              <p:cNvSpPr/>
              <p:nvPr/>
            </p:nvSpPr>
            <p:spPr>
              <a:xfrm>
                <a:off x="3960714" y="2957860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86" name="Flowchart: Merge 1785"/>
              <p:cNvSpPr/>
              <p:nvPr/>
            </p:nvSpPr>
            <p:spPr>
              <a:xfrm>
                <a:off x="7374625" y="2976313"/>
                <a:ext cx="108000" cy="108000"/>
              </a:xfrm>
              <a:prstGeom prst="flowChartMerg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87" name="Straight Arrow Connector 1786"/>
              <p:cNvCxnSpPr/>
              <p:nvPr/>
            </p:nvCxnSpPr>
            <p:spPr>
              <a:xfrm>
                <a:off x="7447488" y="3040262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8" name="Flowchart: Merge 1787"/>
              <p:cNvSpPr/>
              <p:nvPr/>
            </p:nvSpPr>
            <p:spPr>
              <a:xfrm>
                <a:off x="7541694" y="2974801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89" name="Flowchart: Merge 1788"/>
              <p:cNvSpPr/>
              <p:nvPr/>
            </p:nvSpPr>
            <p:spPr>
              <a:xfrm>
                <a:off x="7687143" y="2974801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22" name="Group 1721"/>
            <p:cNvGrpSpPr/>
            <p:nvPr/>
          </p:nvGrpSpPr>
          <p:grpSpPr>
            <a:xfrm>
              <a:off x="292507" y="758971"/>
              <a:ext cx="11360904" cy="493273"/>
              <a:chOff x="292507" y="758971"/>
              <a:chExt cx="11360904" cy="493273"/>
            </a:xfrm>
          </p:grpSpPr>
          <p:cxnSp>
            <p:nvCxnSpPr>
              <p:cNvPr id="1723" name="Straight Arrow Connector 1722"/>
              <p:cNvCxnSpPr/>
              <p:nvPr/>
            </p:nvCxnSpPr>
            <p:spPr>
              <a:xfrm flipV="1">
                <a:off x="561950" y="1135713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4" name="Flowchart: Extract 1723"/>
              <p:cNvSpPr/>
              <p:nvPr/>
            </p:nvSpPr>
            <p:spPr>
              <a:xfrm>
                <a:off x="929087" y="1081713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5" name="Flowchart: Extract 1724"/>
              <p:cNvSpPr/>
              <p:nvPr/>
            </p:nvSpPr>
            <p:spPr>
              <a:xfrm>
                <a:off x="1601666" y="1080634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6" name="Flowchart: Extract 1725"/>
              <p:cNvSpPr/>
              <p:nvPr/>
            </p:nvSpPr>
            <p:spPr>
              <a:xfrm>
                <a:off x="2689518" y="1080634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27" name="Straight Arrow Connector 1726"/>
              <p:cNvCxnSpPr/>
              <p:nvPr/>
            </p:nvCxnSpPr>
            <p:spPr>
              <a:xfrm flipV="1">
                <a:off x="2803152" y="1139523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8" name="Flowchart: Extract 1727"/>
              <p:cNvSpPr/>
              <p:nvPr/>
            </p:nvSpPr>
            <p:spPr>
              <a:xfrm>
                <a:off x="691519" y="108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9" name="Flowchart: Extract 1728"/>
              <p:cNvSpPr/>
              <p:nvPr/>
            </p:nvSpPr>
            <p:spPr>
              <a:xfrm>
                <a:off x="1112655" y="108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0" name="Flowchart: Extract 1729"/>
              <p:cNvSpPr/>
              <p:nvPr/>
            </p:nvSpPr>
            <p:spPr>
              <a:xfrm>
                <a:off x="1392446" y="1085855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1" name="Flowchart: Extract 1730"/>
              <p:cNvSpPr/>
              <p:nvPr/>
            </p:nvSpPr>
            <p:spPr>
              <a:xfrm>
                <a:off x="1986982" y="1080634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32" name="Straight Arrow Connector 1731"/>
              <p:cNvCxnSpPr/>
              <p:nvPr/>
            </p:nvCxnSpPr>
            <p:spPr>
              <a:xfrm flipV="1">
                <a:off x="4261583" y="1136600"/>
                <a:ext cx="2160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3" name="Flowchart: Merge 1732"/>
              <p:cNvSpPr/>
              <p:nvPr/>
            </p:nvSpPr>
            <p:spPr>
              <a:xfrm>
                <a:off x="4705759" y="1074860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4" name="Flowchart: Merge 1733"/>
              <p:cNvSpPr/>
              <p:nvPr/>
            </p:nvSpPr>
            <p:spPr>
              <a:xfrm>
                <a:off x="5621679" y="1074860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5" name="Flowchart: Merge 1734"/>
              <p:cNvSpPr/>
              <p:nvPr/>
            </p:nvSpPr>
            <p:spPr>
              <a:xfrm>
                <a:off x="6394785" y="1082600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36" name="Straight Arrow Connector 1735"/>
              <p:cNvCxnSpPr/>
              <p:nvPr/>
            </p:nvCxnSpPr>
            <p:spPr>
              <a:xfrm flipV="1">
                <a:off x="6502785" y="1140410"/>
                <a:ext cx="9267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7" name="Flowchart: Merge 1736"/>
              <p:cNvSpPr/>
              <p:nvPr/>
            </p:nvSpPr>
            <p:spPr>
              <a:xfrm>
                <a:off x="4292431" y="1074860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8" name="Flowchart: Merge 1737"/>
              <p:cNvSpPr/>
              <p:nvPr/>
            </p:nvSpPr>
            <p:spPr>
              <a:xfrm>
                <a:off x="5064572" y="107755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9" name="Flowchart: Merge 1738"/>
              <p:cNvSpPr/>
              <p:nvPr/>
            </p:nvSpPr>
            <p:spPr>
              <a:xfrm>
                <a:off x="5360066" y="1074374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40" name="Flowchart: Merge 1739"/>
              <p:cNvSpPr/>
              <p:nvPr/>
            </p:nvSpPr>
            <p:spPr>
              <a:xfrm>
                <a:off x="5827495" y="1074374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41" name="Flowchart: Merge 1740"/>
              <p:cNvSpPr/>
              <p:nvPr/>
            </p:nvSpPr>
            <p:spPr>
              <a:xfrm>
                <a:off x="6214048" y="1077559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42" name="Straight Arrow Connector 1741"/>
              <p:cNvCxnSpPr/>
              <p:nvPr/>
            </p:nvCxnSpPr>
            <p:spPr>
              <a:xfrm flipV="1">
                <a:off x="7961657" y="1149048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headEnd type="oval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3" name="Straight Connector 1742"/>
              <p:cNvCxnSpPr/>
              <p:nvPr/>
            </p:nvCxnSpPr>
            <p:spPr>
              <a:xfrm flipV="1">
                <a:off x="9178048" y="1137098"/>
                <a:ext cx="1296000" cy="4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4" name="Straight Arrow Connector 1743"/>
              <p:cNvCxnSpPr/>
              <p:nvPr/>
            </p:nvCxnSpPr>
            <p:spPr>
              <a:xfrm flipV="1">
                <a:off x="10465411" y="1139997"/>
                <a:ext cx="1188000" cy="0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5" name="TextBox 1744"/>
                  <p:cNvSpPr txBox="1"/>
                  <p:nvPr/>
                </p:nvSpPr>
                <p:spPr>
                  <a:xfrm>
                    <a:off x="292507" y="990634"/>
                    <a:ext cx="35266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07" y="990634"/>
                    <a:ext cx="352661" cy="261610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6" name="Flowchart: Extract 1745"/>
              <p:cNvSpPr/>
              <p:nvPr/>
            </p:nvSpPr>
            <p:spPr>
              <a:xfrm>
                <a:off x="3662302" y="1081013"/>
                <a:ext cx="108000" cy="10800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47" name="Straight Arrow Connector 1746"/>
              <p:cNvCxnSpPr/>
              <p:nvPr/>
            </p:nvCxnSpPr>
            <p:spPr>
              <a:xfrm>
                <a:off x="3725206" y="1135857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8" name="Flowchart: Extract 1747"/>
              <p:cNvSpPr/>
              <p:nvPr/>
            </p:nvSpPr>
            <p:spPr>
              <a:xfrm>
                <a:off x="3881520" y="1088670"/>
                <a:ext cx="108000" cy="108000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9" name="TextBox 1748"/>
                  <p:cNvSpPr txBox="1"/>
                  <p:nvPr/>
                </p:nvSpPr>
                <p:spPr>
                  <a:xfrm>
                    <a:off x="411762" y="764380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02" name="TextBox 3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762" y="764380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r="-37838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0" name="TextBox 1749"/>
                  <p:cNvSpPr txBox="1"/>
                  <p:nvPr/>
                </p:nvSpPr>
                <p:spPr>
                  <a:xfrm>
                    <a:off x="820570" y="767343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03" name="TextBox 3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570" y="767343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 r="-35135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1" name="TextBox 1750"/>
                  <p:cNvSpPr txBox="1"/>
                  <p:nvPr/>
                </p:nvSpPr>
                <p:spPr>
                  <a:xfrm>
                    <a:off x="1486194" y="769138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04" name="TextBox 3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6194" y="769138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 r="-41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2" name="TextBox 1751"/>
                  <p:cNvSpPr txBox="1"/>
                  <p:nvPr/>
                </p:nvSpPr>
                <p:spPr>
                  <a:xfrm>
                    <a:off x="2575221" y="773208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05" name="TextBox 3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5221" y="773208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 r="-37838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3" name="TextBox 1752"/>
                  <p:cNvSpPr txBox="1"/>
                  <p:nvPr/>
                </p:nvSpPr>
                <p:spPr>
                  <a:xfrm>
                    <a:off x="3534507" y="778729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17" name="TextBox 3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507" y="778729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 r="-24324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4" name="TextBox 1753"/>
                  <p:cNvSpPr txBox="1"/>
                  <p:nvPr/>
                </p:nvSpPr>
                <p:spPr>
                  <a:xfrm>
                    <a:off x="4091867" y="773208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18" name="TextBox 3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867" y="773208"/>
                    <a:ext cx="224742" cy="307777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r="-16216" b="-400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5" name="TextBox 1754"/>
                  <p:cNvSpPr txBox="1"/>
                  <p:nvPr/>
                </p:nvSpPr>
                <p:spPr>
                  <a:xfrm>
                    <a:off x="4619887" y="772857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19" name="TextBox 3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887" y="772857"/>
                    <a:ext cx="224742" cy="307777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 r="-13514" b="-400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6" name="TextBox 1755"/>
                  <p:cNvSpPr txBox="1"/>
                  <p:nvPr/>
                </p:nvSpPr>
                <p:spPr>
                  <a:xfrm>
                    <a:off x="5557164" y="758971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0" name="TextBox 3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7164" y="758971"/>
                    <a:ext cx="224742" cy="307777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16216" b="-1961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7" name="TextBox 1756"/>
                  <p:cNvSpPr txBox="1"/>
                  <p:nvPr/>
                </p:nvSpPr>
                <p:spPr>
                  <a:xfrm>
                    <a:off x="6326430" y="772857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1" name="TextBox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6430" y="772857"/>
                    <a:ext cx="224742" cy="307777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19444" b="-400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8" name="TextBox 1757"/>
                  <p:cNvSpPr txBox="1"/>
                  <p:nvPr/>
                </p:nvSpPr>
                <p:spPr>
                  <a:xfrm>
                    <a:off x="7820241" y="779586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22" name="TextBox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0241" y="779586"/>
                    <a:ext cx="224742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r="-3243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9" name="Flowchart: Merge 1758"/>
              <p:cNvSpPr/>
              <p:nvPr/>
            </p:nvSpPr>
            <p:spPr>
              <a:xfrm>
                <a:off x="7375504" y="1084391"/>
                <a:ext cx="108000" cy="108000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60" name="Straight Arrow Connector 1759"/>
              <p:cNvCxnSpPr/>
              <p:nvPr/>
            </p:nvCxnSpPr>
            <p:spPr>
              <a:xfrm>
                <a:off x="7428625" y="1140585"/>
                <a:ext cx="504000" cy="1919"/>
              </a:xfrm>
              <a:prstGeom prst="straightConnector1">
                <a:avLst/>
              </a:prstGeom>
              <a:ln w="12700">
                <a:solidFill>
                  <a:schemeClr val="dk1"/>
                </a:solidFill>
                <a:prstDash val="soli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1" name="Flowchart: Merge 1760"/>
              <p:cNvSpPr/>
              <p:nvPr/>
            </p:nvSpPr>
            <p:spPr>
              <a:xfrm>
                <a:off x="7633774" y="1087432"/>
                <a:ext cx="108000" cy="108000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2" name="TextBox 1761"/>
                  <p:cNvSpPr txBox="1"/>
                  <p:nvPr/>
                </p:nvSpPr>
                <p:spPr>
                  <a:xfrm>
                    <a:off x="7306016" y="781287"/>
                    <a:ext cx="2247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6016" y="781287"/>
                    <a:ext cx="224742" cy="307777"/>
                  </a:xfrm>
                  <a:prstGeom prst="rect">
                    <a:avLst/>
                  </a:prstGeom>
                  <a:blipFill rotWithShape="0">
                    <a:blip r:embed="rId53"/>
                    <a:stretch>
                      <a:fillRect r="-8108" b="-1961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442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ohadben</dc:creator>
  <cp:lastModifiedBy>Danny Hendler</cp:lastModifiedBy>
  <cp:revision>26</cp:revision>
  <dcterms:created xsi:type="dcterms:W3CDTF">2015-02-04T08:35:44Z</dcterms:created>
  <dcterms:modified xsi:type="dcterms:W3CDTF">2015-05-18T16:17:29Z</dcterms:modified>
</cp:coreProperties>
</file>