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30" d="100"/>
          <a:sy n="130" d="100"/>
        </p:scale>
        <p:origin x="-3806" y="-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2BBE-299C-435E-A802-82FDB8EE48FA}" type="datetimeFigureOut">
              <a:rPr lang="he-IL" smtClean="0"/>
              <a:t>כ"ט/שבט/תשע"ח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C19C-D0F4-4A63-9AD8-544C439039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588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2BBE-299C-435E-A802-82FDB8EE48FA}" type="datetimeFigureOut">
              <a:rPr lang="he-IL" smtClean="0"/>
              <a:t>כ"ט/שבט/תשע"ח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C19C-D0F4-4A63-9AD8-544C439039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820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2BBE-299C-435E-A802-82FDB8EE48FA}" type="datetimeFigureOut">
              <a:rPr lang="he-IL" smtClean="0"/>
              <a:t>כ"ט/שבט/תשע"ח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C19C-D0F4-4A63-9AD8-544C439039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242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2BBE-299C-435E-A802-82FDB8EE48FA}" type="datetimeFigureOut">
              <a:rPr lang="he-IL" smtClean="0"/>
              <a:t>כ"ט/שבט/תשע"ח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C19C-D0F4-4A63-9AD8-544C439039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2BBE-299C-435E-A802-82FDB8EE48FA}" type="datetimeFigureOut">
              <a:rPr lang="he-IL" smtClean="0"/>
              <a:t>כ"ט/שבט/תשע"ח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C19C-D0F4-4A63-9AD8-544C439039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517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2BBE-299C-435E-A802-82FDB8EE48FA}" type="datetimeFigureOut">
              <a:rPr lang="he-IL" smtClean="0"/>
              <a:t>כ"ט/שבט/תשע"ח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C19C-D0F4-4A63-9AD8-544C439039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695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2BBE-299C-435E-A802-82FDB8EE48FA}" type="datetimeFigureOut">
              <a:rPr lang="he-IL" smtClean="0"/>
              <a:t>כ"ט/שבט/תשע"ח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C19C-D0F4-4A63-9AD8-544C439039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184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2BBE-299C-435E-A802-82FDB8EE48FA}" type="datetimeFigureOut">
              <a:rPr lang="he-IL" smtClean="0"/>
              <a:t>כ"ט/שבט/תשע"ח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C19C-D0F4-4A63-9AD8-544C439039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58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2BBE-299C-435E-A802-82FDB8EE48FA}" type="datetimeFigureOut">
              <a:rPr lang="he-IL" smtClean="0"/>
              <a:t>כ"ט/שבט/תשע"ח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C19C-D0F4-4A63-9AD8-544C439039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174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2BBE-299C-435E-A802-82FDB8EE48FA}" type="datetimeFigureOut">
              <a:rPr lang="he-IL" smtClean="0"/>
              <a:t>כ"ט/שבט/תשע"ח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C19C-D0F4-4A63-9AD8-544C439039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05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2BBE-299C-435E-A802-82FDB8EE48FA}" type="datetimeFigureOut">
              <a:rPr lang="he-IL" smtClean="0"/>
              <a:t>כ"ט/שבט/תשע"ח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C19C-D0F4-4A63-9AD8-544C439039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029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12BBE-299C-435E-A802-82FDB8EE48FA}" type="datetimeFigureOut">
              <a:rPr lang="he-IL" smtClean="0"/>
              <a:t>כ"ט/שבט/תשע"ח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BC19C-D0F4-4A63-9AD8-544C439039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18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498216" y="3802704"/>
            <a:ext cx="61747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C.INC()</a:t>
            </a:r>
            <a:endParaRPr lang="he-IL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025105" y="3848585"/>
            <a:ext cx="801297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 smtClean="0"/>
              <a:t>R[p].WRITE(2)</a:t>
            </a:r>
            <a:endParaRPr lang="he-IL" sz="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10743" y="5408023"/>
            <a:ext cx="28912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76672" y="5223357"/>
            <a:ext cx="64953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Time</a:t>
            </a:r>
            <a:endParaRPr lang="he-IL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75360" y="4537166"/>
            <a:ext cx="931817" cy="8708"/>
          </a:xfrm>
          <a:prstGeom prst="line">
            <a:avLst/>
          </a:prstGeom>
          <a:ln w="127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7314" y="4277291"/>
            <a:ext cx="81778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C.READ(0)</a:t>
            </a:r>
            <a:endParaRPr lang="he-IL" sz="12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702517" y="4057394"/>
            <a:ext cx="1650283" cy="22574"/>
          </a:xfrm>
          <a:prstGeom prst="line">
            <a:avLst/>
          </a:prstGeom>
          <a:ln w="127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46792" y="3825121"/>
            <a:ext cx="61747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C.INC()</a:t>
            </a:r>
            <a:endParaRPr lang="he-IL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494447" y="4061760"/>
            <a:ext cx="715057" cy="4354"/>
          </a:xfrm>
          <a:prstGeom prst="line">
            <a:avLst/>
          </a:prstGeom>
          <a:ln w="127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03750" y="3861653"/>
            <a:ext cx="801297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 smtClean="0"/>
              <a:t>R[p].WRITE(1)</a:t>
            </a:r>
            <a:endParaRPr lang="he-IL" sz="8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708213" y="4501160"/>
            <a:ext cx="868459" cy="13854"/>
          </a:xfrm>
          <a:prstGeom prst="line">
            <a:avLst/>
          </a:prstGeom>
          <a:ln w="1270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52488" y="4260167"/>
            <a:ext cx="61747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C.INC()</a:t>
            </a:r>
            <a:endParaRPr lang="he-IL" sz="12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946954" y="4481457"/>
            <a:ext cx="1650283" cy="225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38884" y="4485823"/>
            <a:ext cx="715057" cy="4354"/>
          </a:xfrm>
          <a:prstGeom prst="line">
            <a:avLst/>
          </a:prstGeom>
          <a:ln w="127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48187" y="4285716"/>
            <a:ext cx="801297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 smtClean="0"/>
              <a:t>R[q].WRITE(1)</a:t>
            </a:r>
            <a:endParaRPr lang="he-IL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3475289" y="4163309"/>
            <a:ext cx="351378" cy="496505"/>
            <a:chOff x="3502091" y="4124220"/>
            <a:chExt cx="351378" cy="496505"/>
          </a:xfrm>
        </p:grpSpPr>
        <p:sp>
          <p:nvSpPr>
            <p:cNvPr id="25" name="Lightning Bolt 24"/>
            <p:cNvSpPr/>
            <p:nvPr/>
          </p:nvSpPr>
          <p:spPr>
            <a:xfrm flipH="1">
              <a:off x="3553989" y="4277291"/>
              <a:ext cx="123791" cy="343434"/>
            </a:xfrm>
            <a:prstGeom prst="lightningBol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02091" y="4124220"/>
              <a:ext cx="351378" cy="18466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600" dirty="0" smtClean="0"/>
                <a:t>crash</a:t>
              </a:r>
              <a:endParaRPr lang="he-IL" sz="6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90331" y="4194003"/>
            <a:ext cx="423514" cy="407817"/>
            <a:chOff x="3791762" y="4184958"/>
            <a:chExt cx="423514" cy="407817"/>
          </a:xfrm>
        </p:grpSpPr>
        <p:sp>
          <p:nvSpPr>
            <p:cNvPr id="29" name="Left Bracket 28"/>
            <p:cNvSpPr/>
            <p:nvPr/>
          </p:nvSpPr>
          <p:spPr>
            <a:xfrm>
              <a:off x="3946954" y="4383225"/>
              <a:ext cx="82121" cy="209550"/>
            </a:xfrm>
            <a:prstGeom prst="leftBracket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91762" y="4184958"/>
              <a:ext cx="423514" cy="18466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600" dirty="0" smtClean="0"/>
                <a:t>recover</a:t>
              </a:r>
              <a:endParaRPr lang="he-IL" sz="600" dirty="0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V="1">
            <a:off x="3734428" y="4046117"/>
            <a:ext cx="931817" cy="8708"/>
          </a:xfrm>
          <a:prstGeom prst="line">
            <a:avLst/>
          </a:prstGeom>
          <a:ln w="127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06382" y="3786242"/>
            <a:ext cx="81778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C.READ(1)</a:t>
            </a:r>
            <a:endParaRPr lang="he-IL" sz="1200" dirty="0"/>
          </a:p>
        </p:txBody>
      </p:sp>
      <p:cxnSp>
        <p:nvCxnSpPr>
          <p:cNvPr id="34" name="Straight Connector 33"/>
          <p:cNvCxnSpPr>
            <a:endCxn id="40" idx="5"/>
          </p:cNvCxnSpPr>
          <p:nvPr/>
        </p:nvCxnSpPr>
        <p:spPr>
          <a:xfrm flipV="1">
            <a:off x="5453941" y="4036929"/>
            <a:ext cx="1306881" cy="20622"/>
          </a:xfrm>
          <a:prstGeom prst="line">
            <a:avLst/>
          </a:prstGeom>
          <a:ln w="1270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044545" y="4048294"/>
            <a:ext cx="318405" cy="73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54529" y="4048294"/>
            <a:ext cx="715057" cy="4354"/>
          </a:xfrm>
          <a:prstGeom prst="line">
            <a:avLst/>
          </a:prstGeom>
          <a:ln w="1270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680137" y="3692950"/>
            <a:ext cx="351378" cy="496505"/>
            <a:chOff x="3502091" y="4124220"/>
            <a:chExt cx="351378" cy="496505"/>
          </a:xfrm>
        </p:grpSpPr>
        <p:sp>
          <p:nvSpPr>
            <p:cNvPr id="40" name="Lightning Bolt 39"/>
            <p:cNvSpPr/>
            <p:nvPr/>
          </p:nvSpPr>
          <p:spPr>
            <a:xfrm flipH="1">
              <a:off x="3553989" y="4277291"/>
              <a:ext cx="123791" cy="343434"/>
            </a:xfrm>
            <a:prstGeom prst="lightningBol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02091" y="4124220"/>
              <a:ext cx="351378" cy="18466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600" dirty="0" smtClean="0"/>
                <a:t>crash</a:t>
              </a:r>
              <a:endParaRPr lang="he-IL" sz="6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885756" y="3763748"/>
            <a:ext cx="423514" cy="407817"/>
            <a:chOff x="3791762" y="4184958"/>
            <a:chExt cx="423514" cy="407817"/>
          </a:xfrm>
        </p:grpSpPr>
        <p:sp>
          <p:nvSpPr>
            <p:cNvPr id="43" name="Left Bracket 42"/>
            <p:cNvSpPr/>
            <p:nvPr/>
          </p:nvSpPr>
          <p:spPr>
            <a:xfrm>
              <a:off x="3946954" y="4383225"/>
              <a:ext cx="82121" cy="209550"/>
            </a:xfrm>
            <a:prstGeom prst="leftBracket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91762" y="4184958"/>
              <a:ext cx="423514" cy="18466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600" dirty="0" smtClean="0"/>
                <a:t>recover</a:t>
              </a:r>
              <a:endParaRPr lang="he-IL" sz="600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 flipV="1">
            <a:off x="8036668" y="4031786"/>
            <a:ext cx="823230" cy="230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918348" y="4464333"/>
            <a:ext cx="931817" cy="8708"/>
          </a:xfrm>
          <a:prstGeom prst="line">
            <a:avLst/>
          </a:prstGeom>
          <a:ln w="127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90302" y="4204458"/>
            <a:ext cx="81778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C.READ(3)</a:t>
            </a:r>
            <a:endParaRPr lang="he-IL" sz="1200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8720307" y="4449822"/>
            <a:ext cx="931817" cy="8708"/>
          </a:xfrm>
          <a:prstGeom prst="line">
            <a:avLst/>
          </a:prstGeom>
          <a:ln w="1270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792261" y="4189947"/>
            <a:ext cx="81778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C.READ(4)</a:t>
            </a:r>
            <a:endParaRPr lang="he-IL" sz="12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9548389" y="4098140"/>
            <a:ext cx="351378" cy="496505"/>
            <a:chOff x="3502091" y="4124220"/>
            <a:chExt cx="351378" cy="496505"/>
          </a:xfrm>
        </p:grpSpPr>
        <p:sp>
          <p:nvSpPr>
            <p:cNvPr id="56" name="Lightning Bolt 55"/>
            <p:cNvSpPr/>
            <p:nvPr/>
          </p:nvSpPr>
          <p:spPr>
            <a:xfrm flipH="1">
              <a:off x="3553989" y="4277291"/>
              <a:ext cx="123791" cy="343434"/>
            </a:xfrm>
            <a:prstGeom prst="lightningBol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02091" y="4124220"/>
              <a:ext cx="351378" cy="18466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600" dirty="0" smtClean="0"/>
                <a:t>crash</a:t>
              </a:r>
              <a:endParaRPr lang="he-IL" sz="600" dirty="0"/>
            </a:p>
          </p:txBody>
        </p:sp>
      </p:grpSp>
      <p:cxnSp>
        <p:nvCxnSpPr>
          <p:cNvPr id="58" name="Straight Connector 57"/>
          <p:cNvCxnSpPr/>
          <p:nvPr/>
        </p:nvCxnSpPr>
        <p:spPr>
          <a:xfrm flipV="1">
            <a:off x="9844376" y="4007976"/>
            <a:ext cx="1650283" cy="22574"/>
          </a:xfrm>
          <a:prstGeom prst="line">
            <a:avLst/>
          </a:prstGeom>
          <a:ln w="127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888651" y="3775703"/>
            <a:ext cx="61747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C.INC()</a:t>
            </a:r>
            <a:endParaRPr lang="he-IL" sz="1200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10636306" y="4012342"/>
            <a:ext cx="715057" cy="4354"/>
          </a:xfrm>
          <a:prstGeom prst="line">
            <a:avLst/>
          </a:prstGeom>
          <a:ln w="127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645609" y="3812235"/>
            <a:ext cx="801297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 smtClean="0"/>
              <a:t>R[p].WRITE(3)</a:t>
            </a:r>
            <a:endParaRPr lang="he-IL" sz="800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9505950" y="4448060"/>
            <a:ext cx="1" cy="37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9233540" y="4764312"/>
                <a:ext cx="490538" cy="19526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sz="600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540" y="4764312"/>
                <a:ext cx="490538" cy="1952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/>
          <p:cNvCxnSpPr/>
          <p:nvPr/>
        </p:nvCxnSpPr>
        <p:spPr>
          <a:xfrm>
            <a:off x="11307909" y="4437590"/>
            <a:ext cx="724093" cy="176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11885828" y="4437590"/>
            <a:ext cx="1" cy="37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11613418" y="4753842"/>
                <a:ext cx="490538" cy="19526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he-IL" sz="600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3418" y="4753842"/>
                <a:ext cx="490538" cy="1952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>
            <a:off x="11156973" y="4124537"/>
            <a:ext cx="423514" cy="407817"/>
            <a:chOff x="3791762" y="4184958"/>
            <a:chExt cx="423514" cy="407817"/>
          </a:xfrm>
        </p:grpSpPr>
        <p:sp>
          <p:nvSpPr>
            <p:cNvPr id="73" name="Left Bracket 72"/>
            <p:cNvSpPr/>
            <p:nvPr/>
          </p:nvSpPr>
          <p:spPr>
            <a:xfrm>
              <a:off x="3946954" y="4383225"/>
              <a:ext cx="82121" cy="209550"/>
            </a:xfrm>
            <a:prstGeom prst="leftBracket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791762" y="4184958"/>
              <a:ext cx="423514" cy="18466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600" dirty="0" smtClean="0"/>
                <a:t>recover</a:t>
              </a:r>
              <a:endParaRPr lang="he-IL" sz="6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300090" y="3802704"/>
                <a:ext cx="413896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he-IL" sz="20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90" y="3802704"/>
                <a:ext cx="413896" cy="400110"/>
              </a:xfrm>
              <a:prstGeom prst="rect">
                <a:avLst/>
              </a:prstGeom>
              <a:blipFill>
                <a:blip r:embed="rId4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289204" y="4281673"/>
                <a:ext cx="413896" cy="40011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he-IL" sz="20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04" y="4281673"/>
                <a:ext cx="413896" cy="400110"/>
              </a:xfrm>
              <a:prstGeom prst="rect">
                <a:avLst/>
              </a:prstGeom>
              <a:blipFill>
                <a:blip r:embed="rId5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164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ohadben</dc:creator>
  <cp:lastModifiedBy>ohadben</cp:lastModifiedBy>
  <cp:revision>5</cp:revision>
  <dcterms:created xsi:type="dcterms:W3CDTF">2018-02-14T12:26:19Z</dcterms:created>
  <dcterms:modified xsi:type="dcterms:W3CDTF">2018-02-14T14:07:13Z</dcterms:modified>
</cp:coreProperties>
</file>