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Dolgozás aránya</c:v>
                </c:pt>
              </c:strCache>
            </c:strRef>
          </c:tx>
          <c:dPt>
            <c:idx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921-4F61-A7FF-0C7CEEE9B017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921-4F61-A7FF-0C7CEEE9B01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B921-4F61-A7FF-0C7CEEE9B01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921-4F61-A7FF-0C7CEEE9B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Munka1!$A$2:$A$3</c:f>
              <c:strCache>
                <c:ptCount val="2"/>
                <c:pt idx="0">
                  <c:v>Marcell</c:v>
                </c:pt>
                <c:pt idx="1">
                  <c:v>Martin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21-4F61-A7FF-0C7CEEE9B01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844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98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0968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339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3652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035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7801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442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29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84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44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77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251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0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89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50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09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AC1FAF-B44D-4AC2-B330-81B5E0D3A614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021B19-64B3-44EA-B049-9C7465905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504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B640579-CD57-4BDF-BC9C-E26B9D9E003C}"/>
              </a:ext>
            </a:extLst>
          </p:cNvPr>
          <p:cNvSpPr txBox="1"/>
          <p:nvPr/>
        </p:nvSpPr>
        <p:spPr>
          <a:xfrm>
            <a:off x="2969119" y="660395"/>
            <a:ext cx="6253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0" dirty="0"/>
              <a:t>2023 Projectmunka</a:t>
            </a: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DDEC1734-6042-4285-82BC-86AC2D559A0E}"/>
              </a:ext>
            </a:extLst>
          </p:cNvPr>
          <p:cNvGrpSpPr/>
          <p:nvPr/>
        </p:nvGrpSpPr>
        <p:grpSpPr>
          <a:xfrm>
            <a:off x="903937" y="5082010"/>
            <a:ext cx="6437195" cy="1139107"/>
            <a:chOff x="903937" y="3059668"/>
            <a:chExt cx="6437195" cy="1139107"/>
          </a:xfrm>
        </p:grpSpPr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C6FBB843-E3E3-42CF-ABD0-D77AF75748B1}"/>
                </a:ext>
              </a:extLst>
            </p:cNvPr>
            <p:cNvSpPr txBox="1"/>
            <p:nvPr/>
          </p:nvSpPr>
          <p:spPr>
            <a:xfrm>
              <a:off x="903937" y="3059668"/>
              <a:ext cx="2065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Feladaton dolgozók:</a:t>
              </a:r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D7936284-5CC9-4017-BD7A-0AF6B08AC800}"/>
                </a:ext>
              </a:extLst>
            </p:cNvPr>
            <p:cNvSpPr txBox="1"/>
            <p:nvPr/>
          </p:nvSpPr>
          <p:spPr>
            <a:xfrm>
              <a:off x="1691973" y="3590488"/>
              <a:ext cx="25542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3200" dirty="0"/>
                <a:t>Gehér Marcell</a:t>
              </a: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1D6745A1-2E4E-43E5-B770-C1DF89181EBD}"/>
                </a:ext>
              </a:extLst>
            </p:cNvPr>
            <p:cNvSpPr txBox="1"/>
            <p:nvPr/>
          </p:nvSpPr>
          <p:spPr>
            <a:xfrm>
              <a:off x="5295379" y="3614000"/>
              <a:ext cx="2045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3200" dirty="0"/>
                <a:t>Kiss Martin</a:t>
              </a:r>
            </a:p>
          </p:txBody>
        </p:sp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CC129AF1-9071-42B2-BD76-BB6C1C15EFE7}"/>
              </a:ext>
            </a:extLst>
          </p:cNvPr>
          <p:cNvGrpSpPr/>
          <p:nvPr/>
        </p:nvGrpSpPr>
        <p:grpSpPr>
          <a:xfrm rot="1235870">
            <a:off x="3847783" y="5520398"/>
            <a:ext cx="796955" cy="276999"/>
            <a:chOff x="4941115" y="4687944"/>
            <a:chExt cx="796955" cy="276999"/>
          </a:xfrm>
        </p:grpSpPr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C911015F-171C-410F-8F90-F3C33F092899}"/>
                </a:ext>
              </a:extLst>
            </p:cNvPr>
            <p:cNvSpPr/>
            <p:nvPr/>
          </p:nvSpPr>
          <p:spPr>
            <a:xfrm>
              <a:off x="5106229" y="4745832"/>
              <a:ext cx="466725" cy="17383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FE19D459-E326-4B3D-84BA-78186CF12CDF}"/>
                </a:ext>
              </a:extLst>
            </p:cNvPr>
            <p:cNvSpPr txBox="1"/>
            <p:nvPr/>
          </p:nvSpPr>
          <p:spPr>
            <a:xfrm>
              <a:off x="4941115" y="4687944"/>
              <a:ext cx="796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 err="1"/>
                <a:t>Senior</a:t>
              </a:r>
              <a:endParaRPr lang="hu-HU" sz="1200" dirty="0"/>
            </a:p>
          </p:txBody>
        </p: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2D80E1C5-E4A6-433E-85FE-648459CDC38E}"/>
              </a:ext>
            </a:extLst>
          </p:cNvPr>
          <p:cNvGrpSpPr/>
          <p:nvPr/>
        </p:nvGrpSpPr>
        <p:grpSpPr>
          <a:xfrm rot="1235870">
            <a:off x="6823799" y="5582675"/>
            <a:ext cx="796955" cy="276999"/>
            <a:chOff x="4941114" y="4694248"/>
            <a:chExt cx="796955" cy="276999"/>
          </a:xfrm>
        </p:grpSpPr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32113060-4EDC-439F-B8A5-20D707261F11}"/>
                </a:ext>
              </a:extLst>
            </p:cNvPr>
            <p:cNvSpPr/>
            <p:nvPr/>
          </p:nvSpPr>
          <p:spPr>
            <a:xfrm>
              <a:off x="5106229" y="4745832"/>
              <a:ext cx="466725" cy="17383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A0DFDED4-C7C7-402A-BE34-5FE88657167C}"/>
                </a:ext>
              </a:extLst>
            </p:cNvPr>
            <p:cNvSpPr txBox="1"/>
            <p:nvPr/>
          </p:nvSpPr>
          <p:spPr>
            <a:xfrm>
              <a:off x="4941114" y="4694248"/>
              <a:ext cx="796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/>
                <a:t>Junior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22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1FD0E52-1959-4169-8D06-5E7ECDF07149}"/>
              </a:ext>
            </a:extLst>
          </p:cNvPr>
          <p:cNvSpPr txBox="1"/>
          <p:nvPr/>
        </p:nvSpPr>
        <p:spPr>
          <a:xfrm>
            <a:off x="365760" y="922020"/>
            <a:ext cx="389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Feladat témája: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B442241-A20B-4850-AC1A-AB1D2AB50F21}"/>
              </a:ext>
            </a:extLst>
          </p:cNvPr>
          <p:cNvSpPr txBox="1"/>
          <p:nvPr/>
        </p:nvSpPr>
        <p:spPr>
          <a:xfrm>
            <a:off x="351304" y="1493520"/>
            <a:ext cx="28727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Balaton-parti önkormányzat építmény adót vezetett be a Balaton part melletti házakra.</a:t>
            </a:r>
          </a:p>
          <a:p>
            <a:r>
              <a:rPr lang="hu-HU" dirty="0"/>
              <a:t>A feladatokban ezeknek a házaknak az adóját kell kiszámolni. Az adó mértéke a területen kívül a Balatontól mért távolságtól is függ.</a:t>
            </a:r>
          </a:p>
          <a:p>
            <a:endParaRPr lang="hu-HU" dirty="0"/>
          </a:p>
          <a:p>
            <a:r>
              <a:rPr lang="hu-HU" dirty="0"/>
              <a:t>Az adósávok felosztása:</a:t>
            </a:r>
          </a:p>
          <a:p>
            <a:r>
              <a:rPr lang="hu-HU" dirty="0"/>
              <a:t>A -&gt; 300m</a:t>
            </a:r>
          </a:p>
          <a:p>
            <a:r>
              <a:rPr lang="hu-HU" dirty="0"/>
              <a:t>B -&gt; 300m-600m</a:t>
            </a:r>
          </a:p>
          <a:p>
            <a:r>
              <a:rPr lang="hu-HU" dirty="0"/>
              <a:t>C -&gt; 600m+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E8D9FB-5DC9-47B5-B65E-C310F22E1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19" y="2420005"/>
            <a:ext cx="8594577" cy="40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21B9871-C617-4393-B404-57B6BEA5860F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Feladatok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66036AA-3A2B-47BF-9E61-5552BA8B4B04}"/>
              </a:ext>
            </a:extLst>
          </p:cNvPr>
          <p:cNvSpPr txBox="1"/>
          <p:nvPr/>
        </p:nvSpPr>
        <p:spPr>
          <a:xfrm>
            <a:off x="478174" y="959933"/>
            <a:ext cx="781015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1. feladat: A file beolvasása, a házak információjáért (alapterület, tulajdonos, stb.) és a fizetendő pénz/m</a:t>
            </a:r>
            <a:r>
              <a:rPr lang="hu-HU" baseline="30000" dirty="0"/>
              <a:t>2</a:t>
            </a:r>
          </a:p>
          <a:p>
            <a:endParaRPr lang="hu-HU" baseline="30000" dirty="0"/>
          </a:p>
          <a:p>
            <a:endParaRPr lang="hu-HU" baseline="30000" dirty="0"/>
          </a:p>
          <a:p>
            <a:endParaRPr lang="hu-HU" baseline="30000" dirty="0"/>
          </a:p>
          <a:p>
            <a:endParaRPr lang="hu-HU" baseline="30000" dirty="0"/>
          </a:p>
          <a:p>
            <a:endParaRPr lang="hu-HU" baseline="30000" dirty="0"/>
          </a:p>
          <a:p>
            <a:endParaRPr lang="hu-HU" baseline="30000" dirty="0"/>
          </a:p>
          <a:p>
            <a:endParaRPr lang="hu-HU" baseline="30000" dirty="0"/>
          </a:p>
          <a:p>
            <a:r>
              <a:rPr lang="hu-HU" dirty="0"/>
              <a:t>2 . feladat: A beolvasott épületek megszámolása a len() </a:t>
            </a:r>
            <a:r>
              <a:rPr lang="hu-HU" dirty="0" err="1"/>
              <a:t>function</a:t>
            </a:r>
            <a:r>
              <a:rPr lang="hu-HU" dirty="0"/>
              <a:t> segítségével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3. feladat: Be kell kérni egy adószámot és a hozzá tartozó házakat ki kell írni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434D17D-5A38-4525-AEA3-689E4B56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506" y="1499484"/>
            <a:ext cx="2980013" cy="1270993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EF7CA552-9578-48BB-8F7E-57F3681C5D4B}"/>
              </a:ext>
            </a:extLst>
          </p:cNvPr>
          <p:cNvCxnSpPr/>
          <p:nvPr/>
        </p:nvCxnSpPr>
        <p:spPr>
          <a:xfrm flipH="1">
            <a:off x="4383249" y="1619075"/>
            <a:ext cx="22021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D18C7B2E-F717-4FA3-9F3E-4F8F658C9F35}"/>
              </a:ext>
            </a:extLst>
          </p:cNvPr>
          <p:cNvCxnSpPr>
            <a:cxnSpLocks/>
          </p:cNvCxnSpPr>
          <p:nvPr/>
        </p:nvCxnSpPr>
        <p:spPr>
          <a:xfrm flipH="1" flipV="1">
            <a:off x="5327009" y="1996580"/>
            <a:ext cx="1073791" cy="19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9AA903BD-521A-4250-B46D-F5CC12C9CD4E}"/>
              </a:ext>
            </a:extLst>
          </p:cNvPr>
          <p:cNvCxnSpPr>
            <a:cxnSpLocks/>
          </p:cNvCxnSpPr>
          <p:nvPr/>
        </p:nvCxnSpPr>
        <p:spPr>
          <a:xfrm flipH="1">
            <a:off x="5327009" y="2189527"/>
            <a:ext cx="1073791" cy="58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103B7C94-4EAC-44E8-B285-41598C6EB1AC}"/>
              </a:ext>
            </a:extLst>
          </p:cNvPr>
          <p:cNvCxnSpPr>
            <a:cxnSpLocks/>
          </p:cNvCxnSpPr>
          <p:nvPr/>
        </p:nvCxnSpPr>
        <p:spPr>
          <a:xfrm flipH="1">
            <a:off x="5327010" y="2189527"/>
            <a:ext cx="1073790" cy="231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205CFCC5-6FF8-4F90-87CB-C01BD88B31BE}"/>
              </a:ext>
            </a:extLst>
          </p:cNvPr>
          <p:cNvSpPr txBox="1"/>
          <p:nvPr/>
        </p:nvSpPr>
        <p:spPr>
          <a:xfrm>
            <a:off x="6482922" y="1465186"/>
            <a:ext cx="15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Fizetendő pénz/m</a:t>
            </a:r>
            <a:r>
              <a:rPr lang="hu-HU" sz="1400" baseline="30000" dirty="0"/>
              <a:t>2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D41CA457-9951-4590-A3A7-BD9555B5604B}"/>
              </a:ext>
            </a:extLst>
          </p:cNvPr>
          <p:cNvSpPr txBox="1"/>
          <p:nvPr/>
        </p:nvSpPr>
        <p:spPr>
          <a:xfrm>
            <a:off x="6322317" y="2035637"/>
            <a:ext cx="1573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Házak információja</a:t>
            </a:r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BA830357-B88B-40BF-9113-0835BE578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70" y="2999151"/>
            <a:ext cx="4185940" cy="1648350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8F6E2709-7E4F-4C3F-B007-33770A5BF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39" y="4484566"/>
            <a:ext cx="5945901" cy="243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1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FC8EFA2A-1160-4AF4-967F-98FB67D7B47B}"/>
              </a:ext>
            </a:extLst>
          </p:cNvPr>
          <p:cNvSpPr txBox="1"/>
          <p:nvPr/>
        </p:nvSpPr>
        <p:spPr>
          <a:xfrm>
            <a:off x="485210" y="1083591"/>
            <a:ext cx="92544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4. Egy számoláshoz szükséges adó </a:t>
            </a:r>
            <a:r>
              <a:rPr lang="hu-HU" dirty="0" err="1"/>
              <a:t>functiont</a:t>
            </a:r>
            <a:r>
              <a:rPr lang="hu-HU" dirty="0"/>
              <a:t> létrehozni, melyben paraméterként kellene használni a adósávot és az alapterületet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5. Az összes háznak az adóját összeadjuk </a:t>
            </a:r>
            <a:r>
              <a:rPr lang="hu-HU" dirty="0" err="1"/>
              <a:t>adósávonként</a:t>
            </a:r>
            <a:r>
              <a:rPr lang="hu-HU" dirty="0"/>
              <a:t> és kiírjuk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6. Az utcákat kigyűjtjük ami több adósávba esik. Pl. ha az utca1 az A és B adósávba esik akkor ki kell gyűjteni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179C3BA-2469-4913-ABE9-B67D355A0D3E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Feladatok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C1A841C-5073-45AA-8F41-1F56587E4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00" y="1175870"/>
            <a:ext cx="4115895" cy="2387848"/>
          </a:xfrm>
          <a:prstGeom prst="rect">
            <a:avLst/>
          </a:prstGeom>
          <a:effectLst/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CF1E445-9936-4E09-B84A-BDA303031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603" y="3720388"/>
            <a:ext cx="4694034" cy="824688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74B0DB65-6E9E-4992-8BF7-219A5D649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84" y="5167619"/>
            <a:ext cx="3951675" cy="13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9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77769C14-3355-41C5-9166-4AFD44379369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Munka felosztása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62B7A52-DE87-4725-9B3A-3E66EBBCD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714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819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2C20A371-CC3A-4396-A3DE-13BDB95D19DA}"/>
              </a:ext>
            </a:extLst>
          </p:cNvPr>
          <p:cNvSpPr txBox="1"/>
          <p:nvPr/>
        </p:nvSpPr>
        <p:spPr>
          <a:xfrm>
            <a:off x="117446" y="125835"/>
            <a:ext cx="33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Unit tesztelés</a:t>
            </a:r>
          </a:p>
        </p:txBody>
      </p:sp>
    </p:spTree>
    <p:extLst>
      <p:ext uri="{BB962C8B-B14F-4D97-AF65-F5344CB8AC3E}">
        <p14:creationId xmlns:p14="http://schemas.microsoft.com/office/powerpoint/2010/main" val="1102577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0</TotalTime>
  <Words>184</Words>
  <Application>Microsoft Office PowerPoint</Application>
  <PresentationFormat>Szélesvásznú</PresentationFormat>
  <Paragraphs>50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Calibri</vt:lpstr>
      <vt:lpstr>Trebuchet MS</vt:lpstr>
      <vt:lpstr>Wingdings 2</vt:lpstr>
      <vt:lpstr>Pala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Gehér Marcell</dc:creator>
  <cp:lastModifiedBy>Gehér Marcell</cp:lastModifiedBy>
  <cp:revision>39</cp:revision>
  <dcterms:created xsi:type="dcterms:W3CDTF">2023-02-28T07:07:03Z</dcterms:created>
  <dcterms:modified xsi:type="dcterms:W3CDTF">2023-02-28T09:03:12Z</dcterms:modified>
</cp:coreProperties>
</file>