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ransition>
    <p:random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9087556" cy="1115595"/>
            <a:chOff x="903937" y="3059668"/>
            <a:chExt cx="9087556" cy="1115595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7945740" y="3590487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1CEEC69-0970-45D3-820C-122BAEF52F70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témája</a:t>
            </a:r>
          </a:p>
        </p:txBody>
      </p:sp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1E6D50F-F01A-498A-8488-F266473B7FCD}"/>
              </a:ext>
            </a:extLst>
          </p:cNvPr>
          <p:cNvGrpSpPr/>
          <p:nvPr/>
        </p:nvGrpSpPr>
        <p:grpSpPr>
          <a:xfrm>
            <a:off x="4383249" y="1619075"/>
            <a:ext cx="2202109" cy="802204"/>
            <a:chOff x="4383249" y="1619075"/>
            <a:chExt cx="2202109" cy="802204"/>
          </a:xfrm>
        </p:grpSpPr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EF7CA552-9578-48BB-8F7E-57F3681C5D4B}"/>
                </a:ext>
              </a:extLst>
            </p:cNvPr>
            <p:cNvCxnSpPr/>
            <p:nvPr/>
          </p:nvCxnSpPr>
          <p:spPr>
            <a:xfrm flipH="1">
              <a:off x="4383249" y="1619075"/>
              <a:ext cx="220210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D18C7B2E-F717-4FA3-9F3E-4F8F658C9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7009" y="1996580"/>
              <a:ext cx="1073791" cy="192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9AA903BD-521A-4250-B46D-F5CC12C9C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09" y="2189527"/>
              <a:ext cx="1073791" cy="58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103B7C94-4EAC-44E8-B285-41598C6EB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10" y="2189527"/>
              <a:ext cx="1073790" cy="231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C8D6CF6-B078-4C50-B8EA-E661B7101E7C}"/>
              </a:ext>
            </a:extLst>
          </p:cNvPr>
          <p:cNvSpPr txBox="1"/>
          <p:nvPr/>
        </p:nvSpPr>
        <p:spPr>
          <a:xfrm>
            <a:off x="478174" y="2907013"/>
            <a:ext cx="73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3F9270-04B6-44C0-A3FB-5E5250FB366B}"/>
              </a:ext>
            </a:extLst>
          </p:cNvPr>
          <p:cNvSpPr txBox="1"/>
          <p:nvPr/>
        </p:nvSpPr>
        <p:spPr>
          <a:xfrm>
            <a:off x="478174" y="4562431"/>
            <a:ext cx="720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feladat: Be kell kérni egy adószámot és a hozzá tartozó házakat ki kell írni</a:t>
            </a:r>
          </a:p>
        </p:txBody>
      </p:sp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8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8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10051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4. feladat: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5. feladat: Az összes háznak az adóját összeadjuk </a:t>
            </a:r>
            <a:r>
              <a:rPr lang="hu-HU" dirty="0" err="1"/>
              <a:t>adósávonként</a:t>
            </a:r>
            <a:r>
              <a:rPr lang="hu-HU" dirty="0"/>
              <a:t> és kiírjuk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6. feladat: Az utcákat kigyűjtjük ami több adósávba esik. Pl. ha az utca1 az A és B adósávba esik akkor ki kell gyűjteni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14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BE911F0-F20A-4073-BF23-F2E63C8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4BCA649-89D7-4883-BF63-2EA6F2E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3" y="0"/>
            <a:ext cx="545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3E5903-F004-4CBD-B3BD-A7DC855B799C}"/>
              </a:ext>
            </a:extLst>
          </p:cNvPr>
          <p:cNvSpPr txBox="1"/>
          <p:nvPr/>
        </p:nvSpPr>
        <p:spPr>
          <a:xfrm>
            <a:off x="1795175" y="2828835"/>
            <a:ext cx="860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3890315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191</Words>
  <Application>Microsoft Office PowerPoint</Application>
  <PresentationFormat>Szélesvásznú</PresentationFormat>
  <Paragraphs>35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52</cp:revision>
  <dcterms:created xsi:type="dcterms:W3CDTF">2023-02-28T07:07:03Z</dcterms:created>
  <dcterms:modified xsi:type="dcterms:W3CDTF">2023-02-28T09:30:44Z</dcterms:modified>
</cp:coreProperties>
</file>