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3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718" autoAdjust="0"/>
  </p:normalViewPr>
  <p:slideViewPr>
    <p:cSldViewPr snapToGrid="0">
      <p:cViewPr varScale="1">
        <p:scale>
          <a:sx n="108" d="100"/>
          <a:sy n="108" d="100"/>
        </p:scale>
        <p:origin x="1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Dolgozás aránya</c:v>
                </c:pt>
              </c:strCache>
            </c:strRef>
          </c:tx>
          <c:dPt>
            <c:idx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B921-4F61-A7FF-0C7CEEE9B017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921-4F61-A7FF-0C7CEEE9B01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u-HU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B921-4F61-A7FF-0C7CEEE9B01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u-HU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B921-4F61-A7FF-0C7CEEE9B0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Munka1!$A$2:$A$3</c:f>
              <c:strCache>
                <c:ptCount val="2"/>
                <c:pt idx="0">
                  <c:v>Marcell</c:v>
                </c:pt>
                <c:pt idx="1">
                  <c:v>Martin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21-4F61-A7FF-0C7CEEE9B01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8442289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985840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0968585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2339544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3652579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0354359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7801120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7442975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5291415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584187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4444750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477390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2511535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09672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8897499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5506561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5093869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AC1FAF-B44D-4AC2-B330-81B5E0D3A614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5044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transition>
    <p:random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2B640579-CD57-4BDF-BC9C-E26B9D9E003C}"/>
              </a:ext>
            </a:extLst>
          </p:cNvPr>
          <p:cNvSpPr txBox="1"/>
          <p:nvPr/>
        </p:nvSpPr>
        <p:spPr>
          <a:xfrm>
            <a:off x="2958988" y="660395"/>
            <a:ext cx="6274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6000" dirty="0"/>
              <a:t>2023 Proje</a:t>
            </a:r>
            <a:r>
              <a:rPr lang="en-US" sz="6000" dirty="0"/>
              <a:t>k</a:t>
            </a:r>
            <a:r>
              <a:rPr lang="hu-HU" sz="6000" dirty="0"/>
              <a:t>tmunka</a:t>
            </a:r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DDEC1734-6042-4285-82BC-86AC2D559A0E}"/>
              </a:ext>
            </a:extLst>
          </p:cNvPr>
          <p:cNvGrpSpPr/>
          <p:nvPr/>
        </p:nvGrpSpPr>
        <p:grpSpPr>
          <a:xfrm>
            <a:off x="903937" y="5082010"/>
            <a:ext cx="9087556" cy="1115595"/>
            <a:chOff x="903937" y="3059668"/>
            <a:chExt cx="9087556" cy="1115595"/>
          </a:xfrm>
        </p:grpSpPr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C6FBB843-E3E3-42CF-ABD0-D77AF75748B1}"/>
                </a:ext>
              </a:extLst>
            </p:cNvPr>
            <p:cNvSpPr txBox="1"/>
            <p:nvPr/>
          </p:nvSpPr>
          <p:spPr>
            <a:xfrm>
              <a:off x="903937" y="3059668"/>
              <a:ext cx="2065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Feladaton dolgozók:</a:t>
              </a:r>
            </a:p>
          </p:txBody>
        </p:sp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D7936284-5CC9-4017-BD7A-0AF6B08AC800}"/>
                </a:ext>
              </a:extLst>
            </p:cNvPr>
            <p:cNvSpPr txBox="1"/>
            <p:nvPr/>
          </p:nvSpPr>
          <p:spPr>
            <a:xfrm>
              <a:off x="1691973" y="3590488"/>
              <a:ext cx="25542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sz="3200" dirty="0"/>
                <a:t>Gehér Marcell</a:t>
              </a:r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1D6745A1-2E4E-43E5-B770-C1DF89181EBD}"/>
                </a:ext>
              </a:extLst>
            </p:cNvPr>
            <p:cNvSpPr txBox="1"/>
            <p:nvPr/>
          </p:nvSpPr>
          <p:spPr>
            <a:xfrm>
              <a:off x="7945740" y="3590487"/>
              <a:ext cx="20457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sz="3200" dirty="0"/>
                <a:t>Kiss Martin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622614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5B442241-A20B-4850-AC1A-AB1D2AB50F21}"/>
              </a:ext>
            </a:extLst>
          </p:cNvPr>
          <p:cNvSpPr txBox="1"/>
          <p:nvPr/>
        </p:nvSpPr>
        <p:spPr>
          <a:xfrm>
            <a:off x="351304" y="1493520"/>
            <a:ext cx="28727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Balaton-parti önkormányzat építmény adót vezetett be a Balaton part melletti házakra.</a:t>
            </a:r>
          </a:p>
          <a:p>
            <a:r>
              <a:rPr lang="hu-HU" dirty="0"/>
              <a:t>A feladatokban ezeknek a házaknak az adóját kell kiszámolni. Az adó mértéke a területen kívül a Balatontól mért távolságtól is függ.</a:t>
            </a:r>
          </a:p>
          <a:p>
            <a:endParaRPr lang="hu-HU" dirty="0"/>
          </a:p>
          <a:p>
            <a:r>
              <a:rPr lang="hu-HU" dirty="0"/>
              <a:t>Az adósávok felosztása:</a:t>
            </a:r>
          </a:p>
          <a:p>
            <a:r>
              <a:rPr lang="hu-HU" dirty="0"/>
              <a:t>A -&gt; 300m</a:t>
            </a:r>
          </a:p>
          <a:p>
            <a:r>
              <a:rPr lang="hu-HU" dirty="0"/>
              <a:t>B -&gt; 300m-600m</a:t>
            </a:r>
          </a:p>
          <a:p>
            <a:r>
              <a:rPr lang="hu-HU" dirty="0"/>
              <a:t>C -&gt; 600m+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FE8D9FB-5DC9-47B5-B65E-C310F22E1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19" y="2420005"/>
            <a:ext cx="8594577" cy="4077893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C1CEEC69-0970-45D3-820C-122BAEF52F70}"/>
              </a:ext>
            </a:extLst>
          </p:cNvPr>
          <p:cNvSpPr txBox="1"/>
          <p:nvPr/>
        </p:nvSpPr>
        <p:spPr>
          <a:xfrm>
            <a:off x="117446" y="125835"/>
            <a:ext cx="339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Feladat témája</a:t>
            </a:r>
          </a:p>
        </p:txBody>
      </p:sp>
    </p:spTree>
    <p:extLst>
      <p:ext uri="{BB962C8B-B14F-4D97-AF65-F5344CB8AC3E}">
        <p14:creationId xmlns:p14="http://schemas.microsoft.com/office/powerpoint/2010/main" val="86036551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121B9871-C617-4393-B404-57B6BEA5860F}"/>
              </a:ext>
            </a:extLst>
          </p:cNvPr>
          <p:cNvSpPr txBox="1"/>
          <p:nvPr/>
        </p:nvSpPr>
        <p:spPr>
          <a:xfrm>
            <a:off x="117446" y="125835"/>
            <a:ext cx="339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Feladatok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66036AA-3A2B-47BF-9E61-5552BA8B4B04}"/>
              </a:ext>
            </a:extLst>
          </p:cNvPr>
          <p:cNvSpPr txBox="1"/>
          <p:nvPr/>
        </p:nvSpPr>
        <p:spPr>
          <a:xfrm>
            <a:off x="478174" y="959933"/>
            <a:ext cx="781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/>
              <a:t>1. feladat: A file beolvasása, a házak információjáért (alapterület, tulajdonos, stb.) és a fizetendő pénz/m</a:t>
            </a:r>
            <a:r>
              <a:rPr lang="hu-HU" baseline="30000" dirty="0"/>
              <a:t>2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434D17D-5A38-4525-AEA3-689E4B56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506" y="1499484"/>
            <a:ext cx="2980013" cy="1270993"/>
          </a:xfrm>
          <a:prstGeom prst="rect">
            <a:avLst/>
          </a:prstGeom>
        </p:spPr>
      </p:pic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01E6D50F-F01A-498A-8488-F266473B7FCD}"/>
              </a:ext>
            </a:extLst>
          </p:cNvPr>
          <p:cNvGrpSpPr/>
          <p:nvPr/>
        </p:nvGrpSpPr>
        <p:grpSpPr>
          <a:xfrm>
            <a:off x="4383249" y="1619075"/>
            <a:ext cx="2202109" cy="802204"/>
            <a:chOff x="4383249" y="1619075"/>
            <a:chExt cx="2202109" cy="802204"/>
          </a:xfrm>
        </p:grpSpPr>
        <p:cxnSp>
          <p:nvCxnSpPr>
            <p:cNvPr id="9" name="Egyenes összekötő nyíllal 8">
              <a:extLst>
                <a:ext uri="{FF2B5EF4-FFF2-40B4-BE49-F238E27FC236}">
                  <a16:creationId xmlns:a16="http://schemas.microsoft.com/office/drawing/2014/main" id="{EF7CA552-9578-48BB-8F7E-57F3681C5D4B}"/>
                </a:ext>
              </a:extLst>
            </p:cNvPr>
            <p:cNvCxnSpPr/>
            <p:nvPr/>
          </p:nvCxnSpPr>
          <p:spPr>
            <a:xfrm flipH="1">
              <a:off x="4383249" y="1619075"/>
              <a:ext cx="220210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nyíllal 10">
              <a:extLst>
                <a:ext uri="{FF2B5EF4-FFF2-40B4-BE49-F238E27FC236}">
                  <a16:creationId xmlns:a16="http://schemas.microsoft.com/office/drawing/2014/main" id="{D18C7B2E-F717-4FA3-9F3E-4F8F658C9F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27009" y="1996580"/>
              <a:ext cx="1073791" cy="1929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nyíllal 12">
              <a:extLst>
                <a:ext uri="{FF2B5EF4-FFF2-40B4-BE49-F238E27FC236}">
                  <a16:creationId xmlns:a16="http://schemas.microsoft.com/office/drawing/2014/main" id="{9AA903BD-521A-4250-B46D-F5CC12C9CD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7009" y="2189527"/>
              <a:ext cx="1073791" cy="587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nyíllal 15">
              <a:extLst>
                <a:ext uri="{FF2B5EF4-FFF2-40B4-BE49-F238E27FC236}">
                  <a16:creationId xmlns:a16="http://schemas.microsoft.com/office/drawing/2014/main" id="{103B7C94-4EAC-44E8-B285-41598C6EB1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7010" y="2189527"/>
              <a:ext cx="1073790" cy="2317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205CFCC5-6FF8-4F90-87CB-C01BD88B31BE}"/>
              </a:ext>
            </a:extLst>
          </p:cNvPr>
          <p:cNvSpPr txBox="1"/>
          <p:nvPr/>
        </p:nvSpPr>
        <p:spPr>
          <a:xfrm>
            <a:off x="6482922" y="1465186"/>
            <a:ext cx="15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Fizetendő pénz/m</a:t>
            </a:r>
            <a:r>
              <a:rPr lang="hu-HU" sz="1400" baseline="30000" dirty="0"/>
              <a:t>2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D41CA457-9951-4590-A3A7-BD9555B5604B}"/>
              </a:ext>
            </a:extLst>
          </p:cNvPr>
          <p:cNvSpPr txBox="1"/>
          <p:nvPr/>
        </p:nvSpPr>
        <p:spPr>
          <a:xfrm>
            <a:off x="6322317" y="2035637"/>
            <a:ext cx="1573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Házak információja</a:t>
            </a:r>
          </a:p>
        </p:txBody>
      </p:sp>
      <p:pic>
        <p:nvPicPr>
          <p:cNvPr id="28" name="Kép 27">
            <a:extLst>
              <a:ext uri="{FF2B5EF4-FFF2-40B4-BE49-F238E27FC236}">
                <a16:creationId xmlns:a16="http://schemas.microsoft.com/office/drawing/2014/main" id="{BA830357-B88B-40BF-9113-0835BE578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70" y="2999151"/>
            <a:ext cx="4185940" cy="1648350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8F6E2709-7E4F-4C3F-B007-33770A5BF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39" y="4484566"/>
            <a:ext cx="5945901" cy="2439597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8C8D6CF6-B078-4C50-B8EA-E661B7101E7C}"/>
              </a:ext>
            </a:extLst>
          </p:cNvPr>
          <p:cNvSpPr txBox="1"/>
          <p:nvPr/>
        </p:nvSpPr>
        <p:spPr>
          <a:xfrm>
            <a:off x="478174" y="2907013"/>
            <a:ext cx="737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 . feladat: A beolvasott épületek megszámolása a len() </a:t>
            </a:r>
            <a:r>
              <a:rPr lang="hu-HU" dirty="0" err="1"/>
              <a:t>function</a:t>
            </a:r>
            <a:r>
              <a:rPr lang="hu-HU" dirty="0"/>
              <a:t> segítségével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D3F9270-04B6-44C0-A3FB-5E5250FB366B}"/>
              </a:ext>
            </a:extLst>
          </p:cNvPr>
          <p:cNvSpPr txBox="1"/>
          <p:nvPr/>
        </p:nvSpPr>
        <p:spPr>
          <a:xfrm>
            <a:off x="478174" y="4562431"/>
            <a:ext cx="720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3. feladat: Be kell kérni egy adószámot és a hozzá tartozó házakat ki kell írni</a:t>
            </a:r>
          </a:p>
        </p:txBody>
      </p:sp>
    </p:spTree>
    <p:extLst>
      <p:ext uri="{BB962C8B-B14F-4D97-AF65-F5344CB8AC3E}">
        <p14:creationId xmlns:p14="http://schemas.microsoft.com/office/powerpoint/2010/main" val="359831149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8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8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2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48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0" grpId="0"/>
      <p:bldP spid="21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FC8EFA2A-1160-4AF4-967F-98FB67D7B47B}"/>
              </a:ext>
            </a:extLst>
          </p:cNvPr>
          <p:cNvSpPr txBox="1"/>
          <p:nvPr/>
        </p:nvSpPr>
        <p:spPr>
          <a:xfrm>
            <a:off x="485210" y="1083591"/>
            <a:ext cx="1005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/>
              <a:t>4. feladat: Egy számoláshoz szükséges adó </a:t>
            </a:r>
            <a:r>
              <a:rPr lang="hu-HU" dirty="0" err="1"/>
              <a:t>functiont</a:t>
            </a:r>
            <a:r>
              <a:rPr lang="hu-HU" dirty="0"/>
              <a:t> létrehozni, melyben paraméterként kellene használni a adósávot és az alapterületet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179C3BA-2469-4913-ABE9-B67D355A0D3E}"/>
              </a:ext>
            </a:extLst>
          </p:cNvPr>
          <p:cNvSpPr txBox="1"/>
          <p:nvPr/>
        </p:nvSpPr>
        <p:spPr>
          <a:xfrm>
            <a:off x="117447" y="125835"/>
            <a:ext cx="1605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Feladatok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CC1A841C-5073-45AA-8F41-1F56587E4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300" y="1175870"/>
            <a:ext cx="4115895" cy="2387848"/>
          </a:xfrm>
          <a:prstGeom prst="rect">
            <a:avLst/>
          </a:prstGeom>
          <a:effectLst/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5CF1E445-9936-4E09-B84A-BDA303031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603" y="3720388"/>
            <a:ext cx="4694034" cy="824688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74B0DB65-6E9E-4992-8BF7-219A5D649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184" y="5167619"/>
            <a:ext cx="3951675" cy="1390166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8810F74E-DAD7-490A-10CD-5B172F6BDE7B}"/>
              </a:ext>
            </a:extLst>
          </p:cNvPr>
          <p:cNvSpPr txBox="1"/>
          <p:nvPr/>
        </p:nvSpPr>
        <p:spPr>
          <a:xfrm>
            <a:off x="485210" y="3272721"/>
            <a:ext cx="6968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5. feladat: Az összes háznak az adóját összeadjuk adósávonként és kiírjuk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065D573-300C-1CC9-8A62-C3F3B287E932}"/>
              </a:ext>
            </a:extLst>
          </p:cNvPr>
          <p:cNvSpPr txBox="1"/>
          <p:nvPr/>
        </p:nvSpPr>
        <p:spPr>
          <a:xfrm>
            <a:off x="485210" y="4719952"/>
            <a:ext cx="1098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6. feladat: Az utcákat kigyűjtjük ami több adósávba esik. Pl. ha az utca1 az A és B adósávba esik akkor ki kell gyűjteni</a:t>
            </a:r>
          </a:p>
        </p:txBody>
      </p:sp>
    </p:spTree>
    <p:extLst>
      <p:ext uri="{BB962C8B-B14F-4D97-AF65-F5344CB8AC3E}">
        <p14:creationId xmlns:p14="http://schemas.microsoft.com/office/powerpoint/2010/main" val="427289164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40"/>
                            </p:stCondLst>
                            <p:childTnLst>
                              <p:par>
                                <p:cTn id="1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4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40"/>
                            </p:stCondLst>
                            <p:childTnLst>
                              <p:par>
                                <p:cTn id="32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77769C14-3355-41C5-9166-4AFD44379369}"/>
              </a:ext>
            </a:extLst>
          </p:cNvPr>
          <p:cNvSpPr txBox="1"/>
          <p:nvPr/>
        </p:nvSpPr>
        <p:spPr>
          <a:xfrm>
            <a:off x="117446" y="125835"/>
            <a:ext cx="339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Munka felosztása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62B7A52-DE87-4725-9B3A-3E66EBBCD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879689"/>
              </p:ext>
            </p:extLst>
          </p:nvPr>
        </p:nvGraphicFramePr>
        <p:xfrm>
          <a:off x="4064000" y="84275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zövegdoboz 1">
            <a:extLst>
              <a:ext uri="{FF2B5EF4-FFF2-40B4-BE49-F238E27FC236}">
                <a16:creationId xmlns:a16="http://schemas.microsoft.com/office/drawing/2014/main" id="{1B4BEA77-936C-2F7A-85D8-1B0BA21A6388}"/>
              </a:ext>
            </a:extLst>
          </p:cNvPr>
          <p:cNvSpPr txBox="1"/>
          <p:nvPr/>
        </p:nvSpPr>
        <p:spPr>
          <a:xfrm>
            <a:off x="117446" y="1195754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Martin</a:t>
            </a:r>
            <a:endParaRPr lang="hu-HU" sz="2000" u="sng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FFFDF57-BFF8-BA91-0C20-EE1B5B59B06D}"/>
              </a:ext>
            </a:extLst>
          </p:cNvPr>
          <p:cNvSpPr txBox="1"/>
          <p:nvPr/>
        </p:nvSpPr>
        <p:spPr>
          <a:xfrm>
            <a:off x="117446" y="1714500"/>
            <a:ext cx="24896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2. Feladat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4. Feladat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5. Feladat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Unittestelés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Bugok javítása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Readme.md </a:t>
            </a:r>
            <a:r>
              <a:rPr lang="en-US" dirty="0" err="1"/>
              <a:t>frissítése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E30866F-73D7-A0C4-68FA-F6902454D263}"/>
              </a:ext>
            </a:extLst>
          </p:cNvPr>
          <p:cNvSpPr txBox="1"/>
          <p:nvPr/>
        </p:nvSpPr>
        <p:spPr>
          <a:xfrm>
            <a:off x="117446" y="3486572"/>
            <a:ext cx="969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Marcell</a:t>
            </a:r>
            <a:endParaRPr lang="hu-HU" sz="2000" u="sng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FDBAF1E-2DB2-6412-91BD-CD279043B246}"/>
              </a:ext>
            </a:extLst>
          </p:cNvPr>
          <p:cNvSpPr txBox="1"/>
          <p:nvPr/>
        </p:nvSpPr>
        <p:spPr>
          <a:xfrm>
            <a:off x="117446" y="3886682"/>
            <a:ext cx="22210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hu-HU" dirty="0"/>
              <a:t>. Feladat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6. Feladat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7. Feladat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Powerpoint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Bugok javítása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optimalizálása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9342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6" grpId="0">
        <p:bldAsOne/>
      </p:bldGraphic>
      <p:bldP spid="2" grpId="0"/>
      <p:bldP spid="4" grpId="0"/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CBE911F0-F20A-4073-BF23-F2E63C8A5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2C20A371-CC3A-4396-A3DE-13BDB95D19DA}"/>
              </a:ext>
            </a:extLst>
          </p:cNvPr>
          <p:cNvSpPr txBox="1"/>
          <p:nvPr/>
        </p:nvSpPr>
        <p:spPr>
          <a:xfrm>
            <a:off x="117446" y="125835"/>
            <a:ext cx="339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Unit tesztelés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64BCA649-89D7-4883-BF63-2EA6F2E2C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773" y="0"/>
            <a:ext cx="5455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7755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ED3E5903-F004-4CBD-B3BD-A7DC855B799C}"/>
              </a:ext>
            </a:extLst>
          </p:cNvPr>
          <p:cNvSpPr txBox="1"/>
          <p:nvPr/>
        </p:nvSpPr>
        <p:spPr>
          <a:xfrm>
            <a:off x="1795175" y="2828835"/>
            <a:ext cx="8601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7200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373890315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0</TotalTime>
  <Words>231</Words>
  <Application>Microsoft Office PowerPoint</Application>
  <PresentationFormat>Szélesvásznú</PresentationFormat>
  <Paragraphs>41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2</vt:lpstr>
      <vt:lpstr>Pala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Gehér Marcell</dc:creator>
  <cp:lastModifiedBy>Gehér Marcell</cp:lastModifiedBy>
  <cp:revision>68</cp:revision>
  <dcterms:created xsi:type="dcterms:W3CDTF">2023-02-28T07:07:03Z</dcterms:created>
  <dcterms:modified xsi:type="dcterms:W3CDTF">2023-03-01T08:09:33Z</dcterms:modified>
</cp:coreProperties>
</file>