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3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6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01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14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22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35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8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8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38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0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97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12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66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0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8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94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09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218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B640579-CD57-4BDF-BC9C-E26B9D9E003C}"/>
              </a:ext>
            </a:extLst>
          </p:cNvPr>
          <p:cNvSpPr txBox="1"/>
          <p:nvPr/>
        </p:nvSpPr>
        <p:spPr>
          <a:xfrm>
            <a:off x="2969119" y="660395"/>
            <a:ext cx="6253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0" dirty="0"/>
              <a:t>2023 Projectmunka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DEC1734-6042-4285-82BC-86AC2D559A0E}"/>
              </a:ext>
            </a:extLst>
          </p:cNvPr>
          <p:cNvGrpSpPr/>
          <p:nvPr/>
        </p:nvGrpSpPr>
        <p:grpSpPr>
          <a:xfrm>
            <a:off x="903937" y="5082010"/>
            <a:ext cx="6437195" cy="1139107"/>
            <a:chOff x="903937" y="3059668"/>
            <a:chExt cx="6437195" cy="1139107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6FBB843-E3E3-42CF-ABD0-D77AF75748B1}"/>
                </a:ext>
              </a:extLst>
            </p:cNvPr>
            <p:cNvSpPr txBox="1"/>
            <p:nvPr/>
          </p:nvSpPr>
          <p:spPr>
            <a:xfrm>
              <a:off x="903937" y="3059668"/>
              <a:ext cx="206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Feladaton dolgozók: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7936284-5CC9-4017-BD7A-0AF6B08AC800}"/>
                </a:ext>
              </a:extLst>
            </p:cNvPr>
            <p:cNvSpPr txBox="1"/>
            <p:nvPr/>
          </p:nvSpPr>
          <p:spPr>
            <a:xfrm>
              <a:off x="1691973" y="3590488"/>
              <a:ext cx="2554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Gehér Marcell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D6745A1-2E4E-43E5-B770-C1DF89181EBD}"/>
                </a:ext>
              </a:extLst>
            </p:cNvPr>
            <p:cNvSpPr txBox="1"/>
            <p:nvPr/>
          </p:nvSpPr>
          <p:spPr>
            <a:xfrm>
              <a:off x="5295379" y="3614000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Kiss Martin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CC129AF1-9071-42B2-BD76-BB6C1C15EFE7}"/>
              </a:ext>
            </a:extLst>
          </p:cNvPr>
          <p:cNvGrpSpPr/>
          <p:nvPr/>
        </p:nvGrpSpPr>
        <p:grpSpPr>
          <a:xfrm rot="1235870">
            <a:off x="3847783" y="5520398"/>
            <a:ext cx="796955" cy="276999"/>
            <a:chOff x="4941115" y="4687944"/>
            <a:chExt cx="796955" cy="276999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C911015F-171C-410F-8F90-F3C33F092899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E19D459-E326-4B3D-84BA-78186CF12CDF}"/>
                </a:ext>
              </a:extLst>
            </p:cNvPr>
            <p:cNvSpPr txBox="1"/>
            <p:nvPr/>
          </p:nvSpPr>
          <p:spPr>
            <a:xfrm>
              <a:off x="4941115" y="4687944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err="1"/>
                <a:t>Senior</a:t>
              </a:r>
              <a:endParaRPr lang="hu-HU" sz="1200" dirty="0"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2D80E1C5-E4A6-433E-85FE-648459CDC38E}"/>
              </a:ext>
            </a:extLst>
          </p:cNvPr>
          <p:cNvGrpSpPr/>
          <p:nvPr/>
        </p:nvGrpSpPr>
        <p:grpSpPr>
          <a:xfrm rot="1235870">
            <a:off x="6823799" y="5582675"/>
            <a:ext cx="796955" cy="276999"/>
            <a:chOff x="4941114" y="4694248"/>
            <a:chExt cx="796955" cy="276999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32113060-4EDC-439F-B8A5-20D707261F11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A0DFDED4-C7C7-402A-BE34-5FE88657167C}"/>
                </a:ext>
              </a:extLst>
            </p:cNvPr>
            <p:cNvSpPr txBox="1"/>
            <p:nvPr/>
          </p:nvSpPr>
          <p:spPr>
            <a:xfrm>
              <a:off x="4941114" y="4694248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/>
                <a:t>Junior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2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1FD0E52-1959-4169-8D06-5E7ECDF07149}"/>
              </a:ext>
            </a:extLst>
          </p:cNvPr>
          <p:cNvSpPr txBox="1"/>
          <p:nvPr/>
        </p:nvSpPr>
        <p:spPr>
          <a:xfrm>
            <a:off x="365760" y="922020"/>
            <a:ext cx="389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Feladat témája: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B442241-A20B-4850-AC1A-AB1D2AB50F21}"/>
              </a:ext>
            </a:extLst>
          </p:cNvPr>
          <p:cNvSpPr txBox="1"/>
          <p:nvPr/>
        </p:nvSpPr>
        <p:spPr>
          <a:xfrm>
            <a:off x="351304" y="1493520"/>
            <a:ext cx="2872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Balatonpart melletti házak adóját kell kiszámolni.</a:t>
            </a:r>
          </a:p>
          <a:p>
            <a:r>
              <a:rPr lang="hu-HU" dirty="0"/>
              <a:t>Az adósávok felosztása	:</a:t>
            </a:r>
          </a:p>
          <a:p>
            <a:r>
              <a:rPr lang="hu-HU" dirty="0"/>
              <a:t>A -&gt; 300m</a:t>
            </a:r>
          </a:p>
          <a:p>
            <a:r>
              <a:rPr lang="hu-HU" dirty="0"/>
              <a:t>B -&gt; 300m-600m</a:t>
            </a:r>
          </a:p>
          <a:p>
            <a:r>
              <a:rPr lang="hu-HU" dirty="0"/>
              <a:t>C -&gt; 600m+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E8D9FB-5DC9-47B5-B65E-C310F22E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19" y="2420005"/>
            <a:ext cx="8594577" cy="40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31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8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19342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 3</vt:lpstr>
      <vt:lpstr>Dimenzió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Gehér Marcell</dc:creator>
  <cp:lastModifiedBy>Gehér Marcell</cp:lastModifiedBy>
  <cp:revision>10</cp:revision>
  <dcterms:created xsi:type="dcterms:W3CDTF">2023-02-28T07:07:03Z</dcterms:created>
  <dcterms:modified xsi:type="dcterms:W3CDTF">2023-02-28T08:06:56Z</dcterms:modified>
</cp:coreProperties>
</file>