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Dolgozás aránya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921-4F61-A7FF-0C7CEEE9B01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21-4F61-A7FF-0C7CEEE9B0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921-4F61-A7FF-0C7CEEE9B0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21-4F61-A7FF-0C7CEEE9B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Munka1!$A$2:$A$3</c:f>
              <c:strCache>
                <c:ptCount val="2"/>
                <c:pt idx="0">
                  <c:v>Marcell</c:v>
                </c:pt>
                <c:pt idx="1">
                  <c:v>Martin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1-4F61-A7FF-0C7CEEE9B0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4228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8584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6858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3954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52579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354359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801120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44297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29141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4187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44475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7739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51153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0967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89749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50656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09386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C1FAF-B44D-4AC2-B330-81B5E0D3A614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04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ransition>
    <p:random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B640579-CD57-4BDF-BC9C-E26B9D9E003C}"/>
              </a:ext>
            </a:extLst>
          </p:cNvPr>
          <p:cNvSpPr txBox="1"/>
          <p:nvPr/>
        </p:nvSpPr>
        <p:spPr>
          <a:xfrm>
            <a:off x="2958988" y="660395"/>
            <a:ext cx="6274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0" dirty="0"/>
              <a:t>2023 Proje</a:t>
            </a:r>
            <a:r>
              <a:rPr lang="en-US" sz="6000" dirty="0"/>
              <a:t>k</a:t>
            </a:r>
            <a:r>
              <a:rPr lang="hu-HU" sz="6000" dirty="0"/>
              <a:t>tmunka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DEC1734-6042-4285-82BC-86AC2D559A0E}"/>
              </a:ext>
            </a:extLst>
          </p:cNvPr>
          <p:cNvGrpSpPr/>
          <p:nvPr/>
        </p:nvGrpSpPr>
        <p:grpSpPr>
          <a:xfrm>
            <a:off x="903937" y="5082010"/>
            <a:ext cx="9087556" cy="1115595"/>
            <a:chOff x="903937" y="3059668"/>
            <a:chExt cx="9087556" cy="1115595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6FBB843-E3E3-42CF-ABD0-D77AF75748B1}"/>
                </a:ext>
              </a:extLst>
            </p:cNvPr>
            <p:cNvSpPr txBox="1"/>
            <p:nvPr/>
          </p:nvSpPr>
          <p:spPr>
            <a:xfrm>
              <a:off x="903937" y="3059668"/>
              <a:ext cx="206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Feladaton dolgozók: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7936284-5CC9-4017-BD7A-0AF6B08AC800}"/>
                </a:ext>
              </a:extLst>
            </p:cNvPr>
            <p:cNvSpPr txBox="1"/>
            <p:nvPr/>
          </p:nvSpPr>
          <p:spPr>
            <a:xfrm>
              <a:off x="1691973" y="3590488"/>
              <a:ext cx="2554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Gehér Marcell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D6745A1-2E4E-43E5-B770-C1DF89181EBD}"/>
                </a:ext>
              </a:extLst>
            </p:cNvPr>
            <p:cNvSpPr txBox="1"/>
            <p:nvPr/>
          </p:nvSpPr>
          <p:spPr>
            <a:xfrm>
              <a:off x="7945740" y="3590487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Kiss Martin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2261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5B442241-A20B-4850-AC1A-AB1D2AB50F21}"/>
              </a:ext>
            </a:extLst>
          </p:cNvPr>
          <p:cNvSpPr txBox="1"/>
          <p:nvPr/>
        </p:nvSpPr>
        <p:spPr>
          <a:xfrm>
            <a:off x="351304" y="1493520"/>
            <a:ext cx="2872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Balaton-parti önkormányzat építmény adót vezetett be a Balaton part melletti házakra.</a:t>
            </a:r>
          </a:p>
          <a:p>
            <a:r>
              <a:rPr lang="hu-HU" dirty="0"/>
              <a:t>A feladatokban ezeknek a házaknak az adóját kell kiszámolni. Az adó mértéke a területen kívül a Balatontól mért távolságtól is függ.</a:t>
            </a:r>
          </a:p>
          <a:p>
            <a:endParaRPr lang="hu-HU" dirty="0"/>
          </a:p>
          <a:p>
            <a:r>
              <a:rPr lang="hu-HU" dirty="0"/>
              <a:t>Az adósávok felosztása:</a:t>
            </a:r>
          </a:p>
          <a:p>
            <a:r>
              <a:rPr lang="hu-HU" dirty="0"/>
              <a:t>A -&gt; 300m</a:t>
            </a:r>
          </a:p>
          <a:p>
            <a:r>
              <a:rPr lang="hu-HU" dirty="0"/>
              <a:t>B -&gt; 300m-600m</a:t>
            </a:r>
          </a:p>
          <a:p>
            <a:r>
              <a:rPr lang="hu-HU" dirty="0"/>
              <a:t>C -&gt; 600m+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E8D9FB-5DC9-47B5-B65E-C310F22E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19" y="2420005"/>
            <a:ext cx="8594577" cy="407789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1CEEC69-0970-45D3-820C-122BAEF52F70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 témája</a:t>
            </a:r>
          </a:p>
        </p:txBody>
      </p:sp>
    </p:spTree>
    <p:extLst>
      <p:ext uri="{BB962C8B-B14F-4D97-AF65-F5344CB8AC3E}">
        <p14:creationId xmlns:p14="http://schemas.microsoft.com/office/powerpoint/2010/main" val="8603655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1B9871-C617-4393-B404-57B6BEA5860F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66036AA-3A2B-47BF-9E61-5552BA8B4B04}"/>
              </a:ext>
            </a:extLst>
          </p:cNvPr>
          <p:cNvSpPr txBox="1"/>
          <p:nvPr/>
        </p:nvSpPr>
        <p:spPr>
          <a:xfrm>
            <a:off x="478174" y="959933"/>
            <a:ext cx="552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600" dirty="0"/>
              <a:t>1. feladat: A file beolvasása, a házak információjáért </a:t>
            </a:r>
            <a:br>
              <a:rPr lang="hu-HU" sz="1600" dirty="0"/>
            </a:br>
            <a:r>
              <a:rPr lang="hu-HU" sz="1600" dirty="0"/>
              <a:t>(alapterület, tulajdonos, stb.) és a fizetendő pénz/m</a:t>
            </a:r>
            <a:r>
              <a:rPr lang="hu-HU" sz="1600" baseline="30000" dirty="0"/>
              <a:t>2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434D17D-5A38-4525-AEA3-689E4B56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63" y="1579159"/>
            <a:ext cx="2980013" cy="1270993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01E6D50F-F01A-498A-8488-F266473B7FCD}"/>
              </a:ext>
            </a:extLst>
          </p:cNvPr>
          <p:cNvGrpSpPr/>
          <p:nvPr/>
        </p:nvGrpSpPr>
        <p:grpSpPr>
          <a:xfrm>
            <a:off x="2139006" y="1698750"/>
            <a:ext cx="2202109" cy="802204"/>
            <a:chOff x="4383249" y="1619075"/>
            <a:chExt cx="2202109" cy="802204"/>
          </a:xfrm>
        </p:grpSpPr>
        <p:cxnSp>
          <p:nvCxnSpPr>
            <p:cNvPr id="9" name="Egyenes összekötő nyíllal 8">
              <a:extLst>
                <a:ext uri="{FF2B5EF4-FFF2-40B4-BE49-F238E27FC236}">
                  <a16:creationId xmlns:a16="http://schemas.microsoft.com/office/drawing/2014/main" id="{EF7CA552-9578-48BB-8F7E-57F3681C5D4B}"/>
                </a:ext>
              </a:extLst>
            </p:cNvPr>
            <p:cNvCxnSpPr/>
            <p:nvPr/>
          </p:nvCxnSpPr>
          <p:spPr>
            <a:xfrm flipH="1">
              <a:off x="4383249" y="1619075"/>
              <a:ext cx="220210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D18C7B2E-F717-4FA3-9F3E-4F8F658C9F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7009" y="1996580"/>
              <a:ext cx="1073791" cy="1929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9AA903BD-521A-4250-B46D-F5CC12C9C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009" y="2189527"/>
              <a:ext cx="1073791" cy="587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103B7C94-4EAC-44E8-B285-41598C6EB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010" y="2189527"/>
              <a:ext cx="1073790" cy="231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05CFCC5-6FF8-4F90-87CB-C01BD88B31BE}"/>
              </a:ext>
            </a:extLst>
          </p:cNvPr>
          <p:cNvSpPr txBox="1"/>
          <p:nvPr/>
        </p:nvSpPr>
        <p:spPr>
          <a:xfrm>
            <a:off x="4238679" y="1544861"/>
            <a:ext cx="15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Fizetendő pénz/m</a:t>
            </a:r>
            <a:r>
              <a:rPr lang="hu-HU" sz="1400" baseline="30000" dirty="0"/>
              <a:t>2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41CA457-9951-4590-A3A7-BD9555B5604B}"/>
              </a:ext>
            </a:extLst>
          </p:cNvPr>
          <p:cNvSpPr txBox="1"/>
          <p:nvPr/>
        </p:nvSpPr>
        <p:spPr>
          <a:xfrm>
            <a:off x="4078074" y="2115312"/>
            <a:ext cx="157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Házak információja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BA830357-B88B-40BF-9113-0835BE57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70" y="2999151"/>
            <a:ext cx="4185940" cy="1648350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8F6E2709-7E4F-4C3F-B007-33770A5B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39" y="4484566"/>
            <a:ext cx="5945901" cy="243959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C8D6CF6-B078-4C50-B8EA-E661B7101E7C}"/>
              </a:ext>
            </a:extLst>
          </p:cNvPr>
          <p:cNvSpPr txBox="1"/>
          <p:nvPr/>
        </p:nvSpPr>
        <p:spPr>
          <a:xfrm>
            <a:off x="478174" y="2907013"/>
            <a:ext cx="737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 . feladat: A beolvasott épületek megszámolása a len() </a:t>
            </a:r>
            <a:r>
              <a:rPr lang="hu-HU" dirty="0" err="1"/>
              <a:t>function</a:t>
            </a:r>
            <a:r>
              <a:rPr lang="hu-HU" dirty="0"/>
              <a:t> segítségével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3F9270-04B6-44C0-A3FB-5E5250FB366B}"/>
              </a:ext>
            </a:extLst>
          </p:cNvPr>
          <p:cNvSpPr txBox="1"/>
          <p:nvPr/>
        </p:nvSpPr>
        <p:spPr>
          <a:xfrm>
            <a:off x="478174" y="4562431"/>
            <a:ext cx="720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 feladat: Be kell kérni egy adószámot és a hozzá tartozó házakat ki kell írni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45412F9-58A2-49A7-93F4-DDFDE5335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60" y="0"/>
            <a:ext cx="4868034" cy="31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14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8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8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8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2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8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/>
      <p:bldP spid="21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FC8EFA2A-1160-4AF4-967F-98FB67D7B47B}"/>
              </a:ext>
            </a:extLst>
          </p:cNvPr>
          <p:cNvSpPr txBox="1"/>
          <p:nvPr/>
        </p:nvSpPr>
        <p:spPr>
          <a:xfrm>
            <a:off x="485210" y="851114"/>
            <a:ext cx="649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4. feladat: Egy számoláshoz szükséges adó </a:t>
            </a:r>
            <a:r>
              <a:rPr lang="hu-HU" dirty="0" err="1"/>
              <a:t>functiont</a:t>
            </a:r>
            <a:r>
              <a:rPr lang="hu-HU" dirty="0"/>
              <a:t> létrehozni, melyben paraméterként kellene használni a adósávot és az alapterületet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79C3BA-2469-4913-ABE9-B67D355A0D3E}"/>
              </a:ext>
            </a:extLst>
          </p:cNvPr>
          <p:cNvSpPr txBox="1"/>
          <p:nvPr/>
        </p:nvSpPr>
        <p:spPr>
          <a:xfrm>
            <a:off x="117447" y="125835"/>
            <a:ext cx="160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1A841C-5073-45AA-8F41-1F56587E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81" y="1163355"/>
            <a:ext cx="4115895" cy="2387848"/>
          </a:xfrm>
          <a:prstGeom prst="rect">
            <a:avLst/>
          </a:prstGeom>
          <a:effectLst/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CF1E445-9936-4E09-B84A-BDA30303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3" y="3682692"/>
            <a:ext cx="4694034" cy="8246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4B0DB65-6E9E-4992-8BF7-219A5D64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401" y="5301856"/>
            <a:ext cx="3951675" cy="1390166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8810F74E-DAD7-490A-10CD-5B172F6BDE7B}"/>
              </a:ext>
            </a:extLst>
          </p:cNvPr>
          <p:cNvSpPr txBox="1"/>
          <p:nvPr/>
        </p:nvSpPr>
        <p:spPr>
          <a:xfrm>
            <a:off x="485210" y="3272721"/>
            <a:ext cx="696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5. feladat: Az összes háznak az adóját összeadjuk adósávonként és kiírjuk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065D573-300C-1CC9-8A62-C3F3B287E932}"/>
              </a:ext>
            </a:extLst>
          </p:cNvPr>
          <p:cNvSpPr txBox="1"/>
          <p:nvPr/>
        </p:nvSpPr>
        <p:spPr>
          <a:xfrm>
            <a:off x="484779" y="4701691"/>
            <a:ext cx="3190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6. feladat: Az utcákat kigyűjtjük ami több adósávba esik. Pl. ha az utca1 az A és B adósávba esik akkor ki kell gyűjteni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352461C-67D8-4BF4-9912-6DC4FD8AF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01" y="-250287"/>
            <a:ext cx="4266113" cy="312613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32D27C2-8CF7-4C0F-AE10-CA32D5464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7" y="3362555"/>
            <a:ext cx="6839057" cy="146496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A628B63-9424-4B5C-96B2-F93A03E17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28" y="4378263"/>
            <a:ext cx="3785385" cy="26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16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4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4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4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4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40"/>
                            </p:stCondLst>
                            <p:childTnLst>
                              <p:par>
                                <p:cTn id="4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4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7769C14-3355-41C5-9166-4AFD44379369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Munka felosztása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2B7A52-DE87-4725-9B3A-3E66EBBCD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879689"/>
              </p:ext>
            </p:extLst>
          </p:nvPr>
        </p:nvGraphicFramePr>
        <p:xfrm>
          <a:off x="4064000" y="84275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zövegdoboz 1">
            <a:extLst>
              <a:ext uri="{FF2B5EF4-FFF2-40B4-BE49-F238E27FC236}">
                <a16:creationId xmlns:a16="http://schemas.microsoft.com/office/drawing/2014/main" id="{1B4BEA77-936C-2F7A-85D8-1B0BA21A6388}"/>
              </a:ext>
            </a:extLst>
          </p:cNvPr>
          <p:cNvSpPr txBox="1"/>
          <p:nvPr/>
        </p:nvSpPr>
        <p:spPr>
          <a:xfrm>
            <a:off x="117446" y="119575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Martin</a:t>
            </a:r>
            <a:endParaRPr lang="hu-HU" sz="2000" u="sng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FFFDF57-BFF8-BA91-0C20-EE1B5B59B06D}"/>
              </a:ext>
            </a:extLst>
          </p:cNvPr>
          <p:cNvSpPr txBox="1"/>
          <p:nvPr/>
        </p:nvSpPr>
        <p:spPr>
          <a:xfrm>
            <a:off x="117446" y="1714500"/>
            <a:ext cx="2489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4.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5.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Unittestelés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Bugok javítása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Readme.md </a:t>
            </a:r>
            <a:r>
              <a:rPr lang="en-US" dirty="0" err="1"/>
              <a:t>frissítése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E30866F-73D7-A0C4-68FA-F6902454D263}"/>
              </a:ext>
            </a:extLst>
          </p:cNvPr>
          <p:cNvSpPr txBox="1"/>
          <p:nvPr/>
        </p:nvSpPr>
        <p:spPr>
          <a:xfrm>
            <a:off x="117446" y="3486572"/>
            <a:ext cx="969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Marcell</a:t>
            </a:r>
            <a:endParaRPr lang="hu-HU" sz="2000" u="sng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FDBAF1E-2DB2-6412-91BD-CD279043B246}"/>
              </a:ext>
            </a:extLst>
          </p:cNvPr>
          <p:cNvSpPr txBox="1"/>
          <p:nvPr/>
        </p:nvSpPr>
        <p:spPr>
          <a:xfrm>
            <a:off x="117446" y="3886682"/>
            <a:ext cx="2221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hu-HU" dirty="0"/>
              <a:t>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6.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7. Feladat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Powerpoint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Bugok javítása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optimalizálása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934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2" grpId="0"/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BE911F0-F20A-4073-BF23-F2E63C8A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C20A371-CC3A-4396-A3DE-13BDB95D19DA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Unit tesztelés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4BCA649-89D7-4883-BF63-2EA6F2E2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73" y="0"/>
            <a:ext cx="5455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775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D3E5903-F004-4CBD-B3BD-A7DC855B799C}"/>
              </a:ext>
            </a:extLst>
          </p:cNvPr>
          <p:cNvSpPr txBox="1"/>
          <p:nvPr/>
        </p:nvSpPr>
        <p:spPr>
          <a:xfrm>
            <a:off x="1795175" y="2828835"/>
            <a:ext cx="8601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389031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232</Words>
  <Application>Microsoft Office PowerPoint</Application>
  <PresentationFormat>Szélesvásznú</PresentationFormat>
  <Paragraphs>41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2</vt:lpstr>
      <vt:lpstr>Pala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Gehér Marcell</dc:creator>
  <cp:lastModifiedBy>Kiss Martin</cp:lastModifiedBy>
  <cp:revision>70</cp:revision>
  <dcterms:created xsi:type="dcterms:W3CDTF">2023-02-28T07:07:03Z</dcterms:created>
  <dcterms:modified xsi:type="dcterms:W3CDTF">2023-03-07T07:50:22Z</dcterms:modified>
</cp:coreProperties>
</file>