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ACEB-D067-4DEF-8D95-775F727A3BCD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4A49-D61A-416B-BC73-F2361B0E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2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ACEB-D067-4DEF-8D95-775F727A3BCD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4A49-D61A-416B-BC73-F2361B0E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0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ACEB-D067-4DEF-8D95-775F727A3BCD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4A49-D61A-416B-BC73-F2361B0E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ACEB-D067-4DEF-8D95-775F727A3BCD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4A49-D61A-416B-BC73-F2361B0E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0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ACEB-D067-4DEF-8D95-775F727A3BCD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4A49-D61A-416B-BC73-F2361B0E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1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ACEB-D067-4DEF-8D95-775F727A3BCD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4A49-D61A-416B-BC73-F2361B0E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ACEB-D067-4DEF-8D95-775F727A3BCD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4A49-D61A-416B-BC73-F2361B0E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3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ACEB-D067-4DEF-8D95-775F727A3BCD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4A49-D61A-416B-BC73-F2361B0E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ACEB-D067-4DEF-8D95-775F727A3BCD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4A49-D61A-416B-BC73-F2361B0E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9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ACEB-D067-4DEF-8D95-775F727A3BCD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4A49-D61A-416B-BC73-F2361B0E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1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ACEB-D067-4DEF-8D95-775F727A3BCD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4A49-D61A-416B-BC73-F2361B0E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8ACEB-D067-4DEF-8D95-775F727A3BCD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B4A49-D61A-416B-BC73-F2361B0E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16063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819400"/>
            <a:ext cx="34099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05891" y="4043157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Without being banned for life?...</a:t>
            </a:r>
          </a:p>
        </p:txBody>
      </p:sp>
    </p:spTree>
    <p:extLst>
      <p:ext uri="{BB962C8B-B14F-4D97-AF65-F5344CB8AC3E}">
        <p14:creationId xmlns:p14="http://schemas.microsoft.com/office/powerpoint/2010/main" val="208233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708" y="1403866"/>
            <a:ext cx="843049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Activity Partners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Across 7 major US Cities: Chicago, Houston, Los Angeles, New York,  Philadelphia,</a:t>
            </a:r>
            <a:r>
              <a:rPr lang="en-US" sz="2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Phoenix, San Antonio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Found the top 20 most commonly occurring search words (limit of 1 word per search).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Started with a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pandas.DataFrame</a:t>
            </a: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Cleaned the data: removed duplicate entries, made lower case, removed punctuation and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Removed common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708" y="1403866"/>
            <a:ext cx="84304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Removed common words: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8" y="2070979"/>
            <a:ext cx="8444276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6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708" y="1403866"/>
            <a:ext cx="84304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Removed common words: The rest by trial and error: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54" y="2661892"/>
            <a:ext cx="8991600" cy="122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3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404938"/>
            <a:ext cx="668655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8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404938"/>
            <a:ext cx="668655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328738"/>
            <a:ext cx="66484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3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404938"/>
            <a:ext cx="668655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328738"/>
            <a:ext cx="66484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176338"/>
            <a:ext cx="65246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8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404938"/>
            <a:ext cx="668655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328738"/>
            <a:ext cx="66484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271588"/>
            <a:ext cx="687705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97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304925"/>
            <a:ext cx="68199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2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74104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709" y="1403866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Setup: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08708" y="3505200"/>
            <a:ext cx="78970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Packages needed: urllib2, bs4, pandas, email</a:t>
            </a:r>
          </a:p>
          <a:p>
            <a:endParaRPr lang="en-US" sz="20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What does it do? </a:t>
            </a:r>
          </a:p>
          <a:p>
            <a:endParaRPr lang="en-US" sz="20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Automates craigslist searches, stores the results in a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pandas.DataFrame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, allows you to e-mail results as 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691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74104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709" y="1403866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Setup: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08708" y="3505200"/>
            <a:ext cx="78970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Packages needed: urllib2, bs4, pandas, email</a:t>
            </a:r>
          </a:p>
          <a:p>
            <a:endParaRPr lang="en-US" sz="20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What does it do? </a:t>
            </a:r>
          </a:p>
          <a:p>
            <a:endParaRPr lang="en-US" sz="20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Automates craigslist searches, stores the results in a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pandas.DataFrame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, allows you to e-mail results as 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01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708" y="1403866"/>
            <a:ext cx="84304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Example:</a:t>
            </a:r>
          </a:p>
          <a:p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895475"/>
            <a:ext cx="77438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34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708" y="1403866"/>
            <a:ext cx="84304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Activity Partners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708" y="1403866"/>
            <a:ext cx="84304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Activity Partners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Across 7 major US Cities: Chicago, Houston, Los Angeles, New York,  Philadelphia,</a:t>
            </a:r>
            <a:r>
              <a:rPr lang="en-US" sz="2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Phoenix, San Antonio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708" y="1403866"/>
            <a:ext cx="843049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Activity Partners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Across 7 major US Cities: Chicago, Houston, Los Angeles, New York,  Philadelphia,</a:t>
            </a:r>
            <a:r>
              <a:rPr lang="en-US" sz="2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Phoenix, San Antonio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Found the top 20 most commonly occurring search words (limit of 1 word per search).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708" y="1403866"/>
            <a:ext cx="8430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Activity Partners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Across 7 major US Cities: Chicago, Houston, Los Angeles, New York,  Philadelphia,</a:t>
            </a:r>
            <a:r>
              <a:rPr lang="en-US" sz="2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Phoenix, San Antonio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Found the top 20 most commonly occurring search words (limit of 1 word per search).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Started with a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pandas.DataFrame</a:t>
            </a: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scraping craigslist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708" y="1403866"/>
            <a:ext cx="843049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Activity Partners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Across 7 major US Cities: Chicago, Houston, Los Angeles, New York,  Philadelphia,</a:t>
            </a:r>
            <a:r>
              <a:rPr lang="en-US" sz="2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Phoenix, San Antonio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Found the top 20 most commonly occurring search words (limit of 1 word per search).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Started with a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pandas.DataFrame</a:t>
            </a: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Cleaned the data: removed duplicate entries, made lower case, removed punctuation and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371</Words>
  <Application>Microsoft Office PowerPoint</Application>
  <PresentationFormat>On-screen Show (4:3)</PresentationFormat>
  <Paragraphs>81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Scraping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  <vt:lpstr>scraping craigslist</vt:lpstr>
    </vt:vector>
  </TitlesOfParts>
  <Company>Ernst &amp; Young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 West</dc:creator>
  <cp:lastModifiedBy>Robert D West</cp:lastModifiedBy>
  <cp:revision>7</cp:revision>
  <dcterms:created xsi:type="dcterms:W3CDTF">2014-06-26T17:34:28Z</dcterms:created>
  <dcterms:modified xsi:type="dcterms:W3CDTF">2014-06-26T18:56:03Z</dcterms:modified>
</cp:coreProperties>
</file>