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C5D8C-7F93-4F8E-86EA-273FDDB30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C0393-7F65-4F34-A931-D283D7A48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14DD-9DF1-40A1-8847-D98BAEEE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04A0F5-6082-4B96-A9DD-79393738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FEB3B-4FB7-4A78-A836-40DC2796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44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D07B6-88E7-4AC8-86A0-8A147E07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D66B3C-8E3B-4773-BAF6-A8AA05E7E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D2671-45F4-4D9A-813C-BC4B8E59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34BAD-7556-45EB-9D67-EACA3BBA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F234E-9A27-4CD3-AD96-5F8932C0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4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B201C1-1C1C-4995-BCC0-5037AA199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DB8413-06F3-4DEA-8873-4321BD0C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40BD1-E642-4893-8617-0EACF4B5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34D9A2-CDF9-4149-AD82-8A711949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AC839-FB12-429A-B9BE-B1703EBF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7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042D6-DB84-4135-B8B9-F341571C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280D3-5304-48CE-9F82-32F95EDC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71E76-329B-43D6-856D-0840C13B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E8232B-95B4-42C7-8E55-2FE377DA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62B41-2F7F-4254-80F4-A200CFD3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8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8643F-2BE0-45CC-AFF4-299ECB12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96BC62-39E7-446B-B83F-9B4FFFC4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1DD0E-1859-4E18-AF07-78A77474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DCBE3-CECA-4FEF-A0BB-29F5D999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293EF-9C24-4BC5-8555-1B38B414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42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650A2-8326-4A57-8223-1026276D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D62C4-55FB-40BF-B8FA-2D7E79113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B819B3-6D79-408F-8EAB-83276C30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3FA8FB-0F6F-4166-B35E-0A2274C9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40FE8A-4C5E-40B6-A3C5-9ED127AE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CD451-E4FF-4A65-B903-6A570562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83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D4F12-8137-49A4-B73B-47C2AB2A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8446D7-EF31-4F15-A1C9-A7174FF1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967C07-0C6F-4CF5-8774-65716CC80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B4D63C-531B-4F13-96E8-F88F82F0A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9E9666-21C8-4A23-82BB-34899AF4A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6406B4-88EA-4EB1-B224-0DA256C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ADDE48-530A-4BFE-8750-4676C35B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79F1AA-D682-47ED-A8BD-9B141C8E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9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33148-D691-4E08-8A6A-72F23F9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255859-D47E-4BB8-8320-BA2DE7B2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1304A3-09CE-4FCD-951B-5B44A784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E39B70-F1A4-4A98-81DC-EE169635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5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B3E4B6-11C1-4041-8345-328C15BE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453A68-1219-426C-B886-8858D9C3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9D003-189F-4280-9256-F6B6541A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3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F8A14-2D2F-4DC8-AD5C-34403C33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E782F-6897-4E95-9309-EB3D5BE7D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E1AF10-2798-4567-B0F2-30DF0530B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B73784-B8E5-447D-BA35-FE24C682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63D17-DA7C-415C-AC4F-BF899B98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8BDC0-478A-4AE3-8354-64B2794C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8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41660-B5A8-4F49-9D9D-46DCBEE8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37D440-697F-4E75-8FD2-5079D9235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EECDA6-C1A2-4558-96C1-C8C745DB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9CC8A5-0DAB-4E78-B2C9-958C8817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2D5168-1C76-4AFB-B732-3CA7C88F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446973-DBF4-41E0-9F32-999C84B4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04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927B60-7339-4402-B272-A8A3031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BB6C7-C29A-44B7-B68F-9A0C4ABC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7BE36-29F6-4B21-BAD2-14C3FB4A8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9F84-3B23-4ECA-AE29-AA5D602FBE9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E3A162-6CD9-4392-8F6B-0704EC7AA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0D795-EF00-45C9-9CD1-C80650023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3271-9C59-4E55-8AE9-D5BC602BC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7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10A62-5388-4C9E-ABEA-0D785C693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walkthrough</a:t>
            </a:r>
            <a:r>
              <a:rPr lang="de-DE" dirty="0"/>
              <a:t> </a:t>
            </a:r>
            <a:r>
              <a:rPr lang="de-DE"/>
              <a:t>horizontal prototype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34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22BA0-0BFA-4E16-A7B2-7CBE3C68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449346"/>
            <a:ext cx="5129463" cy="982412"/>
          </a:xfrm>
        </p:spPr>
        <p:txBody>
          <a:bodyPr>
            <a:noAutofit/>
          </a:bodyPr>
          <a:lstStyle/>
          <a:p>
            <a:r>
              <a:rPr lang="de-DE" sz="3600" dirty="0"/>
              <a:t>Home Screen </a:t>
            </a:r>
            <a:r>
              <a:rPr lang="de-DE" sz="3600" dirty="0" err="1"/>
              <a:t>with</a:t>
            </a:r>
            <a:r>
              <a:rPr lang="de-DE" sz="3600" dirty="0"/>
              <a:t> all </a:t>
            </a:r>
            <a:r>
              <a:rPr lang="de-DE" sz="3600" dirty="0" err="1"/>
              <a:t>existing</a:t>
            </a:r>
            <a:r>
              <a:rPr lang="de-DE" sz="3600" dirty="0"/>
              <a:t> </a:t>
            </a:r>
            <a:r>
              <a:rPr lang="de-DE" sz="3600" dirty="0" err="1"/>
              <a:t>shopping</a:t>
            </a:r>
            <a:r>
              <a:rPr lang="de-DE" sz="3600" dirty="0"/>
              <a:t> </a:t>
            </a:r>
            <a:r>
              <a:rPr lang="de-DE" sz="3600" dirty="0" err="1"/>
              <a:t>lists</a:t>
            </a:r>
            <a:r>
              <a:rPr lang="de-DE" sz="3600" dirty="0"/>
              <a:t>.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2EA127D-A069-4E29-B438-D3F71133E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316"/>
            <a:ext cx="2446404" cy="4351338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49C4E5-6D3D-453D-A8F1-73B995FE9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7" y="2057315"/>
            <a:ext cx="2446405" cy="435133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8C20C57-DD10-4638-842A-89AE9AB20567}"/>
              </a:ext>
            </a:extLst>
          </p:cNvPr>
          <p:cNvSpPr txBox="1"/>
          <p:nvPr/>
        </p:nvSpPr>
        <p:spPr>
          <a:xfrm>
            <a:off x="4940968" y="302990"/>
            <a:ext cx="705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+mj-lt"/>
              </a:rPr>
              <a:t>Add a </a:t>
            </a:r>
            <a:r>
              <a:rPr lang="de-DE" sz="3600" dirty="0" err="1">
                <a:latin typeface="+mj-lt"/>
              </a:rPr>
              <a:t>list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by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hitting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the</a:t>
            </a:r>
            <a:r>
              <a:rPr lang="de-DE" sz="3600" dirty="0">
                <a:latin typeface="+mj-lt"/>
              </a:rPr>
              <a:t> „+“ Button at </a:t>
            </a:r>
            <a:r>
              <a:rPr lang="de-DE" sz="3600" dirty="0" err="1">
                <a:latin typeface="+mj-lt"/>
              </a:rPr>
              <a:t>the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bottom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of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the</a:t>
            </a:r>
            <a:r>
              <a:rPr lang="de-DE" sz="3600" dirty="0">
                <a:latin typeface="+mj-lt"/>
              </a:rPr>
              <a:t> screen, type in </a:t>
            </a:r>
            <a:r>
              <a:rPr lang="de-DE" sz="3600" dirty="0" err="1">
                <a:latin typeface="+mj-lt"/>
              </a:rPr>
              <a:t>the</a:t>
            </a:r>
            <a:r>
              <a:rPr lang="de-DE" sz="3600" dirty="0">
                <a:latin typeface="+mj-lt"/>
              </a:rPr>
              <a:t>  </a:t>
            </a:r>
            <a:r>
              <a:rPr lang="de-DE" sz="3600" dirty="0" err="1">
                <a:latin typeface="+mj-lt"/>
              </a:rPr>
              <a:t>name</a:t>
            </a:r>
            <a:r>
              <a:rPr lang="de-DE" sz="3600" dirty="0">
                <a:latin typeface="+mj-lt"/>
              </a:rPr>
              <a:t> and </a:t>
            </a:r>
            <a:r>
              <a:rPr lang="de-DE" sz="3600" dirty="0" err="1">
                <a:latin typeface="+mj-lt"/>
              </a:rPr>
              <a:t>confirm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with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done</a:t>
            </a:r>
            <a:r>
              <a:rPr lang="de-DE" sz="3600" dirty="0">
                <a:latin typeface="+mj-lt"/>
              </a:rPr>
              <a:t>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D15C70F-BB74-4702-89F0-A83B31C06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06" y="2057315"/>
            <a:ext cx="2446405" cy="43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7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FB033B-FBED-4624-B308-9FC6E3767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1" y="2266030"/>
            <a:ext cx="2446404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EF27E4-7AF3-4000-83E4-EC1234E3C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7" y="2266030"/>
            <a:ext cx="2446404" cy="43513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7A42906-675A-403B-882E-F30A06B9A649}"/>
              </a:ext>
            </a:extLst>
          </p:cNvPr>
          <p:cNvSpPr txBox="1"/>
          <p:nvPr/>
        </p:nvSpPr>
        <p:spPr>
          <a:xfrm>
            <a:off x="399051" y="240632"/>
            <a:ext cx="11393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Delete </a:t>
            </a:r>
            <a:r>
              <a:rPr lang="de-DE" sz="3600" dirty="0" err="1"/>
              <a:t>lists</a:t>
            </a:r>
            <a:r>
              <a:rPr lang="de-DE" sz="3600" dirty="0"/>
              <a:t> </a:t>
            </a:r>
            <a:r>
              <a:rPr lang="de-DE" sz="3600" dirty="0" err="1"/>
              <a:t>by</a:t>
            </a:r>
            <a:r>
              <a:rPr lang="de-DE" sz="3600" dirty="0"/>
              <a:t> </a:t>
            </a:r>
            <a:r>
              <a:rPr lang="de-DE" sz="3600" dirty="0" err="1"/>
              <a:t>activating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edit</a:t>
            </a:r>
            <a:r>
              <a:rPr lang="de-DE" sz="3600" dirty="0"/>
              <a:t> </a:t>
            </a:r>
            <a:r>
              <a:rPr lang="de-DE" sz="3600" dirty="0" err="1"/>
              <a:t>mode</a:t>
            </a:r>
            <a:r>
              <a:rPr lang="de-DE" sz="3600" dirty="0"/>
              <a:t> (</a:t>
            </a:r>
            <a:r>
              <a:rPr lang="de-DE" sz="3600" dirty="0" err="1"/>
              <a:t>pen</a:t>
            </a:r>
            <a:r>
              <a:rPr lang="de-DE" sz="3600" dirty="0"/>
              <a:t> in </a:t>
            </a:r>
            <a:r>
              <a:rPr lang="de-DE" sz="3600" dirty="0" err="1"/>
              <a:t>the</a:t>
            </a:r>
            <a:r>
              <a:rPr lang="de-DE" sz="3600" dirty="0"/>
              <a:t> top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screen) and </a:t>
            </a:r>
            <a:r>
              <a:rPr lang="de-DE" sz="3600" dirty="0" err="1"/>
              <a:t>hit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trash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symbol</a:t>
            </a:r>
            <a:r>
              <a:rPr lang="de-DE" sz="3600" dirty="0"/>
              <a:t> </a:t>
            </a:r>
            <a:r>
              <a:rPr lang="de-DE" sz="3600" dirty="0" err="1"/>
              <a:t>next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list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want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delete</a:t>
            </a:r>
            <a:r>
              <a:rPr lang="de-DE" sz="3600" dirty="0"/>
              <a:t>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FC88771-E8AE-4F22-BC88-71006560A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00" y="2266030"/>
            <a:ext cx="244640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3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848162-1014-484A-AD8E-610C25CBE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3" y="2306888"/>
            <a:ext cx="2446404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21890D-25B0-4F8B-9B53-F4389EC48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7" y="2306889"/>
            <a:ext cx="2446404" cy="43513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3790F22-A168-4512-BA97-56556CE27388}"/>
              </a:ext>
            </a:extLst>
          </p:cNvPr>
          <p:cNvSpPr txBox="1"/>
          <p:nvPr/>
        </p:nvSpPr>
        <p:spPr>
          <a:xfrm>
            <a:off x="364966" y="199774"/>
            <a:ext cx="5731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Open a </a:t>
            </a:r>
            <a:r>
              <a:rPr lang="de-DE" sz="3600" dirty="0" err="1"/>
              <a:t>list</a:t>
            </a:r>
            <a:r>
              <a:rPr lang="de-DE" sz="3600" dirty="0"/>
              <a:t> </a:t>
            </a:r>
            <a:r>
              <a:rPr lang="de-DE" sz="3600" dirty="0" err="1"/>
              <a:t>by</a:t>
            </a:r>
            <a:r>
              <a:rPr lang="de-DE" sz="3600" dirty="0"/>
              <a:t> </a:t>
            </a:r>
            <a:r>
              <a:rPr lang="de-DE" sz="3600" dirty="0" err="1"/>
              <a:t>pressing</a:t>
            </a:r>
            <a:r>
              <a:rPr lang="de-DE" sz="3600" dirty="0"/>
              <a:t> it. (</a:t>
            </a:r>
            <a:r>
              <a:rPr lang="de-DE" sz="3600" dirty="0" err="1"/>
              <a:t>Example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new</a:t>
            </a:r>
            <a:r>
              <a:rPr lang="de-DE" sz="3600" dirty="0"/>
              <a:t> </a:t>
            </a:r>
            <a:r>
              <a:rPr lang="de-DE" sz="3600" dirty="0" err="1"/>
              <a:t>Year‘s</a:t>
            </a:r>
            <a:r>
              <a:rPr lang="de-DE" sz="3600" dirty="0"/>
              <a:t> Eve)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2A57079-365B-42C8-98F7-CECD21598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622" y="2306888"/>
            <a:ext cx="2446405" cy="435133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ACF4539-4F5E-40AA-A535-DC8C40CEF470}"/>
              </a:ext>
            </a:extLst>
          </p:cNvPr>
          <p:cNvSpPr txBox="1"/>
          <p:nvPr/>
        </p:nvSpPr>
        <p:spPr>
          <a:xfrm>
            <a:off x="5858165" y="199774"/>
            <a:ext cx="6100002" cy="180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Delete </a:t>
            </a:r>
            <a:r>
              <a:rPr lang="de-DE" sz="3600" dirty="0" err="1"/>
              <a:t>list</a:t>
            </a:r>
            <a:r>
              <a:rPr lang="de-DE" sz="3600" dirty="0"/>
              <a:t> </a:t>
            </a:r>
            <a:r>
              <a:rPr lang="de-DE" sz="3600" dirty="0" err="1"/>
              <a:t>items</a:t>
            </a:r>
            <a:r>
              <a:rPr lang="de-DE" sz="3600" dirty="0"/>
              <a:t> in </a:t>
            </a:r>
            <a:r>
              <a:rPr lang="de-DE" sz="3600" dirty="0" err="1"/>
              <a:t>edit</a:t>
            </a:r>
            <a:r>
              <a:rPr lang="de-DE" sz="3600" dirty="0"/>
              <a:t> </a:t>
            </a:r>
            <a:r>
              <a:rPr lang="de-DE" sz="3600" dirty="0" err="1"/>
              <a:t>mode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trash</a:t>
            </a:r>
            <a:r>
              <a:rPr lang="de-DE" sz="3600" dirty="0"/>
              <a:t> </a:t>
            </a:r>
            <a:r>
              <a:rPr lang="de-DE" sz="3600" dirty="0" err="1"/>
              <a:t>cans</a:t>
            </a:r>
            <a:r>
              <a:rPr lang="de-DE" sz="3600" dirty="0"/>
              <a:t> like </a:t>
            </a:r>
            <a:r>
              <a:rPr lang="de-DE" sz="3600" dirty="0" err="1"/>
              <a:t>with</a:t>
            </a:r>
            <a:r>
              <a:rPr lang="de-DE" sz="3600" dirty="0"/>
              <a:t> </a:t>
            </a:r>
            <a:r>
              <a:rPr lang="de-DE" sz="3600" dirty="0" err="1"/>
              <a:t>lists</a:t>
            </a:r>
            <a:r>
              <a:rPr lang="de-DE" sz="3600" dirty="0"/>
              <a:t> </a:t>
            </a:r>
            <a:r>
              <a:rPr lang="de-DE" sz="3600" dirty="0" err="1"/>
              <a:t>before</a:t>
            </a:r>
            <a:r>
              <a:rPr lang="de-DE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58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B3459D2-44ED-47AE-BE14-5888C4D09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2088"/>
            <a:ext cx="2446404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BE0494-E1E0-4453-ACEF-5A5930E4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05" y="2002088"/>
            <a:ext cx="2446405" cy="43513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1DAF61-A28A-43AC-93E6-38ADF3EBD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9" y="2002088"/>
            <a:ext cx="2446405" cy="435133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EB0D180-D7C3-4981-A82F-481E8AB54E35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Add an item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current</a:t>
            </a:r>
            <a:r>
              <a:rPr lang="de-DE" sz="3600" dirty="0"/>
              <a:t> </a:t>
            </a:r>
            <a:r>
              <a:rPr lang="de-DE" sz="3600" dirty="0" err="1"/>
              <a:t>list</a:t>
            </a:r>
            <a:r>
              <a:rPr lang="de-DE" sz="3600" dirty="0"/>
              <a:t> </a:t>
            </a:r>
            <a:r>
              <a:rPr lang="de-DE" sz="3600" dirty="0" err="1"/>
              <a:t>by</a:t>
            </a:r>
            <a:r>
              <a:rPr lang="de-DE" sz="3600" dirty="0"/>
              <a:t> </a:t>
            </a:r>
            <a:r>
              <a:rPr lang="de-DE" sz="3600" dirty="0" err="1"/>
              <a:t>hitting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„+“ </a:t>
            </a:r>
            <a:r>
              <a:rPr lang="de-DE" sz="3600" dirty="0" err="1"/>
              <a:t>button</a:t>
            </a:r>
            <a:r>
              <a:rPr lang="de-DE" sz="3600" dirty="0"/>
              <a:t> in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bottom</a:t>
            </a:r>
            <a:r>
              <a:rPr lang="de-DE" sz="3600" dirty="0"/>
              <a:t> and </a:t>
            </a:r>
            <a:r>
              <a:rPr lang="de-DE" sz="3600" dirty="0" err="1"/>
              <a:t>typing</a:t>
            </a:r>
            <a:r>
              <a:rPr lang="de-DE" sz="3600" dirty="0"/>
              <a:t> a </a:t>
            </a:r>
            <a:r>
              <a:rPr lang="de-DE" sz="3600" dirty="0" err="1"/>
              <a:t>name</a:t>
            </a:r>
            <a:r>
              <a:rPr lang="de-DE" sz="3600" dirty="0"/>
              <a:t>.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also </a:t>
            </a:r>
            <a:r>
              <a:rPr lang="de-DE" sz="3600" dirty="0" err="1"/>
              <a:t>add</a:t>
            </a:r>
            <a:r>
              <a:rPr lang="de-DE" sz="3600" dirty="0"/>
              <a:t> a </a:t>
            </a:r>
            <a:r>
              <a:rPr lang="de-DE" sz="3600" dirty="0" err="1"/>
              <a:t>picture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camera</a:t>
            </a:r>
            <a:r>
              <a:rPr lang="de-DE" sz="3600" dirty="0"/>
              <a:t> </a:t>
            </a:r>
            <a:r>
              <a:rPr lang="de-DE" sz="3600" dirty="0" err="1"/>
              <a:t>button</a:t>
            </a:r>
            <a:r>
              <a:rPr lang="de-DE" sz="3600" dirty="0"/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D76702F-54FD-4344-979C-B0ECDCC33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5" y="2002088"/>
            <a:ext cx="2446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6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walkthrough horizontal prototype</vt:lpstr>
      <vt:lpstr>Home Screen with all existing shopping lists.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Walkthrough horizontal Prototype</dc:title>
  <dc:creator>Rudolf Jost</dc:creator>
  <cp:lastModifiedBy>Rudolf Jost</cp:lastModifiedBy>
  <cp:revision>4</cp:revision>
  <dcterms:created xsi:type="dcterms:W3CDTF">2018-01-08T21:12:11Z</dcterms:created>
  <dcterms:modified xsi:type="dcterms:W3CDTF">2018-01-08T21:29:43Z</dcterms:modified>
</cp:coreProperties>
</file>