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4DF0C-C1F9-44AE-8C9D-60BEAB2D5AE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54F8FCE-57AB-45AF-9447-D10B5FF02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B9FE3B4-6F3F-4F00-A085-10AC60C6F8EA}"/>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5" name="Fußzeilenplatzhalter 4">
            <a:extLst>
              <a:ext uri="{FF2B5EF4-FFF2-40B4-BE49-F238E27FC236}">
                <a16:creationId xmlns:a16="http://schemas.microsoft.com/office/drawing/2014/main" id="{4E492327-4B46-4851-9F0A-DEA39E368F8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CED9C4D-2F44-43DF-A90C-0EC812F55CF8}"/>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72746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B8766-52C3-4400-B5B7-7952C4770D6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D1898BD-7118-4474-91A9-8BB0E2B6F2D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122B0D-F403-4ECD-87E1-84BAFD4F6A65}"/>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5" name="Fußzeilenplatzhalter 4">
            <a:extLst>
              <a:ext uri="{FF2B5EF4-FFF2-40B4-BE49-F238E27FC236}">
                <a16:creationId xmlns:a16="http://schemas.microsoft.com/office/drawing/2014/main" id="{AA431C39-47D9-48E9-9CE2-45413B55D5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161E86-5D98-4281-8BA7-1527F4CD66F4}"/>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403865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B19C83D-776C-47B3-82D4-525A3D43CFB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6F3821C-B6A5-4D1F-A811-543D76CE4D7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3E6780-C1D6-4F5F-A0A7-D3B6B2310CD0}"/>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5" name="Fußzeilenplatzhalter 4">
            <a:extLst>
              <a:ext uri="{FF2B5EF4-FFF2-40B4-BE49-F238E27FC236}">
                <a16:creationId xmlns:a16="http://schemas.microsoft.com/office/drawing/2014/main" id="{0319A7F1-D67B-46F1-95C3-55CCD2DBDF4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914607-10A0-458C-A6C0-6416D3BC732C}"/>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116742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F10607-75A4-497D-A894-ACD068BA0F7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D40BBBF-B773-42A8-8E68-788AE7555A9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62EAE37-0FAE-42D9-B3ED-FD0BDF2E2E96}"/>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5" name="Fußzeilenplatzhalter 4">
            <a:extLst>
              <a:ext uri="{FF2B5EF4-FFF2-40B4-BE49-F238E27FC236}">
                <a16:creationId xmlns:a16="http://schemas.microsoft.com/office/drawing/2014/main" id="{EE9FB24F-F730-420C-ABB7-B08CB3201AC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41382A7-6A15-472A-9B73-95524C5B2463}"/>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353394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1CFE0A-C984-4915-81DD-2A3DD5E65B6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D2EDD74-8FFA-4617-A646-2784898665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484A2B7-6446-4F02-BCDB-A3067F2F1FD5}"/>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5" name="Fußzeilenplatzhalter 4">
            <a:extLst>
              <a:ext uri="{FF2B5EF4-FFF2-40B4-BE49-F238E27FC236}">
                <a16:creationId xmlns:a16="http://schemas.microsoft.com/office/drawing/2014/main" id="{C2B28928-B83E-4A06-93BD-014B993518C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E6BD217-28BC-4C1F-A104-DC85AB66A2FD}"/>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80639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D59AE0-5945-42EF-AD02-77320A9A3E5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9D3C0E-966D-49C6-AD90-29CD0824ED0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847E88F-121F-4693-BE53-A72CE3D1F72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BDE4E55-DF31-412D-84B9-68791FB905F8}"/>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6" name="Fußzeilenplatzhalter 5">
            <a:extLst>
              <a:ext uri="{FF2B5EF4-FFF2-40B4-BE49-F238E27FC236}">
                <a16:creationId xmlns:a16="http://schemas.microsoft.com/office/drawing/2014/main" id="{755533B3-8730-4AF3-A035-A2A44366C49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D90356-F7D6-43C9-9A87-1165C082B67F}"/>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234888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4882DB-77A6-4456-9245-AC7ABAE9925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57582E4-38FC-45ED-899C-7005D79D7D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AC2D460-723E-4B7B-8694-4A5EB07FA38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9743DCC-F278-48D6-9858-D0137E3EB9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591FF41-04FF-41EE-AC15-64C9A4B41E1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6B9AA5F-33D6-4607-A5EC-E53D144155CD}"/>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8" name="Fußzeilenplatzhalter 7">
            <a:extLst>
              <a:ext uri="{FF2B5EF4-FFF2-40B4-BE49-F238E27FC236}">
                <a16:creationId xmlns:a16="http://schemas.microsoft.com/office/drawing/2014/main" id="{A0529B26-A13E-480A-B2AA-45A0733996D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2C4B842-2879-48EC-9783-B82CA587F82B}"/>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46487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7A346-5999-43D0-B5A0-C610A563800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C0F75BE-1403-44F3-9705-DE6CE733A645}"/>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4" name="Fußzeilenplatzhalter 3">
            <a:extLst>
              <a:ext uri="{FF2B5EF4-FFF2-40B4-BE49-F238E27FC236}">
                <a16:creationId xmlns:a16="http://schemas.microsoft.com/office/drawing/2014/main" id="{909630CD-4D92-461F-B074-E8CFF505600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A727BB2-1CD9-4C45-B66B-76D34B263C92}"/>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329505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18A982A-29E6-490D-90C6-CCF2F7787DDB}"/>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3" name="Fußzeilenplatzhalter 2">
            <a:extLst>
              <a:ext uri="{FF2B5EF4-FFF2-40B4-BE49-F238E27FC236}">
                <a16:creationId xmlns:a16="http://schemas.microsoft.com/office/drawing/2014/main" id="{0D94A3B1-1290-4FF7-BFD6-D819A9046F4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ABF5463-1814-497E-8D4D-750EC4A1752C}"/>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418497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055605-781D-4442-B521-65151A6DC5F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46D4D47-0EB5-4D4A-8E24-1AA5EB631E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1D9A335-8F83-4C77-8C57-917E0E8BD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486A9E-CE04-49FC-B9D3-5DFB9C8EC3F6}"/>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6" name="Fußzeilenplatzhalter 5">
            <a:extLst>
              <a:ext uri="{FF2B5EF4-FFF2-40B4-BE49-F238E27FC236}">
                <a16:creationId xmlns:a16="http://schemas.microsoft.com/office/drawing/2014/main" id="{A1C0389C-BC12-4A25-9282-0C97469348C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26D65E8-70CC-4129-AD15-01BAF604683B}"/>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225700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35FF38-D042-4BB6-BBB5-48614658F7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F614A2A-6947-4DAF-A8F3-3BBA7D116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898CE42-8C61-4A45-B1F8-301134308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036A90-4B0B-4868-BF75-119BA1CB634F}"/>
              </a:ext>
            </a:extLst>
          </p:cNvPr>
          <p:cNvSpPr>
            <a:spLocks noGrp="1"/>
          </p:cNvSpPr>
          <p:nvPr>
            <p:ph type="dt" sz="half" idx="10"/>
          </p:nvPr>
        </p:nvSpPr>
        <p:spPr/>
        <p:txBody>
          <a:bodyPr/>
          <a:lstStyle/>
          <a:p>
            <a:fld id="{A4AB26AA-6D3C-496A-9597-D3CC58ECC976}" type="datetimeFigureOut">
              <a:rPr lang="de-DE" smtClean="0"/>
              <a:t>09.01.2018</a:t>
            </a:fld>
            <a:endParaRPr lang="de-DE"/>
          </a:p>
        </p:txBody>
      </p:sp>
      <p:sp>
        <p:nvSpPr>
          <p:cNvPr id="6" name="Fußzeilenplatzhalter 5">
            <a:extLst>
              <a:ext uri="{FF2B5EF4-FFF2-40B4-BE49-F238E27FC236}">
                <a16:creationId xmlns:a16="http://schemas.microsoft.com/office/drawing/2014/main" id="{8E872EE5-CA52-44A6-84F1-D6D50BBA3C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9F56260-CB19-40E9-8FB2-A66A401600A1}"/>
              </a:ext>
            </a:extLst>
          </p:cNvPr>
          <p:cNvSpPr>
            <a:spLocks noGrp="1"/>
          </p:cNvSpPr>
          <p:nvPr>
            <p:ph type="sldNum" sz="quarter" idx="12"/>
          </p:nvPr>
        </p:nvSpPr>
        <p:spPr/>
        <p:txBody>
          <a:bodyPr/>
          <a:lstStyle/>
          <a:p>
            <a:fld id="{E2875290-C9BF-423E-A96B-C8DC176F7E0F}" type="slidenum">
              <a:rPr lang="de-DE" smtClean="0"/>
              <a:t>‹Nr.›</a:t>
            </a:fld>
            <a:endParaRPr lang="de-DE"/>
          </a:p>
        </p:txBody>
      </p:sp>
    </p:spTree>
    <p:extLst>
      <p:ext uri="{BB962C8B-B14F-4D97-AF65-F5344CB8AC3E}">
        <p14:creationId xmlns:p14="http://schemas.microsoft.com/office/powerpoint/2010/main" val="350835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C7BCB8F-CC9D-4E04-857E-469853665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4E57553-0F33-4A59-A0E0-057F3C3A9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7DB03F4-A438-40BC-BBE9-FDA0D1C87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B26AA-6D3C-496A-9597-D3CC58ECC976}" type="datetimeFigureOut">
              <a:rPr lang="de-DE" smtClean="0"/>
              <a:t>09.01.2018</a:t>
            </a:fld>
            <a:endParaRPr lang="de-DE"/>
          </a:p>
        </p:txBody>
      </p:sp>
      <p:sp>
        <p:nvSpPr>
          <p:cNvPr id="5" name="Fußzeilenplatzhalter 4">
            <a:extLst>
              <a:ext uri="{FF2B5EF4-FFF2-40B4-BE49-F238E27FC236}">
                <a16:creationId xmlns:a16="http://schemas.microsoft.com/office/drawing/2014/main" id="{8861F2EB-93DD-40C2-B49D-828C5277CC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86FE1EA-18B6-4D24-885A-AB484C9664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75290-C9BF-423E-A96B-C8DC176F7E0F}" type="slidenum">
              <a:rPr lang="de-DE" smtClean="0"/>
              <a:t>‹Nr.›</a:t>
            </a:fld>
            <a:endParaRPr lang="de-DE"/>
          </a:p>
        </p:txBody>
      </p:sp>
    </p:spTree>
    <p:extLst>
      <p:ext uri="{BB962C8B-B14F-4D97-AF65-F5344CB8AC3E}">
        <p14:creationId xmlns:p14="http://schemas.microsoft.com/office/powerpoint/2010/main" val="268549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BD9F2-6646-4F49-A556-AC3A13137EC8}"/>
              </a:ext>
            </a:extLst>
          </p:cNvPr>
          <p:cNvSpPr>
            <a:spLocks noGrp="1"/>
          </p:cNvSpPr>
          <p:nvPr>
            <p:ph type="ctrTitle"/>
          </p:nvPr>
        </p:nvSpPr>
        <p:spPr/>
        <p:txBody>
          <a:bodyPr/>
          <a:lstStyle/>
          <a:p>
            <a:r>
              <a:rPr lang="de-DE" dirty="0" err="1"/>
              <a:t>walkthrough</a:t>
            </a:r>
            <a:r>
              <a:rPr lang="de-DE" dirty="0"/>
              <a:t> </a:t>
            </a:r>
            <a:r>
              <a:rPr lang="de-DE" dirty="0" err="1"/>
              <a:t>vertical</a:t>
            </a:r>
            <a:r>
              <a:rPr lang="de-DE" dirty="0"/>
              <a:t> prototype</a:t>
            </a:r>
          </a:p>
        </p:txBody>
      </p:sp>
    </p:spTree>
    <p:extLst>
      <p:ext uri="{BB962C8B-B14F-4D97-AF65-F5344CB8AC3E}">
        <p14:creationId xmlns:p14="http://schemas.microsoft.com/office/powerpoint/2010/main" val="96367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3B29D6D-160C-45BF-BEA1-CE2920C9A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52" y="2598821"/>
            <a:ext cx="2142054" cy="3810000"/>
          </a:xfrm>
          <a:prstGeom prst="rect">
            <a:avLst/>
          </a:prstGeom>
        </p:spPr>
      </p:pic>
      <p:pic>
        <p:nvPicPr>
          <p:cNvPr id="9" name="Grafik 8">
            <a:extLst>
              <a:ext uri="{FF2B5EF4-FFF2-40B4-BE49-F238E27FC236}">
                <a16:creationId xmlns:a16="http://schemas.microsoft.com/office/drawing/2014/main" id="{FB7BC360-3150-4B5A-A48A-948A386DE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625" y="2598821"/>
            <a:ext cx="2142054" cy="3810000"/>
          </a:xfrm>
          <a:prstGeom prst="rect">
            <a:avLst/>
          </a:prstGeom>
        </p:spPr>
      </p:pic>
      <p:pic>
        <p:nvPicPr>
          <p:cNvPr id="11" name="Grafik 10">
            <a:extLst>
              <a:ext uri="{FF2B5EF4-FFF2-40B4-BE49-F238E27FC236}">
                <a16:creationId xmlns:a16="http://schemas.microsoft.com/office/drawing/2014/main" id="{7CA4CF0F-8EE1-42F1-834B-7DB6280AD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4762" y="2598820"/>
            <a:ext cx="2142054" cy="3810001"/>
          </a:xfrm>
          <a:prstGeom prst="rect">
            <a:avLst/>
          </a:prstGeom>
        </p:spPr>
      </p:pic>
      <p:sp>
        <p:nvSpPr>
          <p:cNvPr id="12" name="Textfeld 11">
            <a:extLst>
              <a:ext uri="{FF2B5EF4-FFF2-40B4-BE49-F238E27FC236}">
                <a16:creationId xmlns:a16="http://schemas.microsoft.com/office/drawing/2014/main" id="{2DD5F6E5-C7AF-46D0-8975-520D7ADFB445}"/>
              </a:ext>
            </a:extLst>
          </p:cNvPr>
          <p:cNvSpPr txBox="1"/>
          <p:nvPr/>
        </p:nvSpPr>
        <p:spPr>
          <a:xfrm>
            <a:off x="320842" y="368968"/>
            <a:ext cx="11694695" cy="1754326"/>
          </a:xfrm>
          <a:prstGeom prst="rect">
            <a:avLst/>
          </a:prstGeom>
          <a:noFill/>
        </p:spPr>
        <p:txBody>
          <a:bodyPr wrap="square" rtlCol="0">
            <a:spAutoFit/>
          </a:bodyPr>
          <a:lstStyle/>
          <a:p>
            <a:r>
              <a:rPr lang="de-DE" sz="3600" dirty="0" err="1"/>
              <a:t>Instead</a:t>
            </a:r>
            <a:r>
              <a:rPr lang="de-DE" sz="3600" dirty="0"/>
              <a:t> </a:t>
            </a:r>
            <a:r>
              <a:rPr lang="de-DE" sz="3600" dirty="0" err="1"/>
              <a:t>of</a:t>
            </a:r>
            <a:r>
              <a:rPr lang="de-DE" sz="3600" dirty="0"/>
              <a:t> </a:t>
            </a:r>
            <a:r>
              <a:rPr lang="de-DE" sz="3600" dirty="0" err="1"/>
              <a:t>adding</a:t>
            </a:r>
            <a:r>
              <a:rPr lang="de-DE" sz="3600" dirty="0"/>
              <a:t> an item </a:t>
            </a:r>
            <a:r>
              <a:rPr lang="de-DE" sz="3600" dirty="0" err="1"/>
              <a:t>manually</a:t>
            </a:r>
            <a:r>
              <a:rPr lang="de-DE" sz="3600" dirty="0"/>
              <a:t> </a:t>
            </a:r>
            <a:r>
              <a:rPr lang="de-DE" sz="3600" dirty="0" err="1"/>
              <a:t>one</a:t>
            </a:r>
            <a:r>
              <a:rPr lang="de-DE" sz="3600" dirty="0"/>
              <a:t> </a:t>
            </a:r>
            <a:r>
              <a:rPr lang="de-DE" sz="3600" dirty="0" err="1"/>
              <a:t>can</a:t>
            </a:r>
            <a:r>
              <a:rPr lang="de-DE" sz="3600" dirty="0"/>
              <a:t> also </a:t>
            </a:r>
            <a:r>
              <a:rPr lang="de-DE" sz="3600" dirty="0" err="1"/>
              <a:t>scan</a:t>
            </a:r>
            <a:r>
              <a:rPr lang="de-DE" sz="3600" dirty="0"/>
              <a:t> </a:t>
            </a:r>
            <a:r>
              <a:rPr lang="de-DE" sz="3600" dirty="0" err="1"/>
              <a:t>the</a:t>
            </a:r>
            <a:r>
              <a:rPr lang="de-DE" sz="3600" dirty="0"/>
              <a:t> </a:t>
            </a:r>
            <a:r>
              <a:rPr lang="de-DE" sz="3600" dirty="0" err="1"/>
              <a:t>barcode</a:t>
            </a:r>
            <a:r>
              <a:rPr lang="de-DE" sz="3600" dirty="0"/>
              <a:t> </a:t>
            </a:r>
            <a:r>
              <a:rPr lang="de-DE" sz="3600" dirty="0" err="1"/>
              <a:t>by</a:t>
            </a:r>
            <a:r>
              <a:rPr lang="de-DE" sz="3600" dirty="0"/>
              <a:t> </a:t>
            </a:r>
            <a:r>
              <a:rPr lang="de-DE" sz="3600" dirty="0" err="1"/>
              <a:t>checking</a:t>
            </a:r>
            <a:r>
              <a:rPr lang="de-DE" sz="3600" dirty="0"/>
              <a:t> </a:t>
            </a:r>
            <a:r>
              <a:rPr lang="de-DE" sz="3600" dirty="0" err="1"/>
              <a:t>the</a:t>
            </a:r>
            <a:r>
              <a:rPr lang="de-DE" sz="3600" dirty="0"/>
              <a:t> „</a:t>
            </a:r>
            <a:r>
              <a:rPr lang="de-DE" sz="3600" dirty="0" err="1"/>
              <a:t>detect</a:t>
            </a:r>
            <a:r>
              <a:rPr lang="de-DE" sz="3600" dirty="0"/>
              <a:t> Barcode“ </a:t>
            </a:r>
            <a:r>
              <a:rPr lang="de-DE" sz="3600" dirty="0" err="1"/>
              <a:t>slider</a:t>
            </a:r>
            <a:r>
              <a:rPr lang="de-DE" sz="3600" dirty="0"/>
              <a:t> in </a:t>
            </a:r>
            <a:r>
              <a:rPr lang="de-DE" sz="3600" dirty="0" err="1"/>
              <a:t>the</a:t>
            </a:r>
            <a:r>
              <a:rPr lang="de-DE" sz="3600" dirty="0"/>
              <a:t> </a:t>
            </a:r>
            <a:r>
              <a:rPr lang="de-DE" sz="3600" dirty="0" err="1"/>
              <a:t>camera</a:t>
            </a:r>
            <a:r>
              <a:rPr lang="de-DE" sz="3600" dirty="0"/>
              <a:t> screen.</a:t>
            </a:r>
          </a:p>
        </p:txBody>
      </p:sp>
    </p:spTree>
    <p:extLst>
      <p:ext uri="{BB962C8B-B14F-4D97-AF65-F5344CB8AC3E}">
        <p14:creationId xmlns:p14="http://schemas.microsoft.com/office/powerpoint/2010/main" val="189301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AA2A597D-AD80-4C6D-A454-5F920067D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404" y="1914688"/>
            <a:ext cx="2446404" cy="4351338"/>
          </a:xfrm>
        </p:spPr>
      </p:pic>
      <p:pic>
        <p:nvPicPr>
          <p:cNvPr id="7" name="Grafik 6">
            <a:extLst>
              <a:ext uri="{FF2B5EF4-FFF2-40B4-BE49-F238E27FC236}">
                <a16:creationId xmlns:a16="http://schemas.microsoft.com/office/drawing/2014/main" id="{AC35BED5-2337-4E42-95F6-F5D92737B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2788" y="1914689"/>
            <a:ext cx="2446404" cy="4351337"/>
          </a:xfrm>
          <a:prstGeom prst="rect">
            <a:avLst/>
          </a:prstGeom>
        </p:spPr>
      </p:pic>
      <p:pic>
        <p:nvPicPr>
          <p:cNvPr id="9" name="Grafik 8">
            <a:extLst>
              <a:ext uri="{FF2B5EF4-FFF2-40B4-BE49-F238E27FC236}">
                <a16:creationId xmlns:a16="http://schemas.microsoft.com/office/drawing/2014/main" id="{B8ABCACC-9319-435B-858C-ADCC9F2F66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9192" y="1914687"/>
            <a:ext cx="2446404" cy="4351338"/>
          </a:xfrm>
          <a:prstGeom prst="rect">
            <a:avLst/>
          </a:prstGeom>
        </p:spPr>
      </p:pic>
      <p:pic>
        <p:nvPicPr>
          <p:cNvPr id="11" name="Grafik 10">
            <a:extLst>
              <a:ext uri="{FF2B5EF4-FFF2-40B4-BE49-F238E27FC236}">
                <a16:creationId xmlns:a16="http://schemas.microsoft.com/office/drawing/2014/main" id="{DD5D1771-A84A-404D-87C2-419661800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5596" y="1914688"/>
            <a:ext cx="2446404" cy="4351337"/>
          </a:xfrm>
          <a:prstGeom prst="rect">
            <a:avLst/>
          </a:prstGeom>
        </p:spPr>
      </p:pic>
      <p:sp>
        <p:nvSpPr>
          <p:cNvPr id="12" name="Textfeld 11">
            <a:extLst>
              <a:ext uri="{FF2B5EF4-FFF2-40B4-BE49-F238E27FC236}">
                <a16:creationId xmlns:a16="http://schemas.microsoft.com/office/drawing/2014/main" id="{87D55D5E-A828-479E-92AF-CE00C2C9C5EE}"/>
              </a:ext>
            </a:extLst>
          </p:cNvPr>
          <p:cNvSpPr txBox="1"/>
          <p:nvPr/>
        </p:nvSpPr>
        <p:spPr>
          <a:xfrm>
            <a:off x="192505" y="112295"/>
            <a:ext cx="11855116" cy="1585702"/>
          </a:xfrm>
          <a:prstGeom prst="rect">
            <a:avLst/>
          </a:prstGeom>
          <a:noFill/>
        </p:spPr>
        <p:txBody>
          <a:bodyPr wrap="square" rtlCol="0">
            <a:spAutoFit/>
          </a:bodyPr>
          <a:lstStyle/>
          <a:p>
            <a:r>
              <a:rPr lang="de-DE" sz="2400" dirty="0" err="1"/>
              <a:t>To</a:t>
            </a:r>
            <a:r>
              <a:rPr lang="de-DE" sz="2400" dirty="0"/>
              <a:t> </a:t>
            </a:r>
            <a:r>
              <a:rPr lang="de-DE" sz="2400" dirty="0" err="1"/>
              <a:t>invite</a:t>
            </a:r>
            <a:r>
              <a:rPr lang="de-DE" sz="2400" dirty="0"/>
              <a:t> </a:t>
            </a:r>
            <a:r>
              <a:rPr lang="de-DE" sz="2400" dirty="0" err="1"/>
              <a:t>friends</a:t>
            </a:r>
            <a:r>
              <a:rPr lang="de-DE" sz="2400" dirty="0"/>
              <a:t> </a:t>
            </a:r>
            <a:r>
              <a:rPr lang="de-DE" sz="2400" dirty="0" err="1"/>
              <a:t>to</a:t>
            </a:r>
            <a:r>
              <a:rPr lang="de-DE" sz="2400" dirty="0"/>
              <a:t> </a:t>
            </a:r>
            <a:r>
              <a:rPr lang="de-DE" sz="2400" dirty="0" err="1"/>
              <a:t>share</a:t>
            </a:r>
            <a:r>
              <a:rPr lang="de-DE" sz="2400" dirty="0"/>
              <a:t> </a:t>
            </a:r>
            <a:r>
              <a:rPr lang="de-DE" sz="2400" dirty="0" err="1"/>
              <a:t>you</a:t>
            </a:r>
            <a:r>
              <a:rPr lang="de-DE" sz="2400" dirty="0"/>
              <a:t> </a:t>
            </a:r>
            <a:r>
              <a:rPr lang="de-DE" sz="2400" dirty="0" err="1"/>
              <a:t>shopping</a:t>
            </a:r>
            <a:r>
              <a:rPr lang="de-DE" sz="2400" dirty="0"/>
              <a:t> </a:t>
            </a:r>
            <a:r>
              <a:rPr lang="de-DE" sz="2400" dirty="0" err="1"/>
              <a:t>list</a:t>
            </a:r>
            <a:r>
              <a:rPr lang="de-DE" sz="2400" dirty="0"/>
              <a:t> </a:t>
            </a:r>
            <a:r>
              <a:rPr lang="de-DE" sz="2400" dirty="0" err="1"/>
              <a:t>with</a:t>
            </a:r>
            <a:r>
              <a:rPr lang="de-DE" sz="2400" dirty="0"/>
              <a:t> </a:t>
            </a:r>
            <a:r>
              <a:rPr lang="de-DE" sz="2400" dirty="0" err="1"/>
              <a:t>you</a:t>
            </a:r>
            <a:r>
              <a:rPr lang="de-DE" sz="2400" dirty="0"/>
              <a:t> </a:t>
            </a:r>
            <a:r>
              <a:rPr lang="de-DE" sz="2400" dirty="0" err="1"/>
              <a:t>you</a:t>
            </a:r>
            <a:r>
              <a:rPr lang="de-DE" sz="2400" dirty="0"/>
              <a:t> </a:t>
            </a:r>
            <a:r>
              <a:rPr lang="de-DE" sz="2400" dirty="0" err="1"/>
              <a:t>have</a:t>
            </a:r>
            <a:r>
              <a:rPr lang="de-DE" sz="2400" dirty="0"/>
              <a:t> </a:t>
            </a:r>
            <a:r>
              <a:rPr lang="de-DE" sz="2400" dirty="0" err="1"/>
              <a:t>to</a:t>
            </a:r>
            <a:r>
              <a:rPr lang="de-DE" sz="2400" dirty="0"/>
              <a:t> </a:t>
            </a:r>
            <a:r>
              <a:rPr lang="de-DE" sz="2400" dirty="0" err="1"/>
              <a:t>hit</a:t>
            </a:r>
            <a:r>
              <a:rPr lang="de-DE" sz="2400" dirty="0"/>
              <a:t> </a:t>
            </a:r>
            <a:r>
              <a:rPr lang="de-DE" sz="2400" dirty="0" err="1"/>
              <a:t>the</a:t>
            </a:r>
            <a:r>
              <a:rPr lang="de-DE" sz="2400" dirty="0"/>
              <a:t> </a:t>
            </a:r>
            <a:r>
              <a:rPr lang="de-DE" sz="2400" dirty="0" err="1"/>
              <a:t>share</a:t>
            </a:r>
            <a:r>
              <a:rPr lang="de-DE" sz="2400" dirty="0"/>
              <a:t> </a:t>
            </a:r>
            <a:r>
              <a:rPr lang="de-DE" sz="2400" dirty="0" err="1"/>
              <a:t>button</a:t>
            </a:r>
            <a:r>
              <a:rPr lang="de-DE" sz="2400" dirty="0"/>
              <a:t> </a:t>
            </a:r>
            <a:r>
              <a:rPr lang="de-DE" sz="2400" dirty="0" err="1"/>
              <a:t>next</a:t>
            </a:r>
            <a:r>
              <a:rPr lang="de-DE" sz="2400" dirty="0"/>
              <a:t> </a:t>
            </a:r>
            <a:r>
              <a:rPr lang="de-DE" sz="2400" dirty="0" err="1"/>
              <a:t>to</a:t>
            </a:r>
            <a:r>
              <a:rPr lang="de-DE" sz="2400" dirty="0"/>
              <a:t> </a:t>
            </a:r>
            <a:r>
              <a:rPr lang="de-DE" sz="2400" dirty="0" err="1"/>
              <a:t>the</a:t>
            </a:r>
            <a:r>
              <a:rPr lang="de-DE" sz="2400" dirty="0"/>
              <a:t> </a:t>
            </a:r>
            <a:r>
              <a:rPr lang="de-DE" sz="2400" dirty="0" err="1"/>
              <a:t>pen</a:t>
            </a:r>
            <a:r>
              <a:rPr lang="de-DE" sz="2400" dirty="0"/>
              <a:t> in a </a:t>
            </a:r>
            <a:r>
              <a:rPr lang="de-DE" sz="2400" dirty="0" err="1"/>
              <a:t>shopping</a:t>
            </a:r>
            <a:r>
              <a:rPr lang="de-DE" sz="2400" dirty="0"/>
              <a:t> </a:t>
            </a:r>
            <a:r>
              <a:rPr lang="de-DE" sz="2400" dirty="0" err="1"/>
              <a:t>list</a:t>
            </a:r>
            <a:r>
              <a:rPr lang="de-DE" sz="2400" dirty="0"/>
              <a:t> </a:t>
            </a:r>
            <a:r>
              <a:rPr lang="de-DE" sz="2400" dirty="0" err="1"/>
              <a:t>to</a:t>
            </a:r>
            <a:r>
              <a:rPr lang="de-DE" sz="2400" dirty="0"/>
              <a:t> open </a:t>
            </a:r>
            <a:r>
              <a:rPr lang="de-DE" sz="2400" dirty="0" err="1"/>
              <a:t>the</a:t>
            </a:r>
            <a:r>
              <a:rPr lang="de-DE" sz="2400" dirty="0"/>
              <a:t> </a:t>
            </a:r>
            <a:r>
              <a:rPr lang="de-DE" sz="2400" dirty="0" err="1"/>
              <a:t>share</a:t>
            </a:r>
            <a:r>
              <a:rPr lang="de-DE" sz="2400" dirty="0"/>
              <a:t> screen. </a:t>
            </a:r>
            <a:r>
              <a:rPr lang="de-DE" sz="2400" dirty="0" err="1"/>
              <a:t>There</a:t>
            </a:r>
            <a:r>
              <a:rPr lang="de-DE" sz="2400" dirty="0"/>
              <a:t> </a:t>
            </a:r>
            <a:r>
              <a:rPr lang="de-DE" sz="2400" dirty="0" err="1"/>
              <a:t>you</a:t>
            </a:r>
            <a:r>
              <a:rPr lang="de-DE" sz="2400" dirty="0"/>
              <a:t> </a:t>
            </a:r>
            <a:r>
              <a:rPr lang="de-DE" sz="2400" dirty="0" err="1"/>
              <a:t>hit</a:t>
            </a:r>
            <a:r>
              <a:rPr lang="de-DE" sz="2400" dirty="0"/>
              <a:t> </a:t>
            </a:r>
            <a:r>
              <a:rPr lang="de-DE" sz="2400" dirty="0" err="1"/>
              <a:t>the</a:t>
            </a:r>
            <a:r>
              <a:rPr lang="de-DE" sz="2400" dirty="0"/>
              <a:t> QR Code </a:t>
            </a:r>
            <a:r>
              <a:rPr lang="de-DE" sz="2400" dirty="0" err="1"/>
              <a:t>button</a:t>
            </a:r>
            <a:r>
              <a:rPr lang="de-DE" sz="2400" dirty="0"/>
              <a:t> </a:t>
            </a:r>
            <a:r>
              <a:rPr lang="de-DE" sz="2400" dirty="0" err="1"/>
              <a:t>again</a:t>
            </a:r>
            <a:r>
              <a:rPr lang="de-DE" sz="2400" dirty="0"/>
              <a:t> at </a:t>
            </a:r>
            <a:r>
              <a:rPr lang="de-DE" sz="2400" dirty="0" err="1"/>
              <a:t>the</a:t>
            </a:r>
            <a:r>
              <a:rPr lang="de-DE" sz="2400" dirty="0"/>
              <a:t> top </a:t>
            </a:r>
            <a:r>
              <a:rPr lang="de-DE" sz="2400" dirty="0" err="1"/>
              <a:t>of</a:t>
            </a:r>
            <a:r>
              <a:rPr lang="de-DE" sz="2400" dirty="0"/>
              <a:t> </a:t>
            </a:r>
            <a:r>
              <a:rPr lang="de-DE" sz="2400" dirty="0" err="1"/>
              <a:t>the</a:t>
            </a:r>
            <a:r>
              <a:rPr lang="de-DE" sz="2400" dirty="0"/>
              <a:t> </a:t>
            </a:r>
            <a:r>
              <a:rPr lang="de-DE" sz="2400" dirty="0" err="1"/>
              <a:t>display</a:t>
            </a:r>
            <a:r>
              <a:rPr lang="de-DE" sz="2400" dirty="0"/>
              <a:t> </a:t>
            </a:r>
            <a:r>
              <a:rPr lang="de-DE" sz="2400" dirty="0" err="1"/>
              <a:t>to</a:t>
            </a:r>
            <a:r>
              <a:rPr lang="de-DE" sz="2400" dirty="0"/>
              <a:t> </a:t>
            </a:r>
            <a:r>
              <a:rPr lang="de-DE" sz="2400" dirty="0" err="1"/>
              <a:t>create</a:t>
            </a:r>
            <a:r>
              <a:rPr lang="de-DE" sz="2400" dirty="0"/>
              <a:t> a QR </a:t>
            </a:r>
            <a:r>
              <a:rPr lang="de-DE" sz="2400" dirty="0" err="1"/>
              <a:t>code</a:t>
            </a:r>
            <a:r>
              <a:rPr lang="de-DE" sz="2400" dirty="0"/>
              <a:t> and </a:t>
            </a:r>
            <a:r>
              <a:rPr lang="de-DE" sz="2400" dirty="0" err="1"/>
              <a:t>let</a:t>
            </a:r>
            <a:r>
              <a:rPr lang="de-DE" sz="2400" dirty="0"/>
              <a:t> </a:t>
            </a:r>
            <a:r>
              <a:rPr lang="de-DE" sz="2400" dirty="0" err="1"/>
              <a:t>your</a:t>
            </a:r>
            <a:r>
              <a:rPr lang="de-DE" sz="2400" dirty="0"/>
              <a:t> </a:t>
            </a:r>
            <a:r>
              <a:rPr lang="de-DE" sz="2400" dirty="0" err="1"/>
              <a:t>friends</a:t>
            </a:r>
            <a:r>
              <a:rPr lang="de-DE" sz="2400" dirty="0"/>
              <a:t> </a:t>
            </a:r>
            <a:r>
              <a:rPr lang="de-DE" sz="2400" dirty="0" err="1"/>
              <a:t>scan</a:t>
            </a:r>
            <a:r>
              <a:rPr lang="de-DE" sz="2400" dirty="0"/>
              <a:t> it. </a:t>
            </a:r>
            <a:r>
              <a:rPr lang="de-DE" sz="2400" dirty="0" err="1"/>
              <a:t>Afterwards</a:t>
            </a:r>
            <a:r>
              <a:rPr lang="de-DE" sz="2400" dirty="0"/>
              <a:t> </a:t>
            </a:r>
            <a:r>
              <a:rPr lang="de-DE" sz="2400" dirty="0" err="1"/>
              <a:t>they</a:t>
            </a:r>
            <a:r>
              <a:rPr lang="de-DE" sz="2400" dirty="0"/>
              <a:t> will </a:t>
            </a:r>
            <a:r>
              <a:rPr lang="de-DE" sz="2400" dirty="0" err="1"/>
              <a:t>be</a:t>
            </a:r>
            <a:r>
              <a:rPr lang="de-DE" sz="2400" dirty="0"/>
              <a:t> </a:t>
            </a:r>
            <a:r>
              <a:rPr lang="de-DE" sz="2400" dirty="0" err="1"/>
              <a:t>displayed</a:t>
            </a:r>
            <a:r>
              <a:rPr lang="de-DE" sz="2400" dirty="0"/>
              <a:t> in </a:t>
            </a:r>
            <a:r>
              <a:rPr lang="de-DE" sz="2400" dirty="0" err="1"/>
              <a:t>the</a:t>
            </a:r>
            <a:r>
              <a:rPr lang="de-DE" sz="2400" dirty="0"/>
              <a:t> </a:t>
            </a:r>
            <a:r>
              <a:rPr lang="de-DE" sz="2400" dirty="0" err="1"/>
              <a:t>share</a:t>
            </a:r>
            <a:r>
              <a:rPr lang="de-DE" sz="2400" dirty="0"/>
              <a:t> screen.</a:t>
            </a:r>
          </a:p>
        </p:txBody>
      </p:sp>
      <p:pic>
        <p:nvPicPr>
          <p:cNvPr id="14" name="Grafik 13">
            <a:extLst>
              <a:ext uri="{FF2B5EF4-FFF2-40B4-BE49-F238E27FC236}">
                <a16:creationId xmlns:a16="http://schemas.microsoft.com/office/drawing/2014/main" id="{4CE69183-AAC2-43B8-B886-F50B970AC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1914687"/>
            <a:ext cx="2446405" cy="4351339"/>
          </a:xfrm>
          <a:prstGeom prst="rect">
            <a:avLst/>
          </a:prstGeom>
        </p:spPr>
      </p:pic>
    </p:spTree>
    <p:extLst>
      <p:ext uri="{BB962C8B-B14F-4D97-AF65-F5344CB8AC3E}">
        <p14:creationId xmlns:p14="http://schemas.microsoft.com/office/powerpoint/2010/main" val="147743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ED44E-579E-4012-8C57-4B57AD441F15}"/>
              </a:ext>
            </a:extLst>
          </p:cNvPr>
          <p:cNvSpPr>
            <a:spLocks noGrp="1"/>
          </p:cNvSpPr>
          <p:nvPr>
            <p:ph type="title"/>
          </p:nvPr>
        </p:nvSpPr>
        <p:spPr>
          <a:xfrm>
            <a:off x="0" y="1"/>
            <a:ext cx="12191999" cy="1620252"/>
          </a:xfrm>
        </p:spPr>
        <p:txBody>
          <a:bodyPr>
            <a:normAutofit/>
          </a:bodyPr>
          <a:lstStyle/>
          <a:p>
            <a:r>
              <a:rPr lang="de-DE" sz="3200" dirty="0" err="1"/>
              <a:t>To</a:t>
            </a:r>
            <a:r>
              <a:rPr lang="de-DE" sz="3200" dirty="0"/>
              <a:t> </a:t>
            </a:r>
            <a:r>
              <a:rPr lang="de-DE" sz="3200" dirty="0" err="1"/>
              <a:t>join</a:t>
            </a:r>
            <a:r>
              <a:rPr lang="de-DE" sz="3200" dirty="0"/>
              <a:t> a </a:t>
            </a:r>
            <a:r>
              <a:rPr lang="de-DE" sz="3200" dirty="0" err="1"/>
              <a:t>friends</a:t>
            </a:r>
            <a:r>
              <a:rPr lang="de-DE" sz="3200" dirty="0"/>
              <a:t> </a:t>
            </a:r>
            <a:r>
              <a:rPr lang="de-DE" sz="3200" dirty="0" err="1"/>
              <a:t>shopping</a:t>
            </a:r>
            <a:r>
              <a:rPr lang="de-DE" sz="3200" dirty="0"/>
              <a:t> </a:t>
            </a:r>
            <a:r>
              <a:rPr lang="de-DE" sz="3200" dirty="0" err="1"/>
              <a:t>list</a:t>
            </a:r>
            <a:r>
              <a:rPr lang="de-DE" sz="3200" dirty="0"/>
              <a:t> </a:t>
            </a:r>
            <a:r>
              <a:rPr lang="de-DE" sz="3200" dirty="0" err="1"/>
              <a:t>you</a:t>
            </a:r>
            <a:r>
              <a:rPr lang="de-DE" sz="3200" dirty="0"/>
              <a:t> </a:t>
            </a:r>
            <a:r>
              <a:rPr lang="de-DE" sz="3200" dirty="0" err="1"/>
              <a:t>have</a:t>
            </a:r>
            <a:r>
              <a:rPr lang="de-DE" sz="3200" dirty="0"/>
              <a:t> </a:t>
            </a:r>
            <a:r>
              <a:rPr lang="de-DE" sz="3200" dirty="0" err="1"/>
              <a:t>to</a:t>
            </a:r>
            <a:r>
              <a:rPr lang="de-DE" sz="3200" dirty="0"/>
              <a:t> </a:t>
            </a:r>
            <a:r>
              <a:rPr lang="de-DE" sz="3200" dirty="0" err="1"/>
              <a:t>go</a:t>
            </a:r>
            <a:r>
              <a:rPr lang="de-DE" sz="3200" dirty="0"/>
              <a:t> </a:t>
            </a:r>
            <a:r>
              <a:rPr lang="de-DE" sz="3200" dirty="0" err="1"/>
              <a:t>to</a:t>
            </a:r>
            <a:r>
              <a:rPr lang="de-DE" sz="3200" dirty="0"/>
              <a:t> </a:t>
            </a:r>
            <a:r>
              <a:rPr lang="de-DE" sz="3200" dirty="0" err="1"/>
              <a:t>the</a:t>
            </a:r>
            <a:r>
              <a:rPr lang="de-DE" sz="3200" dirty="0"/>
              <a:t> </a:t>
            </a:r>
            <a:r>
              <a:rPr lang="de-DE" sz="3200" dirty="0" err="1"/>
              <a:t>home</a:t>
            </a:r>
            <a:r>
              <a:rPr lang="de-DE" sz="3200" dirty="0"/>
              <a:t> screen and </a:t>
            </a:r>
            <a:r>
              <a:rPr lang="de-DE" sz="3200" dirty="0" err="1"/>
              <a:t>hit</a:t>
            </a:r>
            <a:r>
              <a:rPr lang="de-DE" sz="3200" dirty="0"/>
              <a:t> </a:t>
            </a:r>
            <a:r>
              <a:rPr lang="de-DE" sz="3200" dirty="0" err="1"/>
              <a:t>the</a:t>
            </a:r>
            <a:r>
              <a:rPr lang="de-DE" sz="3200" dirty="0"/>
              <a:t> </a:t>
            </a:r>
            <a:r>
              <a:rPr lang="de-DE" sz="3200" dirty="0" err="1"/>
              <a:t>Camera</a:t>
            </a:r>
            <a:r>
              <a:rPr lang="de-DE" sz="3200" dirty="0"/>
              <a:t> </a:t>
            </a:r>
            <a:r>
              <a:rPr lang="de-DE" sz="3200" dirty="0" err="1"/>
              <a:t>symbol</a:t>
            </a:r>
            <a:r>
              <a:rPr lang="de-DE" sz="3200" dirty="0"/>
              <a:t> </a:t>
            </a:r>
            <a:r>
              <a:rPr lang="de-DE" sz="3200" dirty="0" err="1"/>
              <a:t>with</a:t>
            </a:r>
            <a:r>
              <a:rPr lang="de-DE" sz="3200" dirty="0"/>
              <a:t> QR Code </a:t>
            </a:r>
            <a:r>
              <a:rPr lang="de-DE" sz="3200" dirty="0" err="1"/>
              <a:t>attached</a:t>
            </a:r>
            <a:r>
              <a:rPr lang="de-DE" sz="3200" dirty="0"/>
              <a:t> in </a:t>
            </a:r>
            <a:r>
              <a:rPr lang="de-DE" sz="3200" dirty="0" err="1"/>
              <a:t>the</a:t>
            </a:r>
            <a:r>
              <a:rPr lang="de-DE" sz="3200" dirty="0"/>
              <a:t> top. </a:t>
            </a:r>
            <a:r>
              <a:rPr lang="de-DE" sz="3200" dirty="0" err="1"/>
              <a:t>Then</a:t>
            </a:r>
            <a:r>
              <a:rPr lang="de-DE" sz="3200" dirty="0"/>
              <a:t> </a:t>
            </a:r>
            <a:r>
              <a:rPr lang="de-DE" sz="3200" dirty="0" err="1"/>
              <a:t>you</a:t>
            </a:r>
            <a:r>
              <a:rPr lang="de-DE" sz="3200" dirty="0"/>
              <a:t> just </a:t>
            </a:r>
            <a:r>
              <a:rPr lang="de-DE" sz="3200" dirty="0" err="1"/>
              <a:t>have</a:t>
            </a:r>
            <a:r>
              <a:rPr lang="de-DE" sz="3200" dirty="0"/>
              <a:t> </a:t>
            </a:r>
            <a:r>
              <a:rPr lang="de-DE" sz="3200" dirty="0" err="1"/>
              <a:t>to</a:t>
            </a:r>
            <a:r>
              <a:rPr lang="de-DE" sz="3200" dirty="0"/>
              <a:t> hold </a:t>
            </a:r>
            <a:r>
              <a:rPr lang="de-DE" sz="3200" dirty="0" err="1"/>
              <a:t>the</a:t>
            </a:r>
            <a:r>
              <a:rPr lang="de-DE" sz="3200" dirty="0"/>
              <a:t> </a:t>
            </a:r>
            <a:r>
              <a:rPr lang="de-DE" sz="3200" dirty="0" err="1"/>
              <a:t>phone</a:t>
            </a:r>
            <a:r>
              <a:rPr lang="de-DE" sz="3200" dirty="0"/>
              <a:t> </a:t>
            </a:r>
            <a:r>
              <a:rPr lang="de-DE" sz="3200" dirty="0" err="1"/>
              <a:t>over</a:t>
            </a:r>
            <a:r>
              <a:rPr lang="de-DE" sz="3200" dirty="0"/>
              <a:t> </a:t>
            </a:r>
            <a:r>
              <a:rPr lang="de-DE" sz="3200" dirty="0" err="1"/>
              <a:t>the</a:t>
            </a:r>
            <a:r>
              <a:rPr lang="de-DE" sz="3200" dirty="0"/>
              <a:t> QR </a:t>
            </a:r>
            <a:r>
              <a:rPr lang="de-DE" sz="3200" dirty="0" err="1"/>
              <a:t>code</a:t>
            </a:r>
            <a:r>
              <a:rPr lang="de-DE" sz="3200" dirty="0"/>
              <a:t>.</a:t>
            </a:r>
          </a:p>
        </p:txBody>
      </p:sp>
      <p:pic>
        <p:nvPicPr>
          <p:cNvPr id="5" name="Inhaltsplatzhalter 4">
            <a:extLst>
              <a:ext uri="{FF2B5EF4-FFF2-40B4-BE49-F238E27FC236}">
                <a16:creationId xmlns:a16="http://schemas.microsoft.com/office/drawing/2014/main" id="{D4269510-1C0B-4C35-B3CC-B84E89ED2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9" y="2034172"/>
            <a:ext cx="2446404" cy="4351338"/>
          </a:xfrm>
        </p:spPr>
      </p:pic>
      <p:pic>
        <p:nvPicPr>
          <p:cNvPr id="7" name="Grafik 6">
            <a:extLst>
              <a:ext uri="{FF2B5EF4-FFF2-40B4-BE49-F238E27FC236}">
                <a16:creationId xmlns:a16="http://schemas.microsoft.com/office/drawing/2014/main" id="{6D1ABB00-8236-47F0-AFCB-C4D5E006A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055" y="2034172"/>
            <a:ext cx="2446404" cy="4351337"/>
          </a:xfrm>
          <a:prstGeom prst="rect">
            <a:avLst/>
          </a:prstGeom>
        </p:spPr>
      </p:pic>
    </p:spTree>
    <p:extLst>
      <p:ext uri="{BB962C8B-B14F-4D97-AF65-F5344CB8AC3E}">
        <p14:creationId xmlns:p14="http://schemas.microsoft.com/office/powerpoint/2010/main" val="11231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5D153-A02C-444C-9D76-6F6F40A6FCC3}"/>
              </a:ext>
            </a:extLst>
          </p:cNvPr>
          <p:cNvSpPr>
            <a:spLocks noGrp="1"/>
          </p:cNvSpPr>
          <p:nvPr>
            <p:ph type="title"/>
          </p:nvPr>
        </p:nvSpPr>
        <p:spPr>
          <a:xfrm>
            <a:off x="0" y="1"/>
            <a:ext cx="12192000" cy="1620252"/>
          </a:xfrm>
        </p:spPr>
        <p:txBody>
          <a:bodyPr>
            <a:normAutofit fontScale="90000"/>
          </a:bodyPr>
          <a:lstStyle/>
          <a:p>
            <a:r>
              <a:rPr lang="de-DE" dirty="0" err="1"/>
              <a:t>Instead</a:t>
            </a:r>
            <a:r>
              <a:rPr lang="de-DE" dirty="0"/>
              <a:t> </a:t>
            </a:r>
            <a:r>
              <a:rPr lang="de-DE" dirty="0" err="1"/>
              <a:t>of</a:t>
            </a:r>
            <a:r>
              <a:rPr lang="de-DE" dirty="0"/>
              <a:t> </a:t>
            </a:r>
            <a:r>
              <a:rPr lang="de-DE" dirty="0" err="1"/>
              <a:t>using</a:t>
            </a:r>
            <a:r>
              <a:rPr lang="de-DE" dirty="0"/>
              <a:t> </a:t>
            </a:r>
            <a:r>
              <a:rPr lang="de-DE" dirty="0" err="1"/>
              <a:t>the</a:t>
            </a:r>
            <a:r>
              <a:rPr lang="de-DE" dirty="0"/>
              <a:t> QR Code </a:t>
            </a:r>
            <a:r>
              <a:rPr lang="de-DE" dirty="0" err="1"/>
              <a:t>you</a:t>
            </a:r>
            <a:r>
              <a:rPr lang="de-DE" dirty="0"/>
              <a:t> </a:t>
            </a:r>
            <a:r>
              <a:rPr lang="de-DE" dirty="0" err="1"/>
              <a:t>can</a:t>
            </a:r>
            <a:r>
              <a:rPr lang="de-DE" dirty="0"/>
              <a:t> also </a:t>
            </a:r>
            <a:r>
              <a:rPr lang="de-DE" dirty="0" err="1"/>
              <a:t>invite</a:t>
            </a:r>
            <a:r>
              <a:rPr lang="de-DE" dirty="0"/>
              <a:t> </a:t>
            </a:r>
            <a:r>
              <a:rPr lang="de-DE" dirty="0" err="1"/>
              <a:t>friend</a:t>
            </a:r>
            <a:r>
              <a:rPr lang="de-DE" dirty="0"/>
              <a:t> </a:t>
            </a:r>
            <a:r>
              <a:rPr lang="de-DE" dirty="0" err="1"/>
              <a:t>with</a:t>
            </a:r>
            <a:r>
              <a:rPr lang="de-DE" dirty="0"/>
              <a:t> a link </a:t>
            </a:r>
            <a:r>
              <a:rPr lang="de-DE" dirty="0" err="1"/>
              <a:t>by</a:t>
            </a:r>
            <a:r>
              <a:rPr lang="de-DE" dirty="0"/>
              <a:t> </a:t>
            </a:r>
            <a:r>
              <a:rPr lang="de-DE" dirty="0" err="1"/>
              <a:t>pressing</a:t>
            </a:r>
            <a:r>
              <a:rPr lang="de-DE" dirty="0"/>
              <a:t> </a:t>
            </a:r>
            <a:r>
              <a:rPr lang="de-DE" dirty="0" err="1"/>
              <a:t>the</a:t>
            </a:r>
            <a:r>
              <a:rPr lang="de-DE" dirty="0"/>
              <a:t> </a:t>
            </a:r>
            <a:r>
              <a:rPr lang="de-DE" dirty="0" err="1"/>
              <a:t>chain</a:t>
            </a:r>
            <a:r>
              <a:rPr lang="de-DE" dirty="0"/>
              <a:t> </a:t>
            </a:r>
            <a:r>
              <a:rPr lang="de-DE" dirty="0" err="1"/>
              <a:t>symbol</a:t>
            </a:r>
            <a:r>
              <a:rPr lang="de-DE" dirty="0"/>
              <a:t> </a:t>
            </a:r>
            <a:r>
              <a:rPr lang="de-DE" dirty="0" err="1"/>
              <a:t>next</a:t>
            </a:r>
            <a:r>
              <a:rPr lang="de-DE" dirty="0"/>
              <a:t> </a:t>
            </a:r>
            <a:r>
              <a:rPr lang="de-DE" dirty="0" err="1"/>
              <a:t>to</a:t>
            </a:r>
            <a:r>
              <a:rPr lang="de-DE" dirty="0"/>
              <a:t> </a:t>
            </a:r>
            <a:r>
              <a:rPr lang="de-DE" dirty="0" err="1"/>
              <a:t>the</a:t>
            </a:r>
            <a:r>
              <a:rPr lang="de-DE" dirty="0"/>
              <a:t> QR </a:t>
            </a:r>
            <a:r>
              <a:rPr lang="de-DE" dirty="0" err="1"/>
              <a:t>code</a:t>
            </a:r>
            <a:r>
              <a:rPr lang="de-DE" dirty="0"/>
              <a:t> </a:t>
            </a:r>
            <a:r>
              <a:rPr lang="de-DE" dirty="0" err="1"/>
              <a:t>button</a:t>
            </a:r>
            <a:r>
              <a:rPr lang="de-DE" dirty="0"/>
              <a:t> in </a:t>
            </a:r>
            <a:r>
              <a:rPr lang="de-DE" dirty="0" err="1"/>
              <a:t>the</a:t>
            </a:r>
            <a:r>
              <a:rPr lang="de-DE" dirty="0"/>
              <a:t> </a:t>
            </a:r>
            <a:r>
              <a:rPr lang="de-DE" dirty="0" err="1"/>
              <a:t>share</a:t>
            </a:r>
            <a:r>
              <a:rPr lang="de-DE" dirty="0"/>
              <a:t> screen.</a:t>
            </a:r>
          </a:p>
        </p:txBody>
      </p:sp>
      <p:pic>
        <p:nvPicPr>
          <p:cNvPr id="5" name="Inhaltsplatzhalter 4">
            <a:extLst>
              <a:ext uri="{FF2B5EF4-FFF2-40B4-BE49-F238E27FC236}">
                <a16:creationId xmlns:a16="http://schemas.microsoft.com/office/drawing/2014/main" id="{70DB09B4-9BFB-4A76-8A9A-3387EC854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1114" y="1905835"/>
            <a:ext cx="2634907" cy="4686622"/>
          </a:xfrm>
        </p:spPr>
      </p:pic>
    </p:spTree>
    <p:extLst>
      <p:ext uri="{BB962C8B-B14F-4D97-AF65-F5344CB8AC3E}">
        <p14:creationId xmlns:p14="http://schemas.microsoft.com/office/powerpoint/2010/main" val="311989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C1634-A912-4A77-92F3-F1315E7A6E61}"/>
              </a:ext>
            </a:extLst>
          </p:cNvPr>
          <p:cNvSpPr>
            <a:spLocks noGrp="1"/>
          </p:cNvSpPr>
          <p:nvPr>
            <p:ph type="title"/>
          </p:nvPr>
        </p:nvSpPr>
        <p:spPr/>
        <p:txBody>
          <a:bodyPr/>
          <a:lstStyle/>
          <a:p>
            <a:r>
              <a:rPr lang="de-DE" dirty="0" err="1"/>
              <a:t>To</a:t>
            </a:r>
            <a:r>
              <a:rPr lang="de-DE" dirty="0"/>
              <a:t> send a </a:t>
            </a:r>
            <a:r>
              <a:rPr lang="de-DE" dirty="0" err="1"/>
              <a:t>notification</a:t>
            </a:r>
            <a:r>
              <a:rPr lang="de-DE" dirty="0"/>
              <a:t> </a:t>
            </a:r>
            <a:r>
              <a:rPr lang="de-DE" dirty="0" err="1"/>
              <a:t>click</a:t>
            </a:r>
            <a:r>
              <a:rPr lang="de-DE" dirty="0"/>
              <a:t> on </a:t>
            </a:r>
            <a:r>
              <a:rPr lang="de-DE" dirty="0" err="1"/>
              <a:t>the</a:t>
            </a:r>
            <a:r>
              <a:rPr lang="de-DE" dirty="0"/>
              <a:t> „</a:t>
            </a:r>
            <a:r>
              <a:rPr lang="de-DE" dirty="0" err="1"/>
              <a:t>I‘m</a:t>
            </a:r>
            <a:r>
              <a:rPr lang="de-DE" dirty="0"/>
              <a:t> </a:t>
            </a:r>
            <a:r>
              <a:rPr lang="de-DE" dirty="0" err="1"/>
              <a:t>going</a:t>
            </a:r>
            <a:r>
              <a:rPr lang="de-DE" dirty="0"/>
              <a:t> </a:t>
            </a:r>
            <a:r>
              <a:rPr lang="de-DE" dirty="0" err="1"/>
              <a:t>shopping</a:t>
            </a:r>
            <a:r>
              <a:rPr lang="de-DE" dirty="0"/>
              <a:t>!“ </a:t>
            </a:r>
            <a:r>
              <a:rPr lang="de-DE" dirty="0" err="1"/>
              <a:t>text</a:t>
            </a:r>
            <a:r>
              <a:rPr lang="de-DE" dirty="0"/>
              <a:t> and </a:t>
            </a:r>
            <a:r>
              <a:rPr lang="de-DE" dirty="0" err="1"/>
              <a:t>confirm</a:t>
            </a:r>
            <a:r>
              <a:rPr lang="de-DE" dirty="0"/>
              <a:t> </a:t>
            </a:r>
            <a:r>
              <a:rPr lang="de-DE" dirty="0" err="1"/>
              <a:t>with</a:t>
            </a:r>
            <a:r>
              <a:rPr lang="de-DE" dirty="0"/>
              <a:t> </a:t>
            </a:r>
            <a:r>
              <a:rPr lang="de-DE" dirty="0" err="1"/>
              <a:t>yes</a:t>
            </a:r>
            <a:r>
              <a:rPr lang="de-DE" dirty="0"/>
              <a:t>.</a:t>
            </a:r>
          </a:p>
        </p:txBody>
      </p:sp>
      <p:pic>
        <p:nvPicPr>
          <p:cNvPr id="5" name="Inhaltsplatzhalter 4">
            <a:extLst>
              <a:ext uri="{FF2B5EF4-FFF2-40B4-BE49-F238E27FC236}">
                <a16:creationId xmlns:a16="http://schemas.microsoft.com/office/drawing/2014/main" id="{67BEC556-CAB4-40ED-B693-9ADAE1C443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1537"/>
            <a:ext cx="2446404" cy="4351338"/>
          </a:xfrm>
        </p:spPr>
      </p:pic>
      <p:pic>
        <p:nvPicPr>
          <p:cNvPr id="7" name="Grafik 6">
            <a:extLst>
              <a:ext uri="{FF2B5EF4-FFF2-40B4-BE49-F238E27FC236}">
                <a16:creationId xmlns:a16="http://schemas.microsoft.com/office/drawing/2014/main" id="{E7C5C9E0-970D-4C05-9DC8-5E2973F21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797" y="2141536"/>
            <a:ext cx="2446405" cy="4351339"/>
          </a:xfrm>
          <a:prstGeom prst="rect">
            <a:avLst/>
          </a:prstGeom>
        </p:spPr>
      </p:pic>
      <p:pic>
        <p:nvPicPr>
          <p:cNvPr id="9" name="Grafik 8">
            <a:extLst>
              <a:ext uri="{FF2B5EF4-FFF2-40B4-BE49-F238E27FC236}">
                <a16:creationId xmlns:a16="http://schemas.microsoft.com/office/drawing/2014/main" id="{723C202F-6766-434A-9693-D83812C2F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0939" y="2141536"/>
            <a:ext cx="2446405" cy="4351339"/>
          </a:xfrm>
          <a:prstGeom prst="rect">
            <a:avLst/>
          </a:prstGeom>
        </p:spPr>
      </p:pic>
    </p:spTree>
    <p:extLst>
      <p:ext uri="{BB962C8B-B14F-4D97-AF65-F5344CB8AC3E}">
        <p14:creationId xmlns:p14="http://schemas.microsoft.com/office/powerpoint/2010/main" val="225919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46D1A7-25E4-4E4B-8D7E-F4E0A8718953}"/>
              </a:ext>
            </a:extLst>
          </p:cNvPr>
          <p:cNvSpPr>
            <a:spLocks noGrp="1"/>
          </p:cNvSpPr>
          <p:nvPr>
            <p:ph type="title"/>
          </p:nvPr>
        </p:nvSpPr>
        <p:spPr>
          <a:xfrm>
            <a:off x="0" y="0"/>
            <a:ext cx="3015916" cy="1892967"/>
          </a:xfrm>
        </p:spPr>
        <p:txBody>
          <a:bodyPr>
            <a:noAutofit/>
          </a:bodyPr>
          <a:lstStyle/>
          <a:p>
            <a:r>
              <a:rPr lang="de-DE" sz="2400" dirty="0"/>
              <a:t>Create a </a:t>
            </a:r>
            <a:r>
              <a:rPr lang="de-DE" sz="2400" dirty="0" err="1"/>
              <a:t>new</a:t>
            </a:r>
            <a:r>
              <a:rPr lang="de-DE" sz="2400" dirty="0"/>
              <a:t> </a:t>
            </a:r>
            <a:r>
              <a:rPr lang="de-DE" sz="2400" dirty="0" err="1"/>
              <a:t>list</a:t>
            </a:r>
            <a:r>
              <a:rPr lang="de-DE" sz="2400" dirty="0"/>
              <a:t> </a:t>
            </a:r>
            <a:r>
              <a:rPr lang="de-DE" sz="2400" dirty="0" err="1"/>
              <a:t>with</a:t>
            </a:r>
            <a:r>
              <a:rPr lang="de-DE" sz="2400" dirty="0"/>
              <a:t> </a:t>
            </a:r>
            <a:r>
              <a:rPr lang="de-DE" sz="2400" dirty="0" err="1"/>
              <a:t>exisiting</a:t>
            </a:r>
            <a:r>
              <a:rPr lang="de-DE" sz="2400" dirty="0"/>
              <a:t> </a:t>
            </a:r>
            <a:r>
              <a:rPr lang="de-DE" sz="2400" dirty="0" err="1"/>
              <a:t>items</a:t>
            </a:r>
            <a:r>
              <a:rPr lang="de-DE" sz="2400" dirty="0"/>
              <a:t> </a:t>
            </a:r>
            <a:r>
              <a:rPr lang="de-DE" sz="2400" dirty="0" err="1"/>
              <a:t>by</a:t>
            </a:r>
            <a:r>
              <a:rPr lang="de-DE" sz="2400" dirty="0"/>
              <a:t> </a:t>
            </a:r>
            <a:r>
              <a:rPr lang="de-DE" sz="2400" dirty="0" err="1"/>
              <a:t>pressing</a:t>
            </a:r>
            <a:r>
              <a:rPr lang="de-DE" sz="2400" dirty="0"/>
              <a:t> </a:t>
            </a:r>
            <a:r>
              <a:rPr lang="de-DE" sz="2400" dirty="0" err="1"/>
              <a:t>the</a:t>
            </a:r>
            <a:r>
              <a:rPr lang="de-DE" sz="2400" dirty="0"/>
              <a:t> </a:t>
            </a:r>
            <a:r>
              <a:rPr lang="de-DE" sz="2400" dirty="0" err="1"/>
              <a:t>button</a:t>
            </a:r>
            <a:r>
              <a:rPr lang="de-DE" sz="2400" dirty="0"/>
              <a:t> in </a:t>
            </a:r>
            <a:r>
              <a:rPr lang="de-DE" sz="2400" dirty="0" err="1"/>
              <a:t>the</a:t>
            </a:r>
            <a:r>
              <a:rPr lang="de-DE" sz="2400" dirty="0"/>
              <a:t> </a:t>
            </a:r>
            <a:r>
              <a:rPr lang="de-DE" sz="2400" dirty="0" err="1"/>
              <a:t>right</a:t>
            </a:r>
            <a:r>
              <a:rPr lang="de-DE" sz="2400" dirty="0"/>
              <a:t> </a:t>
            </a:r>
            <a:r>
              <a:rPr lang="de-DE" sz="2400" dirty="0" err="1"/>
              <a:t>bottom</a:t>
            </a:r>
            <a:endParaRPr lang="de-DE" sz="2400" dirty="0"/>
          </a:p>
        </p:txBody>
      </p:sp>
      <p:pic>
        <p:nvPicPr>
          <p:cNvPr id="5" name="Inhaltsplatzhalter 4">
            <a:extLst>
              <a:ext uri="{FF2B5EF4-FFF2-40B4-BE49-F238E27FC236}">
                <a16:creationId xmlns:a16="http://schemas.microsoft.com/office/drawing/2014/main" id="{B5550C8E-DF75-4B6D-BED6-0CBAD34E8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9213" y="2362281"/>
            <a:ext cx="2446404" cy="4351338"/>
          </a:xfrm>
        </p:spPr>
      </p:pic>
      <p:pic>
        <p:nvPicPr>
          <p:cNvPr id="9" name="Grafik 8">
            <a:extLst>
              <a:ext uri="{FF2B5EF4-FFF2-40B4-BE49-F238E27FC236}">
                <a16:creationId xmlns:a16="http://schemas.microsoft.com/office/drawing/2014/main" id="{7177E94B-4BE7-4766-814C-0FC649EF9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62281"/>
            <a:ext cx="2446404" cy="4351338"/>
          </a:xfrm>
          <a:prstGeom prst="rect">
            <a:avLst/>
          </a:prstGeom>
        </p:spPr>
      </p:pic>
      <p:pic>
        <p:nvPicPr>
          <p:cNvPr id="11" name="Grafik 10">
            <a:extLst>
              <a:ext uri="{FF2B5EF4-FFF2-40B4-BE49-F238E27FC236}">
                <a16:creationId xmlns:a16="http://schemas.microsoft.com/office/drawing/2014/main" id="{D72964C6-0F73-4837-B5E5-EDD250672D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6404" y="2362281"/>
            <a:ext cx="2446405" cy="4351339"/>
          </a:xfrm>
          <a:prstGeom prst="rect">
            <a:avLst/>
          </a:prstGeom>
        </p:spPr>
      </p:pic>
      <p:pic>
        <p:nvPicPr>
          <p:cNvPr id="13" name="Grafik 12">
            <a:extLst>
              <a:ext uri="{FF2B5EF4-FFF2-40B4-BE49-F238E27FC236}">
                <a16:creationId xmlns:a16="http://schemas.microsoft.com/office/drawing/2014/main" id="{640D90E2-5AA3-4FD9-B421-9FAF289AD0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2808" y="2362281"/>
            <a:ext cx="2446405" cy="4351340"/>
          </a:xfrm>
          <a:prstGeom prst="rect">
            <a:avLst/>
          </a:prstGeom>
        </p:spPr>
      </p:pic>
      <p:sp>
        <p:nvSpPr>
          <p:cNvPr id="14" name="Textfeld 13">
            <a:extLst>
              <a:ext uri="{FF2B5EF4-FFF2-40B4-BE49-F238E27FC236}">
                <a16:creationId xmlns:a16="http://schemas.microsoft.com/office/drawing/2014/main" id="{60C7AFBE-FD46-429F-BE14-B0EA0FB7C08B}"/>
              </a:ext>
            </a:extLst>
          </p:cNvPr>
          <p:cNvSpPr txBox="1"/>
          <p:nvPr/>
        </p:nvSpPr>
        <p:spPr>
          <a:xfrm>
            <a:off x="3280635" y="206447"/>
            <a:ext cx="2446405" cy="1938992"/>
          </a:xfrm>
          <a:prstGeom prst="rect">
            <a:avLst/>
          </a:prstGeom>
          <a:noFill/>
        </p:spPr>
        <p:txBody>
          <a:bodyPr wrap="square" rtlCol="0">
            <a:spAutoFit/>
          </a:bodyPr>
          <a:lstStyle/>
          <a:p>
            <a:r>
              <a:rPr lang="de-DE" sz="2400" dirty="0">
                <a:latin typeface="+mj-lt"/>
              </a:rPr>
              <a:t>Add </a:t>
            </a:r>
            <a:r>
              <a:rPr lang="de-DE" sz="2400" dirty="0" err="1">
                <a:latin typeface="+mj-lt"/>
              </a:rPr>
              <a:t>single</a:t>
            </a:r>
            <a:r>
              <a:rPr lang="de-DE" sz="2400" dirty="0">
                <a:latin typeface="+mj-lt"/>
              </a:rPr>
              <a:t> </a:t>
            </a:r>
            <a:r>
              <a:rPr lang="de-DE" sz="2400" dirty="0" err="1">
                <a:latin typeface="+mj-lt"/>
              </a:rPr>
              <a:t>items</a:t>
            </a:r>
            <a:r>
              <a:rPr lang="de-DE" sz="2400" dirty="0">
                <a:latin typeface="+mj-lt"/>
              </a:rPr>
              <a:t> </a:t>
            </a:r>
            <a:r>
              <a:rPr lang="de-DE" sz="2400" dirty="0" err="1">
                <a:latin typeface="+mj-lt"/>
              </a:rPr>
              <a:t>from</a:t>
            </a:r>
            <a:r>
              <a:rPr lang="de-DE" sz="2400" dirty="0">
                <a:latin typeface="+mj-lt"/>
              </a:rPr>
              <a:t> a </a:t>
            </a:r>
            <a:r>
              <a:rPr lang="de-DE" sz="2400" dirty="0" err="1">
                <a:latin typeface="+mj-lt"/>
              </a:rPr>
              <a:t>list</a:t>
            </a:r>
            <a:r>
              <a:rPr lang="de-DE" sz="2400" dirty="0">
                <a:latin typeface="+mj-lt"/>
              </a:rPr>
              <a:t>. Lists </a:t>
            </a:r>
            <a:r>
              <a:rPr lang="de-DE" sz="2400" dirty="0" err="1">
                <a:latin typeface="+mj-lt"/>
              </a:rPr>
              <a:t>that</a:t>
            </a:r>
            <a:r>
              <a:rPr lang="de-DE" sz="2400" dirty="0">
                <a:latin typeface="+mj-lt"/>
              </a:rPr>
              <a:t> </a:t>
            </a:r>
            <a:r>
              <a:rPr lang="de-DE" sz="2400" dirty="0" err="1">
                <a:latin typeface="+mj-lt"/>
              </a:rPr>
              <a:t>are</a:t>
            </a:r>
            <a:r>
              <a:rPr lang="de-DE" sz="2400" dirty="0">
                <a:latin typeface="+mj-lt"/>
              </a:rPr>
              <a:t> </a:t>
            </a:r>
            <a:r>
              <a:rPr lang="de-DE" sz="2400" dirty="0" err="1">
                <a:latin typeface="+mj-lt"/>
              </a:rPr>
              <a:t>chosen</a:t>
            </a:r>
            <a:r>
              <a:rPr lang="de-DE" sz="2400" dirty="0">
                <a:latin typeface="+mj-lt"/>
              </a:rPr>
              <a:t> </a:t>
            </a:r>
            <a:r>
              <a:rPr lang="de-DE" sz="2400" dirty="0" err="1">
                <a:latin typeface="+mj-lt"/>
              </a:rPr>
              <a:t>partially</a:t>
            </a:r>
            <a:r>
              <a:rPr lang="de-DE" sz="2400" dirty="0">
                <a:latin typeface="+mj-lt"/>
              </a:rPr>
              <a:t> </a:t>
            </a:r>
            <a:r>
              <a:rPr lang="de-DE" sz="2400" dirty="0" err="1">
                <a:latin typeface="+mj-lt"/>
              </a:rPr>
              <a:t>are</a:t>
            </a:r>
            <a:r>
              <a:rPr lang="de-DE" sz="2400" dirty="0">
                <a:latin typeface="+mj-lt"/>
              </a:rPr>
              <a:t> </a:t>
            </a:r>
            <a:r>
              <a:rPr lang="de-DE" sz="2400" dirty="0" err="1">
                <a:latin typeface="+mj-lt"/>
              </a:rPr>
              <a:t>marked</a:t>
            </a:r>
            <a:r>
              <a:rPr lang="de-DE" sz="2400" dirty="0">
                <a:latin typeface="+mj-lt"/>
              </a:rPr>
              <a:t> </a:t>
            </a:r>
            <a:r>
              <a:rPr lang="de-DE" sz="2400" dirty="0" err="1">
                <a:latin typeface="+mj-lt"/>
              </a:rPr>
              <a:t>with</a:t>
            </a:r>
            <a:r>
              <a:rPr lang="de-DE" sz="2400" dirty="0">
                <a:latin typeface="+mj-lt"/>
              </a:rPr>
              <a:t> a „.“</a:t>
            </a:r>
          </a:p>
        </p:txBody>
      </p:sp>
      <p:sp>
        <p:nvSpPr>
          <p:cNvPr id="15" name="Textfeld 14">
            <a:extLst>
              <a:ext uri="{FF2B5EF4-FFF2-40B4-BE49-F238E27FC236}">
                <a16:creationId xmlns:a16="http://schemas.microsoft.com/office/drawing/2014/main" id="{26EE1726-43A6-4D60-AB7D-CF0972260376}"/>
              </a:ext>
            </a:extLst>
          </p:cNvPr>
          <p:cNvSpPr txBox="1"/>
          <p:nvPr/>
        </p:nvSpPr>
        <p:spPr>
          <a:xfrm>
            <a:off x="6320572" y="144379"/>
            <a:ext cx="2630906" cy="2308324"/>
          </a:xfrm>
          <a:prstGeom prst="rect">
            <a:avLst/>
          </a:prstGeom>
          <a:noFill/>
        </p:spPr>
        <p:txBody>
          <a:bodyPr wrap="square" rtlCol="0">
            <a:spAutoFit/>
          </a:bodyPr>
          <a:lstStyle/>
          <a:p>
            <a:r>
              <a:rPr lang="de-DE" sz="2400" dirty="0" err="1">
                <a:latin typeface="+mj-lt"/>
              </a:rPr>
              <a:t>Alternatively</a:t>
            </a:r>
            <a:r>
              <a:rPr lang="de-DE" sz="2400" dirty="0">
                <a:latin typeface="+mj-lt"/>
              </a:rPr>
              <a:t> </a:t>
            </a:r>
            <a:r>
              <a:rPr lang="de-DE" sz="2400" dirty="0" err="1">
                <a:latin typeface="+mj-lt"/>
              </a:rPr>
              <a:t>chose</a:t>
            </a:r>
            <a:r>
              <a:rPr lang="de-DE" sz="2400" dirty="0">
                <a:latin typeface="+mj-lt"/>
              </a:rPr>
              <a:t> a </a:t>
            </a:r>
            <a:r>
              <a:rPr lang="de-DE" sz="2400" dirty="0" err="1">
                <a:latin typeface="+mj-lt"/>
              </a:rPr>
              <a:t>complete</a:t>
            </a:r>
            <a:r>
              <a:rPr lang="de-DE" sz="2400" dirty="0">
                <a:latin typeface="+mj-lt"/>
              </a:rPr>
              <a:t> </a:t>
            </a:r>
            <a:r>
              <a:rPr lang="de-DE" sz="2400" dirty="0" err="1">
                <a:latin typeface="+mj-lt"/>
              </a:rPr>
              <a:t>list</a:t>
            </a:r>
            <a:r>
              <a:rPr lang="de-DE" sz="2400" dirty="0">
                <a:latin typeface="+mj-lt"/>
              </a:rPr>
              <a:t> </a:t>
            </a:r>
            <a:r>
              <a:rPr lang="de-DE" sz="2400" dirty="0" err="1">
                <a:latin typeface="+mj-lt"/>
              </a:rPr>
              <a:t>by</a:t>
            </a:r>
            <a:r>
              <a:rPr lang="de-DE" sz="2400" dirty="0">
                <a:latin typeface="+mj-lt"/>
              </a:rPr>
              <a:t> </a:t>
            </a:r>
            <a:r>
              <a:rPr lang="de-DE" sz="2400" dirty="0" err="1">
                <a:latin typeface="+mj-lt"/>
              </a:rPr>
              <a:t>checking</a:t>
            </a:r>
            <a:r>
              <a:rPr lang="de-DE" sz="2400" dirty="0">
                <a:latin typeface="+mj-lt"/>
              </a:rPr>
              <a:t> </a:t>
            </a:r>
            <a:r>
              <a:rPr lang="de-DE" sz="2400" dirty="0" err="1">
                <a:latin typeface="+mj-lt"/>
              </a:rPr>
              <a:t>the</a:t>
            </a:r>
            <a:r>
              <a:rPr lang="de-DE" sz="2400" dirty="0">
                <a:latin typeface="+mj-lt"/>
              </a:rPr>
              <a:t> box in </a:t>
            </a:r>
            <a:r>
              <a:rPr lang="de-DE" sz="2400" dirty="0" err="1">
                <a:latin typeface="+mj-lt"/>
              </a:rPr>
              <a:t>the</a:t>
            </a:r>
            <a:r>
              <a:rPr lang="de-DE" sz="2400" dirty="0">
                <a:latin typeface="+mj-lt"/>
              </a:rPr>
              <a:t> </a:t>
            </a:r>
            <a:r>
              <a:rPr lang="de-DE" sz="2400" dirty="0" err="1">
                <a:latin typeface="+mj-lt"/>
              </a:rPr>
              <a:t>left</a:t>
            </a:r>
            <a:r>
              <a:rPr lang="de-DE" sz="2400" dirty="0">
                <a:latin typeface="+mj-lt"/>
              </a:rPr>
              <a:t>. These will </a:t>
            </a:r>
            <a:r>
              <a:rPr lang="de-DE" sz="2400" dirty="0" err="1">
                <a:latin typeface="+mj-lt"/>
              </a:rPr>
              <a:t>be</a:t>
            </a:r>
            <a:r>
              <a:rPr lang="de-DE" sz="2400" dirty="0">
                <a:latin typeface="+mj-lt"/>
              </a:rPr>
              <a:t> </a:t>
            </a:r>
            <a:r>
              <a:rPr lang="de-DE" sz="2400" dirty="0" err="1">
                <a:latin typeface="+mj-lt"/>
              </a:rPr>
              <a:t>marked</a:t>
            </a:r>
            <a:r>
              <a:rPr lang="de-DE" sz="2400" dirty="0">
                <a:latin typeface="+mj-lt"/>
              </a:rPr>
              <a:t> </a:t>
            </a:r>
            <a:r>
              <a:rPr lang="de-DE" sz="2400" dirty="0" err="1">
                <a:latin typeface="+mj-lt"/>
              </a:rPr>
              <a:t>with</a:t>
            </a:r>
            <a:r>
              <a:rPr lang="de-DE" sz="2400" dirty="0">
                <a:latin typeface="+mj-lt"/>
              </a:rPr>
              <a:t> an „x“.</a:t>
            </a:r>
          </a:p>
        </p:txBody>
      </p:sp>
      <p:sp>
        <p:nvSpPr>
          <p:cNvPr id="16" name="Textfeld 15">
            <a:extLst>
              <a:ext uri="{FF2B5EF4-FFF2-40B4-BE49-F238E27FC236}">
                <a16:creationId xmlns:a16="http://schemas.microsoft.com/office/drawing/2014/main" id="{0D0632D9-1882-46C5-9539-F5F66C314B1F}"/>
              </a:ext>
            </a:extLst>
          </p:cNvPr>
          <p:cNvSpPr txBox="1"/>
          <p:nvPr/>
        </p:nvSpPr>
        <p:spPr>
          <a:xfrm>
            <a:off x="9641305" y="206447"/>
            <a:ext cx="2309996" cy="1569660"/>
          </a:xfrm>
          <a:prstGeom prst="rect">
            <a:avLst/>
          </a:prstGeom>
          <a:noFill/>
        </p:spPr>
        <p:txBody>
          <a:bodyPr wrap="square" rtlCol="0">
            <a:spAutoFit/>
          </a:bodyPr>
          <a:lstStyle/>
          <a:p>
            <a:r>
              <a:rPr lang="de-DE" sz="2400" dirty="0">
                <a:latin typeface="+mj-lt"/>
              </a:rPr>
              <a:t>Press „</a:t>
            </a:r>
            <a:r>
              <a:rPr lang="de-DE" sz="2400" dirty="0" err="1">
                <a:latin typeface="+mj-lt"/>
              </a:rPr>
              <a:t>Done</a:t>
            </a:r>
            <a:r>
              <a:rPr lang="de-DE" sz="2400" dirty="0">
                <a:latin typeface="+mj-lt"/>
              </a:rPr>
              <a:t>“ </a:t>
            </a:r>
            <a:r>
              <a:rPr lang="de-DE" sz="2400" dirty="0" err="1">
                <a:latin typeface="+mj-lt"/>
              </a:rPr>
              <a:t>to</a:t>
            </a:r>
            <a:r>
              <a:rPr lang="de-DE" sz="2400" dirty="0">
                <a:latin typeface="+mj-lt"/>
              </a:rPr>
              <a:t> </a:t>
            </a:r>
            <a:r>
              <a:rPr lang="de-DE" sz="2400" dirty="0" err="1">
                <a:latin typeface="+mj-lt"/>
              </a:rPr>
              <a:t>add</a:t>
            </a:r>
            <a:r>
              <a:rPr lang="de-DE" sz="2400" dirty="0">
                <a:latin typeface="+mj-lt"/>
              </a:rPr>
              <a:t> </a:t>
            </a:r>
            <a:r>
              <a:rPr lang="de-DE" sz="2400" dirty="0" err="1">
                <a:latin typeface="+mj-lt"/>
              </a:rPr>
              <a:t>the</a:t>
            </a:r>
            <a:r>
              <a:rPr lang="de-DE" sz="2400" dirty="0">
                <a:latin typeface="+mj-lt"/>
              </a:rPr>
              <a:t> </a:t>
            </a:r>
            <a:r>
              <a:rPr lang="de-DE" sz="2400" dirty="0" err="1">
                <a:latin typeface="+mj-lt"/>
              </a:rPr>
              <a:t>new</a:t>
            </a:r>
            <a:r>
              <a:rPr lang="de-DE" sz="2400" dirty="0">
                <a:latin typeface="+mj-lt"/>
              </a:rPr>
              <a:t> </a:t>
            </a:r>
            <a:r>
              <a:rPr lang="de-DE" sz="2400" dirty="0" err="1">
                <a:latin typeface="+mj-lt"/>
              </a:rPr>
              <a:t>list</a:t>
            </a:r>
            <a:r>
              <a:rPr lang="de-DE" sz="2400" dirty="0">
                <a:latin typeface="+mj-lt"/>
              </a:rPr>
              <a:t> </a:t>
            </a:r>
            <a:r>
              <a:rPr lang="de-DE" sz="2400" dirty="0" err="1">
                <a:latin typeface="+mj-lt"/>
              </a:rPr>
              <a:t>to</a:t>
            </a:r>
            <a:r>
              <a:rPr lang="de-DE" sz="2400" dirty="0">
                <a:latin typeface="+mj-lt"/>
              </a:rPr>
              <a:t> </a:t>
            </a:r>
            <a:r>
              <a:rPr lang="de-DE" sz="2400" dirty="0" err="1">
                <a:latin typeface="+mj-lt"/>
              </a:rPr>
              <a:t>your</a:t>
            </a:r>
            <a:r>
              <a:rPr lang="de-DE" sz="2400" dirty="0">
                <a:latin typeface="+mj-lt"/>
              </a:rPr>
              <a:t> </a:t>
            </a:r>
            <a:r>
              <a:rPr lang="de-DE" sz="2400" dirty="0" err="1">
                <a:latin typeface="+mj-lt"/>
              </a:rPr>
              <a:t>home</a:t>
            </a:r>
            <a:r>
              <a:rPr lang="de-DE" sz="2400" dirty="0">
                <a:latin typeface="+mj-lt"/>
              </a:rPr>
              <a:t> screen.</a:t>
            </a:r>
          </a:p>
        </p:txBody>
      </p:sp>
      <p:pic>
        <p:nvPicPr>
          <p:cNvPr id="18" name="Grafik 17">
            <a:extLst>
              <a:ext uri="{FF2B5EF4-FFF2-40B4-BE49-F238E27FC236}">
                <a16:creationId xmlns:a16="http://schemas.microsoft.com/office/drawing/2014/main" id="{5BD69292-119D-46C7-96C2-161CF2C1C7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5617" y="2362279"/>
            <a:ext cx="2446406" cy="4351341"/>
          </a:xfrm>
          <a:prstGeom prst="rect">
            <a:avLst/>
          </a:prstGeom>
        </p:spPr>
      </p:pic>
    </p:spTree>
    <p:extLst>
      <p:ext uri="{BB962C8B-B14F-4D97-AF65-F5344CB8AC3E}">
        <p14:creationId xmlns:p14="http://schemas.microsoft.com/office/powerpoint/2010/main" val="90545824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Words>
  <Application>Microsoft Office PowerPoint</Application>
  <PresentationFormat>Breitbild</PresentationFormat>
  <Paragraphs>10</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vt:lpstr>
      <vt:lpstr>walkthrough vertical prototype</vt:lpstr>
      <vt:lpstr>PowerPoint-Präsentation</vt:lpstr>
      <vt:lpstr>PowerPoint-Präsentation</vt:lpstr>
      <vt:lpstr>To join a friends shopping list you have to go to the home screen and hit the Camera symbol with QR Code attached in the top. Then you just have to hold the phone over the QR code.</vt:lpstr>
      <vt:lpstr>Instead of using the QR Code you can also invite friend with a link by pressing the chain symbol next to the QR code button in the share screen.</vt:lpstr>
      <vt:lpstr>To send a notification click on the „I‘m going shopping!“ text and confirm with yes.</vt:lpstr>
      <vt:lpstr>Create a new list with exisiting items by pressing the button in the right bottom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walkthrough vertical prototype</dc:title>
  <dc:creator>Rudolf Jost</dc:creator>
  <cp:lastModifiedBy>Rudolf Jost</cp:lastModifiedBy>
  <cp:revision>5</cp:revision>
  <dcterms:created xsi:type="dcterms:W3CDTF">2018-01-08T21:39:28Z</dcterms:created>
  <dcterms:modified xsi:type="dcterms:W3CDTF">2018-01-09T16:13:57Z</dcterms:modified>
</cp:coreProperties>
</file>