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B9C"/>
    <a:srgbClr val="F2FAEE"/>
    <a:srgbClr val="223556"/>
    <a:srgbClr val="AEDADC"/>
    <a:srgbClr val="DC3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88D5-6346-4C9D-B766-A25B28AF9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90CE7-AE6F-4504-AAC3-3F2FEFEE7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97009-09C3-49EB-9950-84B67F4C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844F-0509-42CF-8F40-1E2F723CE0E7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0D920-3A08-4C4E-9C5D-CAAFA610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0C538-975B-4D52-8CDD-57A5CFFC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3B76-83EB-4B72-AC4C-60603D3FDE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645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B00A-DFAD-4417-BC69-C63E3529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F9DA0-BEDA-44C4-8575-6FF71940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F9B42-7781-47E6-AC6A-A9AEAD61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844F-0509-42CF-8F40-1E2F723CE0E7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CA47-53AC-45C5-9ECA-416B6BC4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213F6-4D2B-4C7F-8DA4-E65A7C64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3B76-83EB-4B72-AC4C-60603D3FDE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13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B5909-5BE0-42D7-A911-E07FED2D1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7A87A-268F-4072-99FA-63D71AF04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20F65-AB6A-48C7-B217-AF6727F1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844F-0509-42CF-8F40-1E2F723CE0E7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B4298-E417-44E3-928B-1130281A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BB789-09D3-4E79-819C-7B268099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3B76-83EB-4B72-AC4C-60603D3FDE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109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A6E5-DCB4-4CBB-ADFF-F426D048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CFFF7-71BC-422D-B712-1ECA3EBE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F8D6-4403-4CBC-88A9-115845BA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844F-0509-42CF-8F40-1E2F723CE0E7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9686-495F-4385-83C1-9E86AF37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C3F3-0426-4D0E-B07C-C3D5EEEC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3B76-83EB-4B72-AC4C-60603D3FDE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131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68C4-38DE-4EE7-A9BC-57A3C7DC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8EDDB-CA6A-40AA-821A-4581A3B4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3EC65-FE38-496D-B462-B8B36938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844F-0509-42CF-8F40-1E2F723CE0E7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86607-D544-4087-B52B-A6F0BCCC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D1D04-F20E-4075-BEB7-E53BC0F9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3B76-83EB-4B72-AC4C-60603D3FDE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04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DE16-40DA-495F-BAA7-FDC4BF90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5D0C-2D01-4A36-9B63-7E430EA4F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22158-D10A-4884-85FF-790DB2438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FC33B-2DDC-4572-94B0-2B324F5F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844F-0509-42CF-8F40-1E2F723CE0E7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332AD-DF5D-46C9-9DAA-4E9B43BA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84434-5B3C-479D-A375-1A317315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3B76-83EB-4B72-AC4C-60603D3FDE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20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F0E-D3A0-49F1-9D80-ABD8C3F7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71DFB-F007-423B-B582-8ABDF3CF2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242B3-2BEA-4642-AE17-7A3B39A36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546D4-FAC6-4D13-92BE-CD9664ED3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6D723-CC63-4B26-9710-F72B50ADC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446D8-0990-4B2B-B905-F56558E5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844F-0509-42CF-8F40-1E2F723CE0E7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A919E-4595-4A08-BEB7-E4065109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8FDA5-4B19-46A5-829A-AE57A246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3B76-83EB-4B72-AC4C-60603D3FDE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99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9E68-554B-4C9F-B9A6-D202CE18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D81C6-B2E3-430D-B4D9-8E3DEF42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844F-0509-42CF-8F40-1E2F723CE0E7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3C2D7-5F0E-4733-879F-3ECDBDC6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C9F21-6C83-4A8B-91ED-2723C48B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3B76-83EB-4B72-AC4C-60603D3FDE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429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AF35B-738A-499F-83F9-C7965523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844F-0509-42CF-8F40-1E2F723CE0E7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A7F13-0DA9-4D63-B2BD-8737E701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3E7B6-8C94-49CE-B74C-E82E0148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3B76-83EB-4B72-AC4C-60603D3FDE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795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EB0-FFD9-4437-B544-9DFEBCBA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C108-8C9E-4FC6-A4EB-8677A4316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C6B9-26E5-44EF-A2F1-5BEB69F19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FDFF0-6E91-4C4B-99CD-3C4BAC26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844F-0509-42CF-8F40-1E2F723CE0E7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3888-AB94-4A99-B090-20A77EDE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40E45-D497-44B5-B924-CFC7ED7B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3B76-83EB-4B72-AC4C-60603D3FDE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67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5E96-CC82-49DB-A6F8-A7A666E9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CC590-57E5-4870-8BEF-6EC4677FE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DD0DF-2BD0-408A-858F-66358E759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B2F0D-FC3C-4DE3-A74F-F22DD37C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844F-0509-42CF-8F40-1E2F723CE0E7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C96B-98FE-4D27-B7D0-A5381D64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7D534-101E-44AA-A9C0-3D3B8535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3B76-83EB-4B72-AC4C-60603D3FDE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956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33487-88E5-48FB-B6C6-4E5E220F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61401-9CC7-4920-A94C-069636CB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6DE78-45AF-4A93-A379-E42F5EA7E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844F-0509-42CF-8F40-1E2F723CE0E7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1B18-4220-4227-97BC-A84357C3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0B3A-9B1F-4C7D-BC40-3EC4C2995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3B76-83EB-4B72-AC4C-60603D3FDE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94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FA822D-EFB4-40E9-B3C6-E98257A789D3}"/>
              </a:ext>
            </a:extLst>
          </p:cNvPr>
          <p:cNvSpPr/>
          <p:nvPr/>
        </p:nvSpPr>
        <p:spPr>
          <a:xfrm>
            <a:off x="533400" y="1083128"/>
            <a:ext cx="9575800" cy="171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365AB-DB46-4D5C-9BD0-B42E153A1929}"/>
              </a:ext>
            </a:extLst>
          </p:cNvPr>
          <p:cNvSpPr/>
          <p:nvPr/>
        </p:nvSpPr>
        <p:spPr>
          <a:xfrm>
            <a:off x="533400" y="2873828"/>
            <a:ext cx="9575800" cy="171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B7118-D165-4919-A0C1-569A1A9E0319}"/>
              </a:ext>
            </a:extLst>
          </p:cNvPr>
          <p:cNvSpPr/>
          <p:nvPr/>
        </p:nvSpPr>
        <p:spPr>
          <a:xfrm>
            <a:off x="533400" y="4664528"/>
            <a:ext cx="9575800" cy="171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0EF48D-2CEA-4AE5-A9F0-DA1BF4776895}"/>
              </a:ext>
            </a:extLst>
          </p:cNvPr>
          <p:cNvCxnSpPr>
            <a:cxnSpLocks/>
          </p:cNvCxnSpPr>
          <p:nvPr/>
        </p:nvCxnSpPr>
        <p:spPr>
          <a:xfrm>
            <a:off x="1003300" y="676728"/>
            <a:ext cx="0" cy="406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84E683-C56C-430C-8DE2-44EA5F12AF61}"/>
              </a:ext>
            </a:extLst>
          </p:cNvPr>
          <p:cNvSpPr txBox="1"/>
          <p:nvPr/>
        </p:nvSpPr>
        <p:spPr>
          <a:xfrm>
            <a:off x="984250" y="345809"/>
            <a:ext cx="17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entury Gothic" panose="020B0502020202020204" pitchFamily="34" charset="0"/>
              </a:rPr>
              <a:t>Q1</a:t>
            </a:r>
            <a:r>
              <a:rPr lang="pl-PL" sz="1400" dirty="0">
                <a:latin typeface="Century Gothic" panose="020B0502020202020204" pitchFamily="34" charset="0"/>
              </a:rPr>
              <a:t>2018</a:t>
            </a:r>
            <a:endParaRPr lang="pl-PL" sz="2400" dirty="0"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D2951-DF49-4B2F-B945-59DBBD08C257}"/>
              </a:ext>
            </a:extLst>
          </p:cNvPr>
          <p:cNvSpPr txBox="1"/>
          <p:nvPr/>
        </p:nvSpPr>
        <p:spPr>
          <a:xfrm>
            <a:off x="2786857" y="345809"/>
            <a:ext cx="17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entury Gothic" panose="020B0502020202020204" pitchFamily="34" charset="0"/>
              </a:rPr>
              <a:t>Q2</a:t>
            </a:r>
            <a:r>
              <a:rPr lang="pl-PL" sz="1400" dirty="0">
                <a:latin typeface="Century Gothic" panose="020B0502020202020204" pitchFamily="34" charset="0"/>
              </a:rPr>
              <a:t>2018</a:t>
            </a:r>
            <a:endParaRPr lang="pl-PL" sz="2400" dirty="0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E8EEE-14B9-43D5-95F3-8E2AF465517D}"/>
              </a:ext>
            </a:extLst>
          </p:cNvPr>
          <p:cNvSpPr txBox="1"/>
          <p:nvPr/>
        </p:nvSpPr>
        <p:spPr>
          <a:xfrm>
            <a:off x="4560889" y="345809"/>
            <a:ext cx="17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entury Gothic" panose="020B0502020202020204" pitchFamily="34" charset="0"/>
              </a:rPr>
              <a:t>Q3</a:t>
            </a:r>
            <a:r>
              <a:rPr lang="pl-PL" sz="1400" dirty="0">
                <a:latin typeface="Century Gothic" panose="020B0502020202020204" pitchFamily="34" charset="0"/>
              </a:rPr>
              <a:t>2018</a:t>
            </a:r>
            <a:endParaRPr lang="pl-PL" sz="2400" dirty="0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E54FC-998C-4622-AA73-3D97862C3C8E}"/>
              </a:ext>
            </a:extLst>
          </p:cNvPr>
          <p:cNvSpPr txBox="1"/>
          <p:nvPr/>
        </p:nvSpPr>
        <p:spPr>
          <a:xfrm>
            <a:off x="6325396" y="345809"/>
            <a:ext cx="17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entury Gothic" panose="020B0502020202020204" pitchFamily="34" charset="0"/>
              </a:rPr>
              <a:t>Q4</a:t>
            </a:r>
            <a:r>
              <a:rPr lang="pl-PL" sz="1400" dirty="0">
                <a:latin typeface="Century Gothic" panose="020B0502020202020204" pitchFamily="34" charset="0"/>
              </a:rPr>
              <a:t>2018</a:t>
            </a:r>
            <a:endParaRPr lang="pl-PL" sz="2400" dirty="0"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6BA84B-C126-4FA9-805F-7093D9CD8CB2}"/>
              </a:ext>
            </a:extLst>
          </p:cNvPr>
          <p:cNvSpPr txBox="1"/>
          <p:nvPr/>
        </p:nvSpPr>
        <p:spPr>
          <a:xfrm>
            <a:off x="8128001" y="345809"/>
            <a:ext cx="17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entury Gothic" panose="020B0502020202020204" pitchFamily="34" charset="0"/>
              </a:rPr>
              <a:t>Q1</a:t>
            </a:r>
            <a:r>
              <a:rPr lang="pl-PL" sz="1400" dirty="0">
                <a:latin typeface="Century Gothic" panose="020B0502020202020204" pitchFamily="34" charset="0"/>
              </a:rPr>
              <a:t>2019</a:t>
            </a:r>
            <a:endParaRPr lang="pl-PL" sz="2400" dirty="0"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F942BB-6C19-4212-A516-63E3F02C26B1}"/>
              </a:ext>
            </a:extLst>
          </p:cNvPr>
          <p:cNvSpPr txBox="1"/>
          <p:nvPr/>
        </p:nvSpPr>
        <p:spPr>
          <a:xfrm>
            <a:off x="1016902" y="771167"/>
            <a:ext cx="5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entury Gothic" panose="020B0502020202020204" pitchFamily="34" charset="0"/>
              </a:rPr>
              <a:t>Jan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26BEE0-8DCE-41FB-9D1E-15487084948B}"/>
              </a:ext>
            </a:extLst>
          </p:cNvPr>
          <p:cNvSpPr txBox="1"/>
          <p:nvPr/>
        </p:nvSpPr>
        <p:spPr>
          <a:xfrm>
            <a:off x="1612158" y="771167"/>
            <a:ext cx="5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entury Gothic" panose="020B0502020202020204" pitchFamily="34" charset="0"/>
              </a:rPr>
              <a:t>Feb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9AF3CF-2D34-44EB-8FCF-1D222C34937D}"/>
              </a:ext>
            </a:extLst>
          </p:cNvPr>
          <p:cNvSpPr txBox="1"/>
          <p:nvPr/>
        </p:nvSpPr>
        <p:spPr>
          <a:xfrm>
            <a:off x="2207414" y="771167"/>
            <a:ext cx="5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entury Gothic" panose="020B0502020202020204" pitchFamily="34" charset="0"/>
              </a:rPr>
              <a:t>Mar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E84C10-53A9-4DB4-B2FD-C2A774E64836}"/>
              </a:ext>
            </a:extLst>
          </p:cNvPr>
          <p:cNvSpPr txBox="1"/>
          <p:nvPr/>
        </p:nvSpPr>
        <p:spPr>
          <a:xfrm>
            <a:off x="2816272" y="771167"/>
            <a:ext cx="5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entury Gothic" panose="020B0502020202020204" pitchFamily="34" charset="0"/>
              </a:rPr>
              <a:t>Apr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C48B50-8057-4FC9-A266-10202FE0BA8D}"/>
              </a:ext>
            </a:extLst>
          </p:cNvPr>
          <p:cNvCxnSpPr>
            <a:cxnSpLocks/>
          </p:cNvCxnSpPr>
          <p:nvPr/>
        </p:nvCxnSpPr>
        <p:spPr>
          <a:xfrm>
            <a:off x="2802670" y="680064"/>
            <a:ext cx="0" cy="406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0C6F79-9F5E-4F4F-BE9A-71A117BB8207}"/>
              </a:ext>
            </a:extLst>
          </p:cNvPr>
          <p:cNvCxnSpPr>
            <a:cxnSpLocks/>
          </p:cNvCxnSpPr>
          <p:nvPr/>
        </p:nvCxnSpPr>
        <p:spPr>
          <a:xfrm>
            <a:off x="4602040" y="680064"/>
            <a:ext cx="0" cy="406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9D949A-B493-4508-9F8B-5AB99982A6DC}"/>
              </a:ext>
            </a:extLst>
          </p:cNvPr>
          <p:cNvCxnSpPr>
            <a:cxnSpLocks/>
          </p:cNvCxnSpPr>
          <p:nvPr/>
        </p:nvCxnSpPr>
        <p:spPr>
          <a:xfrm>
            <a:off x="6401410" y="685498"/>
            <a:ext cx="0" cy="406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7F0F12-6568-4AF2-B5E7-284829E5DC93}"/>
              </a:ext>
            </a:extLst>
          </p:cNvPr>
          <p:cNvCxnSpPr>
            <a:cxnSpLocks/>
          </p:cNvCxnSpPr>
          <p:nvPr/>
        </p:nvCxnSpPr>
        <p:spPr>
          <a:xfrm flipH="1">
            <a:off x="8200780" y="720360"/>
            <a:ext cx="6902" cy="3632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04095D6-BF9A-45A5-80AE-DC368CD00E99}"/>
              </a:ext>
            </a:extLst>
          </p:cNvPr>
          <p:cNvSpPr txBox="1"/>
          <p:nvPr/>
        </p:nvSpPr>
        <p:spPr>
          <a:xfrm>
            <a:off x="3411528" y="771167"/>
            <a:ext cx="5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entury Gothic" panose="020B0502020202020204" pitchFamily="34" charset="0"/>
              </a:rPr>
              <a:t>May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B9503E-DC8D-4A3B-BA3C-EA1ACE7C7790}"/>
              </a:ext>
            </a:extLst>
          </p:cNvPr>
          <p:cNvSpPr txBox="1"/>
          <p:nvPr/>
        </p:nvSpPr>
        <p:spPr>
          <a:xfrm>
            <a:off x="4006784" y="771167"/>
            <a:ext cx="5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entury Gothic" panose="020B0502020202020204" pitchFamily="34" charset="0"/>
              </a:rPr>
              <a:t>Jun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773F1-9781-4FE8-B50A-2111B868236B}"/>
              </a:ext>
            </a:extLst>
          </p:cNvPr>
          <p:cNvSpPr txBox="1"/>
          <p:nvPr/>
        </p:nvSpPr>
        <p:spPr>
          <a:xfrm>
            <a:off x="4615642" y="771167"/>
            <a:ext cx="5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entury Gothic" panose="020B0502020202020204" pitchFamily="34" charset="0"/>
              </a:rPr>
              <a:t>Jul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1EC266-577C-43E2-8625-69A2D8706580}"/>
              </a:ext>
            </a:extLst>
          </p:cNvPr>
          <p:cNvSpPr txBox="1"/>
          <p:nvPr/>
        </p:nvSpPr>
        <p:spPr>
          <a:xfrm>
            <a:off x="5210898" y="771167"/>
            <a:ext cx="5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entury Gothic" panose="020B0502020202020204" pitchFamily="34" charset="0"/>
              </a:rPr>
              <a:t>Aug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7DAD42-32D9-4A7D-8D5F-D62D2DECBB6B}"/>
              </a:ext>
            </a:extLst>
          </p:cNvPr>
          <p:cNvSpPr txBox="1"/>
          <p:nvPr/>
        </p:nvSpPr>
        <p:spPr>
          <a:xfrm>
            <a:off x="5806154" y="771167"/>
            <a:ext cx="5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entury Gothic" panose="020B0502020202020204" pitchFamily="34" charset="0"/>
              </a:rPr>
              <a:t>Sep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A1AC29-562D-40BE-95EE-D62DD97A2D2C}"/>
              </a:ext>
            </a:extLst>
          </p:cNvPr>
          <p:cNvSpPr txBox="1"/>
          <p:nvPr/>
        </p:nvSpPr>
        <p:spPr>
          <a:xfrm>
            <a:off x="6415012" y="771167"/>
            <a:ext cx="5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entury Gothic" panose="020B0502020202020204" pitchFamily="34" charset="0"/>
              </a:rPr>
              <a:t>Oct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9985A5-A6EA-4F77-A76A-ECF3F8CFCCA3}"/>
              </a:ext>
            </a:extLst>
          </p:cNvPr>
          <p:cNvSpPr txBox="1"/>
          <p:nvPr/>
        </p:nvSpPr>
        <p:spPr>
          <a:xfrm>
            <a:off x="7010268" y="771167"/>
            <a:ext cx="5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entury Gothic" panose="020B0502020202020204" pitchFamily="34" charset="0"/>
              </a:rPr>
              <a:t>Nov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C4F3AB-EBA7-4554-ACCC-A78031D5D695}"/>
              </a:ext>
            </a:extLst>
          </p:cNvPr>
          <p:cNvSpPr txBox="1"/>
          <p:nvPr/>
        </p:nvSpPr>
        <p:spPr>
          <a:xfrm>
            <a:off x="7605524" y="771167"/>
            <a:ext cx="5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entury Gothic" panose="020B0502020202020204" pitchFamily="34" charset="0"/>
              </a:rPr>
              <a:t>Dec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095CDF-681E-406C-A69D-77671A7B8364}"/>
              </a:ext>
            </a:extLst>
          </p:cNvPr>
          <p:cNvSpPr txBox="1"/>
          <p:nvPr/>
        </p:nvSpPr>
        <p:spPr>
          <a:xfrm>
            <a:off x="8221284" y="771167"/>
            <a:ext cx="5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entury Gothic" panose="020B0502020202020204" pitchFamily="34" charset="0"/>
              </a:rPr>
              <a:t>Jan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E1AAC5-F6F1-4651-8820-897A37FD94D3}"/>
              </a:ext>
            </a:extLst>
          </p:cNvPr>
          <p:cNvSpPr txBox="1"/>
          <p:nvPr/>
        </p:nvSpPr>
        <p:spPr>
          <a:xfrm>
            <a:off x="8816540" y="771167"/>
            <a:ext cx="5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entury Gothic" panose="020B0502020202020204" pitchFamily="34" charset="0"/>
              </a:rPr>
              <a:t>Feb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E7E88C-5D60-4825-BCEC-1438FD620EB9}"/>
              </a:ext>
            </a:extLst>
          </p:cNvPr>
          <p:cNvSpPr txBox="1"/>
          <p:nvPr/>
        </p:nvSpPr>
        <p:spPr>
          <a:xfrm>
            <a:off x="9411800" y="771167"/>
            <a:ext cx="5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entury Gothic" panose="020B0502020202020204" pitchFamily="34" charset="0"/>
              </a:rPr>
              <a:t>Mar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273F3C-CAC7-44E4-A531-0B3BC3C1ABF8}"/>
              </a:ext>
            </a:extLst>
          </p:cNvPr>
          <p:cNvCxnSpPr>
            <a:cxnSpLocks/>
          </p:cNvCxnSpPr>
          <p:nvPr/>
        </p:nvCxnSpPr>
        <p:spPr>
          <a:xfrm>
            <a:off x="2799646" y="1083128"/>
            <a:ext cx="0" cy="52959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8EEE4D-6FA2-4AC7-B46D-E3E97F670F37}"/>
              </a:ext>
            </a:extLst>
          </p:cNvPr>
          <p:cNvCxnSpPr>
            <a:cxnSpLocks/>
          </p:cNvCxnSpPr>
          <p:nvPr/>
        </p:nvCxnSpPr>
        <p:spPr>
          <a:xfrm>
            <a:off x="4608357" y="1083128"/>
            <a:ext cx="0" cy="52959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08F27D-7F72-4FB6-9B96-A2E45F15CCDC}"/>
              </a:ext>
            </a:extLst>
          </p:cNvPr>
          <p:cNvCxnSpPr>
            <a:cxnSpLocks/>
          </p:cNvCxnSpPr>
          <p:nvPr/>
        </p:nvCxnSpPr>
        <p:spPr>
          <a:xfrm>
            <a:off x="6402438" y="1083128"/>
            <a:ext cx="0" cy="52959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BDCC6-F44F-4211-8CBF-F07E678B85BC}"/>
              </a:ext>
            </a:extLst>
          </p:cNvPr>
          <p:cNvCxnSpPr>
            <a:cxnSpLocks/>
          </p:cNvCxnSpPr>
          <p:nvPr/>
        </p:nvCxnSpPr>
        <p:spPr>
          <a:xfrm>
            <a:off x="8200780" y="1091898"/>
            <a:ext cx="0" cy="52959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5AB9B68-87E6-4A8A-AC32-17E192C854AD}"/>
              </a:ext>
            </a:extLst>
          </p:cNvPr>
          <p:cNvSpPr/>
          <p:nvPr/>
        </p:nvSpPr>
        <p:spPr>
          <a:xfrm>
            <a:off x="533400" y="2797628"/>
            <a:ext cx="9568898" cy="67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D1DF91-ACAA-4FE4-BDCC-53BBE7D3554C}"/>
              </a:ext>
            </a:extLst>
          </p:cNvPr>
          <p:cNvSpPr/>
          <p:nvPr/>
        </p:nvSpPr>
        <p:spPr>
          <a:xfrm>
            <a:off x="546473" y="4592434"/>
            <a:ext cx="9568898" cy="67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8AA7951-FEE6-4748-8F40-204A8210B60C}"/>
              </a:ext>
            </a:extLst>
          </p:cNvPr>
          <p:cNvCxnSpPr>
            <a:cxnSpLocks/>
          </p:cNvCxnSpPr>
          <p:nvPr/>
        </p:nvCxnSpPr>
        <p:spPr>
          <a:xfrm>
            <a:off x="1016902" y="1091898"/>
            <a:ext cx="0" cy="52959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E7D151-A94C-4BEE-A3B8-C5EC9198BE51}"/>
              </a:ext>
            </a:extLst>
          </p:cNvPr>
          <p:cNvSpPr txBox="1"/>
          <p:nvPr/>
        </p:nvSpPr>
        <p:spPr>
          <a:xfrm rot="16200000">
            <a:off x="-193474" y="1418193"/>
            <a:ext cx="189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F6585-E232-4810-BAF7-2ACBE09DC0FA}"/>
              </a:ext>
            </a:extLst>
          </p:cNvPr>
          <p:cNvSpPr txBox="1"/>
          <p:nvPr/>
        </p:nvSpPr>
        <p:spPr>
          <a:xfrm rot="16200000">
            <a:off x="-206575" y="3333871"/>
            <a:ext cx="189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792DC-9932-442D-B84D-D70CA1919856}"/>
              </a:ext>
            </a:extLst>
          </p:cNvPr>
          <p:cNvSpPr txBox="1"/>
          <p:nvPr/>
        </p:nvSpPr>
        <p:spPr>
          <a:xfrm rot="16200000">
            <a:off x="-163990" y="4668496"/>
            <a:ext cx="189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KPI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ABA0BC-01AC-485A-97E8-1822AB5D9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" t="80423" r="13690" b="4619"/>
          <a:stretch/>
        </p:blipFill>
        <p:spPr>
          <a:xfrm>
            <a:off x="20149" y="7052263"/>
            <a:ext cx="3583506" cy="35620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D566B04-207F-4B5B-A40F-78C98ED7B3F3}"/>
              </a:ext>
            </a:extLst>
          </p:cNvPr>
          <p:cNvSpPr/>
          <p:nvPr/>
        </p:nvSpPr>
        <p:spPr>
          <a:xfrm>
            <a:off x="1033529" y="1478996"/>
            <a:ext cx="515872" cy="365670"/>
          </a:xfrm>
          <a:prstGeom prst="rect">
            <a:avLst/>
          </a:prstGeom>
          <a:solidFill>
            <a:srgbClr val="AE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3C9D5B-DE09-403F-B711-5528588DAFD8}"/>
              </a:ext>
            </a:extLst>
          </p:cNvPr>
          <p:cNvSpPr txBox="1"/>
          <p:nvPr/>
        </p:nvSpPr>
        <p:spPr>
          <a:xfrm>
            <a:off x="974474" y="1464455"/>
            <a:ext cx="72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Press</a:t>
            </a:r>
            <a:br>
              <a:rPr lang="pl-PL" sz="10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pl-PL" sz="10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Launch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59837B-7718-4571-A6E4-A053F7AC2564}"/>
              </a:ext>
            </a:extLst>
          </p:cNvPr>
          <p:cNvSpPr/>
          <p:nvPr/>
        </p:nvSpPr>
        <p:spPr>
          <a:xfrm>
            <a:off x="1591036" y="1471376"/>
            <a:ext cx="1202293" cy="373290"/>
          </a:xfrm>
          <a:prstGeom prst="rect">
            <a:avLst/>
          </a:prstGeom>
          <a:solidFill>
            <a:srgbClr val="4E7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016A57-A3AB-4833-AF94-7C28D0417F7E}"/>
              </a:ext>
            </a:extLst>
          </p:cNvPr>
          <p:cNvSpPr txBox="1"/>
          <p:nvPr/>
        </p:nvSpPr>
        <p:spPr>
          <a:xfrm>
            <a:off x="1587862" y="1446183"/>
            <a:ext cx="9484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Media Campaign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CAEA21F-8D15-46FD-9464-9B68727C27BD}"/>
              </a:ext>
            </a:extLst>
          </p:cNvPr>
          <p:cNvSpPr/>
          <p:nvPr/>
        </p:nvSpPr>
        <p:spPr>
          <a:xfrm>
            <a:off x="2816283" y="1469538"/>
            <a:ext cx="2325534" cy="375127"/>
          </a:xfrm>
          <a:prstGeom prst="rect">
            <a:avLst/>
          </a:prstGeom>
          <a:solidFill>
            <a:srgbClr val="22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7D1B90-44D5-4F6A-8920-39019AE3095F}"/>
              </a:ext>
            </a:extLst>
          </p:cNvPr>
          <p:cNvSpPr txBox="1"/>
          <p:nvPr/>
        </p:nvSpPr>
        <p:spPr>
          <a:xfrm>
            <a:off x="2813109" y="1436726"/>
            <a:ext cx="1581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Celebrity Partnerships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022B97-F93F-481C-A060-FA0C3963DA59}"/>
              </a:ext>
            </a:extLst>
          </p:cNvPr>
          <p:cNvSpPr/>
          <p:nvPr/>
        </p:nvSpPr>
        <p:spPr>
          <a:xfrm>
            <a:off x="5200469" y="1469538"/>
            <a:ext cx="4670603" cy="375127"/>
          </a:xfrm>
          <a:prstGeom prst="rect">
            <a:avLst/>
          </a:prstGeom>
          <a:solidFill>
            <a:srgbClr val="DC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312CB3-F9E6-4672-A631-86113609297E}"/>
              </a:ext>
            </a:extLst>
          </p:cNvPr>
          <p:cNvSpPr txBox="1"/>
          <p:nvPr/>
        </p:nvSpPr>
        <p:spPr>
          <a:xfrm>
            <a:off x="5197296" y="1436726"/>
            <a:ext cx="1581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Ongoing</a:t>
            </a:r>
          </a:p>
          <a:p>
            <a:r>
              <a:rPr lang="pl-PL" sz="11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73EEEE4-6786-45C3-B807-0E81A5B4E40F}"/>
              </a:ext>
            </a:extLst>
          </p:cNvPr>
          <p:cNvSpPr/>
          <p:nvPr/>
        </p:nvSpPr>
        <p:spPr>
          <a:xfrm>
            <a:off x="1021878" y="3080302"/>
            <a:ext cx="2470622" cy="373290"/>
          </a:xfrm>
          <a:prstGeom prst="rect">
            <a:avLst/>
          </a:prstGeom>
          <a:solidFill>
            <a:srgbClr val="4E7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613A55-6984-42E8-9A0D-93AAF2DEE661}"/>
              </a:ext>
            </a:extLst>
          </p:cNvPr>
          <p:cNvSpPr txBox="1"/>
          <p:nvPr/>
        </p:nvSpPr>
        <p:spPr>
          <a:xfrm>
            <a:off x="999735" y="3055109"/>
            <a:ext cx="9484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Mobile</a:t>
            </a:r>
          </a:p>
          <a:p>
            <a:r>
              <a:rPr lang="pl-PL" sz="105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v1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15B97A-1AC4-4273-A63E-B1BC6F42F782}"/>
              </a:ext>
            </a:extLst>
          </p:cNvPr>
          <p:cNvSpPr/>
          <p:nvPr/>
        </p:nvSpPr>
        <p:spPr>
          <a:xfrm>
            <a:off x="3568700" y="3078464"/>
            <a:ext cx="1556490" cy="375127"/>
          </a:xfrm>
          <a:prstGeom prst="rect">
            <a:avLst/>
          </a:prstGeom>
          <a:solidFill>
            <a:srgbClr val="22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826D0C-E8FE-4DD2-B5B7-791FA5077082}"/>
              </a:ext>
            </a:extLst>
          </p:cNvPr>
          <p:cNvSpPr txBox="1"/>
          <p:nvPr/>
        </p:nvSpPr>
        <p:spPr>
          <a:xfrm>
            <a:off x="3571182" y="3045652"/>
            <a:ext cx="1089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Mobile </a:t>
            </a:r>
          </a:p>
          <a:p>
            <a:r>
              <a:rPr lang="pl-PL" sz="11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v2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646857-17E0-4F4B-BD95-B5C5B2DA4B87}"/>
              </a:ext>
            </a:extLst>
          </p:cNvPr>
          <p:cNvSpPr/>
          <p:nvPr/>
        </p:nvSpPr>
        <p:spPr>
          <a:xfrm>
            <a:off x="5183842" y="3078464"/>
            <a:ext cx="4670603" cy="375127"/>
          </a:xfrm>
          <a:prstGeom prst="rect">
            <a:avLst/>
          </a:prstGeom>
          <a:solidFill>
            <a:srgbClr val="DC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19BDF0-9A8E-4CAB-98A1-62F942E505A7}"/>
              </a:ext>
            </a:extLst>
          </p:cNvPr>
          <p:cNvSpPr txBox="1"/>
          <p:nvPr/>
        </p:nvSpPr>
        <p:spPr>
          <a:xfrm>
            <a:off x="5180669" y="3045652"/>
            <a:ext cx="1581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Ongoing</a:t>
            </a:r>
          </a:p>
          <a:p>
            <a:r>
              <a:rPr lang="pl-PL" sz="11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44538A-2848-410D-B95E-566A51C7350C}"/>
              </a:ext>
            </a:extLst>
          </p:cNvPr>
          <p:cNvSpPr/>
          <p:nvPr/>
        </p:nvSpPr>
        <p:spPr>
          <a:xfrm>
            <a:off x="1033529" y="3552834"/>
            <a:ext cx="515872" cy="365670"/>
          </a:xfrm>
          <a:prstGeom prst="rect">
            <a:avLst/>
          </a:prstGeom>
          <a:solidFill>
            <a:srgbClr val="AE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8E9C5D-6885-4DD8-9010-84021BD50CA0}"/>
              </a:ext>
            </a:extLst>
          </p:cNvPr>
          <p:cNvSpPr txBox="1"/>
          <p:nvPr/>
        </p:nvSpPr>
        <p:spPr>
          <a:xfrm>
            <a:off x="974474" y="3538293"/>
            <a:ext cx="72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Press</a:t>
            </a:r>
            <a:br>
              <a:rPr lang="pl-PL" sz="10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pl-PL" sz="10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Launch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2EA9DF5-BBAD-4903-A3A3-F27EEA67A285}"/>
              </a:ext>
            </a:extLst>
          </p:cNvPr>
          <p:cNvSpPr/>
          <p:nvPr/>
        </p:nvSpPr>
        <p:spPr>
          <a:xfrm>
            <a:off x="1591036" y="3545214"/>
            <a:ext cx="1202293" cy="373290"/>
          </a:xfrm>
          <a:prstGeom prst="rect">
            <a:avLst/>
          </a:prstGeom>
          <a:solidFill>
            <a:srgbClr val="4E7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05623E-730E-4126-816D-B9EF6F09C3EA}"/>
              </a:ext>
            </a:extLst>
          </p:cNvPr>
          <p:cNvSpPr txBox="1"/>
          <p:nvPr/>
        </p:nvSpPr>
        <p:spPr>
          <a:xfrm>
            <a:off x="1587862" y="3520021"/>
            <a:ext cx="9484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Media Campaign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7B04E5-89C8-46CB-827C-87574000BAC4}"/>
              </a:ext>
            </a:extLst>
          </p:cNvPr>
          <p:cNvSpPr/>
          <p:nvPr/>
        </p:nvSpPr>
        <p:spPr>
          <a:xfrm>
            <a:off x="2816283" y="3543376"/>
            <a:ext cx="1955222" cy="375127"/>
          </a:xfrm>
          <a:prstGeom prst="rect">
            <a:avLst/>
          </a:prstGeom>
          <a:solidFill>
            <a:srgbClr val="22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8FA306-60A8-41CC-AA83-9467934B0096}"/>
              </a:ext>
            </a:extLst>
          </p:cNvPr>
          <p:cNvSpPr txBox="1"/>
          <p:nvPr/>
        </p:nvSpPr>
        <p:spPr>
          <a:xfrm>
            <a:off x="2813109" y="3510564"/>
            <a:ext cx="1581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Celebrity Partnerships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072EE9-CCEF-4DD7-B519-ACEC6E4796E6}"/>
              </a:ext>
            </a:extLst>
          </p:cNvPr>
          <p:cNvSpPr/>
          <p:nvPr/>
        </p:nvSpPr>
        <p:spPr>
          <a:xfrm>
            <a:off x="4819469" y="3543376"/>
            <a:ext cx="3689531" cy="375127"/>
          </a:xfrm>
          <a:prstGeom prst="rect">
            <a:avLst/>
          </a:prstGeom>
          <a:solidFill>
            <a:srgbClr val="DC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DD99D2-2EC4-40F6-BCBF-D64DFEAFA3F0}"/>
              </a:ext>
            </a:extLst>
          </p:cNvPr>
          <p:cNvSpPr txBox="1"/>
          <p:nvPr/>
        </p:nvSpPr>
        <p:spPr>
          <a:xfrm>
            <a:off x="4816296" y="3510564"/>
            <a:ext cx="1581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Ongoing</a:t>
            </a:r>
          </a:p>
          <a:p>
            <a:r>
              <a:rPr lang="pl-PL" sz="11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16E78F-1B1B-4D63-8BF8-B15839F99C8B}"/>
              </a:ext>
            </a:extLst>
          </p:cNvPr>
          <p:cNvSpPr/>
          <p:nvPr/>
        </p:nvSpPr>
        <p:spPr>
          <a:xfrm>
            <a:off x="1016902" y="4024980"/>
            <a:ext cx="515872" cy="365670"/>
          </a:xfrm>
          <a:prstGeom prst="rect">
            <a:avLst/>
          </a:prstGeom>
          <a:solidFill>
            <a:srgbClr val="AE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D3A463-A9AA-4AA2-81AB-1C4C5EE3564F}"/>
              </a:ext>
            </a:extLst>
          </p:cNvPr>
          <p:cNvSpPr txBox="1"/>
          <p:nvPr/>
        </p:nvSpPr>
        <p:spPr>
          <a:xfrm>
            <a:off x="957847" y="4010439"/>
            <a:ext cx="72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Press</a:t>
            </a:r>
            <a:br>
              <a:rPr lang="pl-PL" sz="10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pl-PL" sz="10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Launch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590F7C-2DEA-4840-9960-52C2EAE9CE92}"/>
              </a:ext>
            </a:extLst>
          </p:cNvPr>
          <p:cNvSpPr/>
          <p:nvPr/>
        </p:nvSpPr>
        <p:spPr>
          <a:xfrm>
            <a:off x="1574409" y="4017360"/>
            <a:ext cx="1014135" cy="373290"/>
          </a:xfrm>
          <a:prstGeom prst="rect">
            <a:avLst/>
          </a:prstGeom>
          <a:solidFill>
            <a:srgbClr val="4E7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1ACC18-CC2C-4F20-95E1-31C469F9DEED}"/>
              </a:ext>
            </a:extLst>
          </p:cNvPr>
          <p:cNvSpPr txBox="1"/>
          <p:nvPr/>
        </p:nvSpPr>
        <p:spPr>
          <a:xfrm>
            <a:off x="1571235" y="3992167"/>
            <a:ext cx="9484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Media Campaign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513A8B5-6BC3-447B-867E-CDF51658F325}"/>
              </a:ext>
            </a:extLst>
          </p:cNvPr>
          <p:cNvSpPr/>
          <p:nvPr/>
        </p:nvSpPr>
        <p:spPr>
          <a:xfrm>
            <a:off x="2634556" y="4015522"/>
            <a:ext cx="2496244" cy="375127"/>
          </a:xfrm>
          <a:prstGeom prst="rect">
            <a:avLst/>
          </a:prstGeom>
          <a:solidFill>
            <a:srgbClr val="22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BD7828-DC2A-4FB6-BC10-F8DFFD0723FD}"/>
              </a:ext>
            </a:extLst>
          </p:cNvPr>
          <p:cNvSpPr txBox="1"/>
          <p:nvPr/>
        </p:nvSpPr>
        <p:spPr>
          <a:xfrm>
            <a:off x="2631382" y="3982710"/>
            <a:ext cx="1581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Celebrity Partnerships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D52F245-0322-4E51-B10F-7E6D9551FB00}"/>
              </a:ext>
            </a:extLst>
          </p:cNvPr>
          <p:cNvSpPr/>
          <p:nvPr/>
        </p:nvSpPr>
        <p:spPr>
          <a:xfrm>
            <a:off x="5183843" y="4015522"/>
            <a:ext cx="1991658" cy="375127"/>
          </a:xfrm>
          <a:prstGeom prst="rect">
            <a:avLst/>
          </a:prstGeom>
          <a:solidFill>
            <a:srgbClr val="DC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2AE983-C321-4725-B21F-FE15B61E22F9}"/>
              </a:ext>
            </a:extLst>
          </p:cNvPr>
          <p:cNvSpPr txBox="1"/>
          <p:nvPr/>
        </p:nvSpPr>
        <p:spPr>
          <a:xfrm>
            <a:off x="5180669" y="3982710"/>
            <a:ext cx="1581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Ongoing</a:t>
            </a:r>
          </a:p>
          <a:p>
            <a:r>
              <a:rPr lang="pl-PL" sz="11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CA92333-1CE7-463C-B353-6432266D1815}"/>
              </a:ext>
            </a:extLst>
          </p:cNvPr>
          <p:cNvSpPr/>
          <p:nvPr/>
        </p:nvSpPr>
        <p:spPr>
          <a:xfrm>
            <a:off x="1016902" y="4914259"/>
            <a:ext cx="1713598" cy="365670"/>
          </a:xfrm>
          <a:prstGeom prst="rect">
            <a:avLst/>
          </a:prstGeom>
          <a:solidFill>
            <a:srgbClr val="AE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764F8D-0177-4455-8045-DD696C5A3649}"/>
              </a:ext>
            </a:extLst>
          </p:cNvPr>
          <p:cNvSpPr txBox="1"/>
          <p:nvPr/>
        </p:nvSpPr>
        <p:spPr>
          <a:xfrm>
            <a:off x="970547" y="4887018"/>
            <a:ext cx="7206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Press</a:t>
            </a:r>
            <a:br>
              <a:rPr lang="pl-PL" sz="105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pl-PL" sz="105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7FD2AC-72E3-40BC-938A-BE2EB83A6532}"/>
              </a:ext>
            </a:extLst>
          </p:cNvPr>
          <p:cNvSpPr/>
          <p:nvPr/>
        </p:nvSpPr>
        <p:spPr>
          <a:xfrm>
            <a:off x="2799656" y="4904801"/>
            <a:ext cx="2325534" cy="375127"/>
          </a:xfrm>
          <a:prstGeom prst="rect">
            <a:avLst/>
          </a:prstGeom>
          <a:solidFill>
            <a:srgbClr val="22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4D723C-E759-455F-A537-6F36B8D81738}"/>
              </a:ext>
            </a:extLst>
          </p:cNvPr>
          <p:cNvSpPr txBox="1"/>
          <p:nvPr/>
        </p:nvSpPr>
        <p:spPr>
          <a:xfrm>
            <a:off x="2796482" y="4871989"/>
            <a:ext cx="1581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Celebrity Partnerships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C9703F2-73E2-4635-9952-245CB1DD6ACB}"/>
              </a:ext>
            </a:extLst>
          </p:cNvPr>
          <p:cNvSpPr/>
          <p:nvPr/>
        </p:nvSpPr>
        <p:spPr>
          <a:xfrm>
            <a:off x="5183842" y="4904801"/>
            <a:ext cx="4670603" cy="375127"/>
          </a:xfrm>
          <a:prstGeom prst="rect">
            <a:avLst/>
          </a:prstGeom>
          <a:solidFill>
            <a:srgbClr val="4E7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620083-843E-4AC5-9F1F-7A5A6A00F247}"/>
              </a:ext>
            </a:extLst>
          </p:cNvPr>
          <p:cNvSpPr txBox="1"/>
          <p:nvPr/>
        </p:nvSpPr>
        <p:spPr>
          <a:xfrm>
            <a:off x="5180669" y="4871989"/>
            <a:ext cx="1581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Ongoing</a:t>
            </a:r>
          </a:p>
          <a:p>
            <a:r>
              <a:rPr lang="pl-PL" sz="11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DB72E20-203E-4551-BB05-19FA8BD11594}"/>
              </a:ext>
            </a:extLst>
          </p:cNvPr>
          <p:cNvSpPr txBox="1"/>
          <p:nvPr/>
        </p:nvSpPr>
        <p:spPr>
          <a:xfrm>
            <a:off x="10421806" y="442686"/>
            <a:ext cx="127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Delivery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7F706B9-8A6A-487E-92AA-6C292C2CA723}"/>
              </a:ext>
            </a:extLst>
          </p:cNvPr>
          <p:cNvSpPr txBox="1"/>
          <p:nvPr/>
        </p:nvSpPr>
        <p:spPr>
          <a:xfrm>
            <a:off x="10479933" y="442686"/>
            <a:ext cx="1276708" cy="307777"/>
          </a:xfrm>
          <a:prstGeom prst="rect">
            <a:avLst/>
          </a:prstGeom>
          <a:solidFill>
            <a:srgbClr val="AEDADC"/>
          </a:solidFill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Delivery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1057E8-128D-4637-B8DD-C841428D2AA8}"/>
              </a:ext>
            </a:extLst>
          </p:cNvPr>
          <p:cNvSpPr txBox="1"/>
          <p:nvPr/>
        </p:nvSpPr>
        <p:spPr>
          <a:xfrm>
            <a:off x="10439872" y="754091"/>
            <a:ext cx="158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Delays expected to version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754281-B49F-4FC0-AA88-351047D4568D}"/>
              </a:ext>
            </a:extLst>
          </p:cNvPr>
          <p:cNvSpPr txBox="1"/>
          <p:nvPr/>
        </p:nvSpPr>
        <p:spPr>
          <a:xfrm>
            <a:off x="10423370" y="1401989"/>
            <a:ext cx="127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Delivery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5CE177-BADF-46A9-8D17-0AAA35CBF407}"/>
              </a:ext>
            </a:extLst>
          </p:cNvPr>
          <p:cNvSpPr txBox="1"/>
          <p:nvPr/>
        </p:nvSpPr>
        <p:spPr>
          <a:xfrm>
            <a:off x="10481497" y="1401989"/>
            <a:ext cx="1276708" cy="307777"/>
          </a:xfrm>
          <a:prstGeom prst="rect">
            <a:avLst/>
          </a:prstGeom>
          <a:solidFill>
            <a:srgbClr val="4E7B9C"/>
          </a:solidFill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Budget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31FF77-A089-4799-B11C-82B296BB6847}"/>
              </a:ext>
            </a:extLst>
          </p:cNvPr>
          <p:cNvSpPr txBox="1"/>
          <p:nvPr/>
        </p:nvSpPr>
        <p:spPr>
          <a:xfrm>
            <a:off x="10441436" y="1713394"/>
            <a:ext cx="158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Budget will need bolstering Q2 2018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2F00076-FA36-4066-ACED-86EB006E775F}"/>
              </a:ext>
            </a:extLst>
          </p:cNvPr>
          <p:cNvSpPr txBox="1"/>
          <p:nvPr/>
        </p:nvSpPr>
        <p:spPr>
          <a:xfrm>
            <a:off x="10435997" y="2316907"/>
            <a:ext cx="127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Delivery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43173B-03CC-45D7-977C-B031C4A239C2}"/>
              </a:ext>
            </a:extLst>
          </p:cNvPr>
          <p:cNvSpPr txBox="1"/>
          <p:nvPr/>
        </p:nvSpPr>
        <p:spPr>
          <a:xfrm>
            <a:off x="10494124" y="2316907"/>
            <a:ext cx="1276708" cy="307777"/>
          </a:xfrm>
          <a:prstGeom prst="rect">
            <a:avLst/>
          </a:prstGeom>
          <a:solidFill>
            <a:srgbClr val="223556"/>
          </a:solidFill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FF2D18-F61D-4651-BE23-BE0E245F2FA3}"/>
              </a:ext>
            </a:extLst>
          </p:cNvPr>
          <p:cNvSpPr txBox="1"/>
          <p:nvPr/>
        </p:nvSpPr>
        <p:spPr>
          <a:xfrm>
            <a:off x="10454063" y="2628312"/>
            <a:ext cx="158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resource on track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B6F5654-8010-4A32-8299-7D01375B3E91}"/>
              </a:ext>
            </a:extLst>
          </p:cNvPr>
          <p:cNvSpPr txBox="1"/>
          <p:nvPr/>
        </p:nvSpPr>
        <p:spPr>
          <a:xfrm>
            <a:off x="10425590" y="3306068"/>
            <a:ext cx="127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Delivery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E310420-0079-4902-A305-D87807D9C299}"/>
              </a:ext>
            </a:extLst>
          </p:cNvPr>
          <p:cNvSpPr txBox="1"/>
          <p:nvPr/>
        </p:nvSpPr>
        <p:spPr>
          <a:xfrm>
            <a:off x="10483717" y="3306068"/>
            <a:ext cx="1276708" cy="307777"/>
          </a:xfrm>
          <a:prstGeom prst="rect">
            <a:avLst/>
          </a:prstGeom>
          <a:solidFill>
            <a:srgbClr val="DC3D4B"/>
          </a:solidFill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Marcom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D01A742-A372-4788-87FD-58CFDCB415A5}"/>
              </a:ext>
            </a:extLst>
          </p:cNvPr>
          <p:cNvSpPr txBox="1"/>
          <p:nvPr/>
        </p:nvSpPr>
        <p:spPr>
          <a:xfrm>
            <a:off x="10443656" y="3617473"/>
            <a:ext cx="158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 perception is very healthy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3D78D5-21A6-41B8-93A7-0D42EC358901}"/>
              </a:ext>
            </a:extLst>
          </p:cNvPr>
          <p:cNvGrpSpPr/>
          <p:nvPr/>
        </p:nvGrpSpPr>
        <p:grpSpPr>
          <a:xfrm>
            <a:off x="10549216" y="4346989"/>
            <a:ext cx="1062498" cy="307777"/>
            <a:chOff x="10485716" y="4258089"/>
            <a:chExt cx="1062498" cy="3077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B79CC90-AB37-4B99-962D-E620A97D5B12}"/>
                </a:ext>
              </a:extLst>
            </p:cNvPr>
            <p:cNvSpPr/>
            <p:nvPr/>
          </p:nvSpPr>
          <p:spPr>
            <a:xfrm>
              <a:off x="10485716" y="4326206"/>
              <a:ext cx="877609" cy="16959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F04B9B4-E753-4CA1-9087-E1F7896D6626}"/>
                </a:ext>
              </a:extLst>
            </p:cNvPr>
            <p:cNvSpPr txBox="1"/>
            <p:nvPr/>
          </p:nvSpPr>
          <p:spPr>
            <a:xfrm>
              <a:off x="10498891" y="4258089"/>
              <a:ext cx="1049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b="1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/ Risks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45A88996-A631-4C6C-B6AA-41095AD56E63}"/>
              </a:ext>
            </a:extLst>
          </p:cNvPr>
          <p:cNvSpPr txBox="1"/>
          <p:nvPr/>
        </p:nvSpPr>
        <p:spPr>
          <a:xfrm>
            <a:off x="10458830" y="4556794"/>
            <a:ext cx="1468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Competitor and market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DB9505D-8F9D-42BB-98C2-85614840CE90}"/>
              </a:ext>
            </a:extLst>
          </p:cNvPr>
          <p:cNvGrpSpPr/>
          <p:nvPr/>
        </p:nvGrpSpPr>
        <p:grpSpPr>
          <a:xfrm>
            <a:off x="10563265" y="5072411"/>
            <a:ext cx="1062498" cy="307777"/>
            <a:chOff x="10485716" y="4258089"/>
            <a:chExt cx="1062498" cy="3077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B9FAC01-C729-4B3D-8071-39E949C7C4DF}"/>
                </a:ext>
              </a:extLst>
            </p:cNvPr>
            <p:cNvSpPr/>
            <p:nvPr/>
          </p:nvSpPr>
          <p:spPr>
            <a:xfrm>
              <a:off x="10485716" y="4326206"/>
              <a:ext cx="877609" cy="16959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CF6202F-B0CA-4A0C-B2F7-800A25714FBB}"/>
                </a:ext>
              </a:extLst>
            </p:cNvPr>
            <p:cNvSpPr txBox="1"/>
            <p:nvPr/>
          </p:nvSpPr>
          <p:spPr>
            <a:xfrm>
              <a:off x="10498891" y="4258089"/>
              <a:ext cx="1049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b="1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/ Issues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43E59F6-BFE4-4437-80D3-C481FD6D5B05}"/>
              </a:ext>
            </a:extLst>
          </p:cNvPr>
          <p:cNvGrpSpPr/>
          <p:nvPr/>
        </p:nvGrpSpPr>
        <p:grpSpPr>
          <a:xfrm>
            <a:off x="10516741" y="5794205"/>
            <a:ext cx="1065659" cy="276999"/>
            <a:chOff x="10446812" y="4277098"/>
            <a:chExt cx="1065659" cy="27699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5AF99CB-28E4-4B46-B8B5-15DEFE101B83}"/>
                </a:ext>
              </a:extLst>
            </p:cNvPr>
            <p:cNvSpPr/>
            <p:nvPr/>
          </p:nvSpPr>
          <p:spPr>
            <a:xfrm>
              <a:off x="10485716" y="4326206"/>
              <a:ext cx="935315" cy="18328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1C56818-CA67-4477-89B5-CA58E3CA5346}"/>
                </a:ext>
              </a:extLst>
            </p:cNvPr>
            <p:cNvSpPr txBox="1"/>
            <p:nvPr/>
          </p:nvSpPr>
          <p:spPr>
            <a:xfrm>
              <a:off x="10446812" y="4277098"/>
              <a:ext cx="10656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/ On Radar</a:t>
              </a: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9E227798-AA28-44B3-B519-6BB7B6D5B98D}"/>
              </a:ext>
            </a:extLst>
          </p:cNvPr>
          <p:cNvSpPr txBox="1"/>
          <p:nvPr/>
        </p:nvSpPr>
        <p:spPr>
          <a:xfrm>
            <a:off x="10482572" y="5267499"/>
            <a:ext cx="1407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Delivery and budget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3989CE6-0B61-4276-B24A-9F7315A1FCA7}"/>
              </a:ext>
            </a:extLst>
          </p:cNvPr>
          <p:cNvSpPr txBox="1"/>
          <p:nvPr/>
        </p:nvSpPr>
        <p:spPr>
          <a:xfrm>
            <a:off x="10468566" y="5988017"/>
            <a:ext cx="1514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opportunities and suppliers</a:t>
            </a:r>
          </a:p>
        </p:txBody>
      </p:sp>
    </p:spTree>
    <p:extLst>
      <p:ext uri="{BB962C8B-B14F-4D97-AF65-F5344CB8AC3E}">
        <p14:creationId xmlns:p14="http://schemas.microsoft.com/office/powerpoint/2010/main" val="212563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110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Pach</dc:creator>
  <cp:lastModifiedBy>Andrew Pach</cp:lastModifiedBy>
  <cp:revision>10</cp:revision>
  <dcterms:created xsi:type="dcterms:W3CDTF">2017-11-14T10:14:17Z</dcterms:created>
  <dcterms:modified xsi:type="dcterms:W3CDTF">2021-04-27T07:50:32Z</dcterms:modified>
</cp:coreProperties>
</file>