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A42"/>
    <a:srgbClr val="ED2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" y="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2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75015-F98E-422E-9015-D5A0C54B08F3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96A3-B426-45E6-8541-F273E8DC6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0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2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0B44E6-83C7-4660-934D-29119BFD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066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AD178F0-EF1A-4381-8530-2AA9F47D7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891" y="4462552"/>
            <a:ext cx="2395434" cy="592667"/>
          </a:xfrm>
        </p:spPr>
        <p:txBody>
          <a:bodyPr/>
          <a:lstStyle/>
          <a:p>
            <a:pPr algn="ctr"/>
            <a:r>
              <a:rPr lang="en-US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BackEnd</a:t>
            </a: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BAA82-5FA6-42DC-9CEA-118333E3CFB3}"/>
              </a:ext>
            </a:extLst>
          </p:cNvPr>
          <p:cNvSpPr/>
          <p:nvPr/>
        </p:nvSpPr>
        <p:spPr>
          <a:xfrm>
            <a:off x="6580600" y="127905"/>
            <a:ext cx="5556329" cy="923330"/>
          </a:xfrm>
          <a:prstGeom prst="rect">
            <a:avLst/>
          </a:prstGeom>
          <a:noFill/>
          <a:effectLst>
            <a:glow rad="304800">
              <a:schemeClr val="accent5">
                <a:satMod val="175000"/>
                <a:alpha val="53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  <a:bevelB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MeetUp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-Connect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491DB-D43E-4FDF-A7FC-40885E5769CE}"/>
              </a:ext>
            </a:extLst>
          </p:cNvPr>
          <p:cNvSpPr/>
          <p:nvPr/>
        </p:nvSpPr>
        <p:spPr>
          <a:xfrm>
            <a:off x="9017306" y="4854222"/>
            <a:ext cx="321444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Geidy Dorviny Molina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2151D-B38F-4FFB-8705-1E8F97F06EBF}"/>
              </a:ext>
            </a:extLst>
          </p:cNvPr>
          <p:cNvSpPr txBox="1"/>
          <p:nvPr/>
        </p:nvSpPr>
        <p:spPr>
          <a:xfrm>
            <a:off x="5731525" y="272942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3C3DB-001D-45F3-8385-96653364BEF7}"/>
              </a:ext>
            </a:extLst>
          </p:cNvPr>
          <p:cNvSpPr txBox="1"/>
          <p:nvPr/>
        </p:nvSpPr>
        <p:spPr>
          <a:xfrm>
            <a:off x="9612217" y="2027104"/>
            <a:ext cx="13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FrontEnd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D6826-3427-4641-9210-F475A5B707DC}"/>
              </a:ext>
            </a:extLst>
          </p:cNvPr>
          <p:cNvSpPr/>
          <p:nvPr/>
        </p:nvSpPr>
        <p:spPr>
          <a:xfrm>
            <a:off x="8926898" y="2395448"/>
            <a:ext cx="32800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Jasmin Hernandez</a:t>
            </a:r>
          </a:p>
        </p:txBody>
      </p:sp>
    </p:spTree>
    <p:extLst>
      <p:ext uri="{BB962C8B-B14F-4D97-AF65-F5344CB8AC3E}">
        <p14:creationId xmlns:p14="http://schemas.microsoft.com/office/powerpoint/2010/main" val="9399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82F31E-23AB-4899-8D6D-2D30F38BC8E6}"/>
              </a:ext>
            </a:extLst>
          </p:cNvPr>
          <p:cNvSpPr/>
          <p:nvPr/>
        </p:nvSpPr>
        <p:spPr>
          <a:xfrm>
            <a:off x="661638" y="818868"/>
            <a:ext cx="8787161" cy="923330"/>
          </a:xfrm>
          <a:prstGeom prst="rect">
            <a:avLst/>
          </a:prstGeom>
          <a:gradFill>
            <a:gsLst>
              <a:gs pos="0">
                <a:srgbClr val="92D050"/>
              </a:gs>
              <a:gs pos="73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Technologies</a:t>
            </a:r>
          </a:p>
        </p:txBody>
      </p:sp>
      <p:pic>
        <p:nvPicPr>
          <p:cNvPr id="5" name="Picture 4" descr="A picture containing electronics, compact disk&#10;&#10;Description automatically generated">
            <a:extLst>
              <a:ext uri="{FF2B5EF4-FFF2-40B4-BE49-F238E27FC236}">
                <a16:creationId xmlns:a16="http://schemas.microsoft.com/office/drawing/2014/main" id="{04B09903-F786-4067-B819-A8E7472AE8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4051"/>
            <a:ext cx="12186308" cy="48839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61628A-E529-4B74-ADFC-0B242B299440}"/>
              </a:ext>
            </a:extLst>
          </p:cNvPr>
          <p:cNvSpPr/>
          <p:nvPr/>
        </p:nvSpPr>
        <p:spPr>
          <a:xfrm>
            <a:off x="705080" y="2247441"/>
            <a:ext cx="5544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 SQL</a:t>
            </a:r>
          </a:p>
        </p:txBody>
      </p:sp>
    </p:spTree>
    <p:extLst>
      <p:ext uri="{BB962C8B-B14F-4D97-AF65-F5344CB8AC3E}">
        <p14:creationId xmlns:p14="http://schemas.microsoft.com/office/powerpoint/2010/main" val="360334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3D62D3-EE63-4E76-850D-E09F91FF79CF}"/>
              </a:ext>
            </a:extLst>
          </p:cNvPr>
          <p:cNvSpPr/>
          <p:nvPr/>
        </p:nvSpPr>
        <p:spPr>
          <a:xfrm>
            <a:off x="1251271" y="818867"/>
            <a:ext cx="7711984" cy="923330"/>
          </a:xfrm>
          <a:prstGeom prst="rect">
            <a:avLst/>
          </a:prstGeom>
          <a:gradFill>
            <a:gsLst>
              <a:gs pos="0">
                <a:srgbClr val="92D050"/>
              </a:gs>
              <a:gs pos="56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DataBase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/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PostgresSQL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99FE3ED-E6C6-4573-8D2C-95EF3933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94" y="2628900"/>
            <a:ext cx="2857500" cy="1600200"/>
          </a:xfrm>
          <a:prstGeom prst="rect">
            <a:avLst/>
          </a:prstGeom>
          <a:effectLst>
            <a:glow rad="127000">
              <a:schemeClr val="accent1">
                <a:alpha val="73000"/>
              </a:schemeClr>
            </a:glow>
            <a:outerShdw blurRad="355600" dist="38100" dir="5400000" algn="t" rotWithShape="0">
              <a:srgbClr val="92D050">
                <a:alpha val="55000"/>
              </a:srgbClr>
            </a:outerShdw>
            <a:softEdge rad="12700"/>
          </a:effectLst>
          <a:scene3d>
            <a:camera prst="orthographicFront"/>
            <a:lightRig rig="threePt" dir="t"/>
          </a:scene3d>
          <a:sp3d contourW="12700">
            <a:bevelT/>
            <a:contourClr>
              <a:srgbClr val="92D050"/>
            </a:contourClr>
          </a:sp3d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92D0E9CD-43A2-46B5-AC97-9399A147E2FD}"/>
              </a:ext>
            </a:extLst>
          </p:cNvPr>
          <p:cNvSpPr/>
          <p:nvPr/>
        </p:nvSpPr>
        <p:spPr>
          <a:xfrm>
            <a:off x="3932663" y="2609384"/>
            <a:ext cx="1791630" cy="116716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1ED738B-7EB3-4925-9B16-6F3861043295}"/>
              </a:ext>
            </a:extLst>
          </p:cNvPr>
          <p:cNvSpPr/>
          <p:nvPr/>
        </p:nvSpPr>
        <p:spPr>
          <a:xfrm>
            <a:off x="594733" y="2772935"/>
            <a:ext cx="2624253" cy="10036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Tables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77AE6F40-0580-4A4E-AAC6-A379C21B234B}"/>
              </a:ext>
            </a:extLst>
          </p:cNvPr>
          <p:cNvSpPr/>
          <p:nvPr/>
        </p:nvSpPr>
        <p:spPr>
          <a:xfrm>
            <a:off x="669073" y="4334107"/>
            <a:ext cx="944137" cy="130841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E8DB0BE8-8DDD-4A1F-BA8E-A6AAA1AB4423}"/>
              </a:ext>
            </a:extLst>
          </p:cNvPr>
          <p:cNvSpPr/>
          <p:nvPr/>
        </p:nvSpPr>
        <p:spPr>
          <a:xfrm>
            <a:off x="1869689" y="4334107"/>
            <a:ext cx="944137" cy="130841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79B289D5-59B4-4FDA-AE3F-9A68A7F8521D}"/>
              </a:ext>
            </a:extLst>
          </p:cNvPr>
          <p:cNvSpPr/>
          <p:nvPr/>
        </p:nvSpPr>
        <p:spPr>
          <a:xfrm>
            <a:off x="3449443" y="4512527"/>
            <a:ext cx="1546303" cy="8028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DD7443F6-4011-4EB6-9C9E-BAA6A2A66689}"/>
              </a:ext>
            </a:extLst>
          </p:cNvPr>
          <p:cNvSpPr/>
          <p:nvPr/>
        </p:nvSpPr>
        <p:spPr>
          <a:xfrm>
            <a:off x="5791200" y="4334107"/>
            <a:ext cx="3049393" cy="2185639"/>
          </a:xfrm>
          <a:prstGeom prst="irregularSeal1">
            <a:avLst/>
          </a:prstGeom>
          <a:gradFill>
            <a:gsLst>
              <a:gs pos="42000">
                <a:srgbClr val="ED2DD6"/>
              </a:gs>
              <a:gs pos="67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API</a:t>
            </a:r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B4357F88-4F87-4A9F-90BA-3EE40581C923}"/>
              </a:ext>
            </a:extLst>
          </p:cNvPr>
          <p:cNvSpPr/>
          <p:nvPr/>
        </p:nvSpPr>
        <p:spPr>
          <a:xfrm>
            <a:off x="9636047" y="4611028"/>
            <a:ext cx="2181920" cy="1631795"/>
          </a:xfrm>
          <a:prstGeom prst="curvedUpArrow">
            <a:avLst>
              <a:gd name="adj1" fmla="val 25000"/>
              <a:gd name="adj2" fmla="val 50000"/>
              <a:gd name="adj3" fmla="val 45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4A31239-A0A9-429E-B137-2E7A8B1419DE}"/>
              </a:ext>
            </a:extLst>
          </p:cNvPr>
          <p:cNvSpPr/>
          <p:nvPr/>
        </p:nvSpPr>
        <p:spPr>
          <a:xfrm rot="21349882" flipH="1">
            <a:off x="9221163" y="3085874"/>
            <a:ext cx="2101098" cy="1381341"/>
          </a:xfrm>
          <a:prstGeom prst="curvedDownArrow">
            <a:avLst>
              <a:gd name="adj1" fmla="val 18514"/>
              <a:gd name="adj2" fmla="val 66258"/>
              <a:gd name="adj3" fmla="val 47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B287A9-BD0A-46D4-B13C-82159DCA7594}"/>
              </a:ext>
            </a:extLst>
          </p:cNvPr>
          <p:cNvSpPr/>
          <p:nvPr/>
        </p:nvSpPr>
        <p:spPr>
          <a:xfrm rot="21045649">
            <a:off x="9527379" y="4250916"/>
            <a:ext cx="21473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6371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850E14-7FA9-4AB0-949A-8E0A55909909}"/>
              </a:ext>
            </a:extLst>
          </p:cNvPr>
          <p:cNvSpPr/>
          <p:nvPr/>
        </p:nvSpPr>
        <p:spPr>
          <a:xfrm>
            <a:off x="3495282" y="816283"/>
            <a:ext cx="3893026" cy="923330"/>
          </a:xfrm>
          <a:prstGeom prst="rect">
            <a:avLst/>
          </a:prstGeom>
          <a:gradFill>
            <a:gsLst>
              <a:gs pos="0">
                <a:srgbClr val="AFDA42"/>
              </a:gs>
              <a:gs pos="73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Express</a:t>
            </a:r>
          </a:p>
        </p:txBody>
      </p:sp>
      <p:sp>
        <p:nvSpPr>
          <p:cNvPr id="5" name="Arrow: Quad 4">
            <a:extLst>
              <a:ext uri="{FF2B5EF4-FFF2-40B4-BE49-F238E27FC236}">
                <a16:creationId xmlns:a16="http://schemas.microsoft.com/office/drawing/2014/main" id="{39F41667-6BA1-4881-8A84-8E4A48B1A165}"/>
              </a:ext>
            </a:extLst>
          </p:cNvPr>
          <p:cNvSpPr/>
          <p:nvPr/>
        </p:nvSpPr>
        <p:spPr>
          <a:xfrm>
            <a:off x="3723275" y="2639122"/>
            <a:ext cx="3204117" cy="2498984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7A191-7D77-40D4-A067-5366C73442FC}"/>
              </a:ext>
            </a:extLst>
          </p:cNvPr>
          <p:cNvSpPr/>
          <p:nvPr/>
        </p:nvSpPr>
        <p:spPr>
          <a:xfrm>
            <a:off x="1226635" y="3181815"/>
            <a:ext cx="2321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AF363-6B52-460F-AB95-8F7BB0A98858}"/>
              </a:ext>
            </a:extLst>
          </p:cNvPr>
          <p:cNvSpPr/>
          <p:nvPr/>
        </p:nvSpPr>
        <p:spPr>
          <a:xfrm>
            <a:off x="4196577" y="1648885"/>
            <a:ext cx="2321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delete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9B6BC-C99C-4C72-BCBB-74018D549378}"/>
              </a:ext>
            </a:extLst>
          </p:cNvPr>
          <p:cNvSpPr/>
          <p:nvPr/>
        </p:nvSpPr>
        <p:spPr>
          <a:xfrm>
            <a:off x="6950928" y="3177350"/>
            <a:ext cx="2321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</a:t>
            </a: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post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4C29DB-9979-4221-BC19-8CEF3C39B559}"/>
              </a:ext>
            </a:extLst>
          </p:cNvPr>
          <p:cNvSpPr/>
          <p:nvPr/>
        </p:nvSpPr>
        <p:spPr>
          <a:xfrm>
            <a:off x="4287036" y="5000189"/>
            <a:ext cx="23219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app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.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put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DDD3A-F21A-41EB-BE35-1F70F7E6BA9F}"/>
              </a:ext>
            </a:extLst>
          </p:cNvPr>
          <p:cNvSpPr/>
          <p:nvPr/>
        </p:nvSpPr>
        <p:spPr>
          <a:xfrm>
            <a:off x="4193459" y="3577460"/>
            <a:ext cx="20890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Connect </a:t>
            </a:r>
            <a:r>
              <a:rPr lang="en-US" sz="2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db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6567D-E0BD-44A2-8495-50CDEB1081EF}"/>
              </a:ext>
            </a:extLst>
          </p:cNvPr>
          <p:cNvSpPr txBox="1"/>
          <p:nvPr/>
        </p:nvSpPr>
        <p:spPr>
          <a:xfrm>
            <a:off x="167251" y="3515904"/>
            <a:ext cx="176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User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1B83F-DAD7-44BE-93CE-9FBE5565F6C3}"/>
              </a:ext>
            </a:extLst>
          </p:cNvPr>
          <p:cNvSpPr txBox="1"/>
          <p:nvPr/>
        </p:nvSpPr>
        <p:spPr>
          <a:xfrm>
            <a:off x="9143999" y="3639015"/>
            <a:ext cx="182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Request into 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BF7A9C7A-BEB0-4388-AD59-ABF07BFC2CD9}"/>
              </a:ext>
            </a:extLst>
          </p:cNvPr>
          <p:cNvSpPr/>
          <p:nvPr/>
        </p:nvSpPr>
        <p:spPr>
          <a:xfrm>
            <a:off x="7419278" y="297366"/>
            <a:ext cx="4326673" cy="2609385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Allows set up to respond http request.</a:t>
            </a: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DF191634-B75F-4BF3-A27B-6EF3D78DA655}"/>
              </a:ext>
            </a:extLst>
          </p:cNvPr>
          <p:cNvSpPr/>
          <p:nvPr/>
        </p:nvSpPr>
        <p:spPr>
          <a:xfrm>
            <a:off x="-22303" y="297367"/>
            <a:ext cx="3464312" cy="234175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Server.js file / 2 files.</a:t>
            </a:r>
          </a:p>
          <a:p>
            <a:pPr algn="ctr"/>
            <a:r>
              <a:rPr lang="en-US" dirty="0"/>
              <a:t>Test(console.log)</a:t>
            </a:r>
          </a:p>
        </p:txBody>
      </p:sp>
      <p:sp>
        <p:nvSpPr>
          <p:cNvPr id="2" name="Double Wave 1">
            <a:extLst>
              <a:ext uri="{FF2B5EF4-FFF2-40B4-BE49-F238E27FC236}">
                <a16:creationId xmlns:a16="http://schemas.microsoft.com/office/drawing/2014/main" id="{CD5E2A9C-C691-41B1-8DEF-0FFB1DB5FFB3}"/>
              </a:ext>
            </a:extLst>
          </p:cNvPr>
          <p:cNvSpPr/>
          <p:nvPr/>
        </p:nvSpPr>
        <p:spPr>
          <a:xfrm>
            <a:off x="27859" y="4218878"/>
            <a:ext cx="4628808" cy="2325511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App.get</a:t>
            </a:r>
            <a:r>
              <a:rPr lang="en-US" dirty="0"/>
              <a:t>(‘/route, function(req, response)){</a:t>
            </a:r>
          </a:p>
          <a:p>
            <a:pPr algn="ctr"/>
            <a:r>
              <a:rPr lang="en-US" dirty="0" err="1"/>
              <a:t>pool.</a:t>
            </a:r>
            <a:r>
              <a:rPr lang="en-US" dirty="0" err="1">
                <a:solidFill>
                  <a:srgbClr val="FF0000"/>
                </a:solidFill>
              </a:rPr>
              <a:t>query</a:t>
            </a:r>
            <a:r>
              <a:rPr lang="en-US" dirty="0"/>
              <a:t>(Select, Insert, Delete)</a:t>
            </a:r>
          </a:p>
          <a:p>
            <a:pPr algn="ctr"/>
            <a:r>
              <a:rPr lang="en-US" dirty="0"/>
              <a:t>function(err, res, data){</a:t>
            </a:r>
          </a:p>
          <a:p>
            <a:pPr algn="ctr"/>
            <a:r>
              <a:rPr lang="en-US" dirty="0"/>
              <a:t>If (err) throw err;</a:t>
            </a:r>
          </a:p>
          <a:p>
            <a:pPr algn="ctr"/>
            <a:r>
              <a:rPr lang="en-US" dirty="0" err="1"/>
              <a:t>Response.send</a:t>
            </a:r>
            <a:r>
              <a:rPr lang="en-US" dirty="0"/>
              <a:t>(</a:t>
            </a:r>
            <a:r>
              <a:rPr lang="en-US" dirty="0" err="1"/>
              <a:t>res.rows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961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463A6-48FD-4EC3-921C-763283D83A54}"/>
              </a:ext>
            </a:extLst>
          </p:cNvPr>
          <p:cNvSpPr/>
          <p:nvPr/>
        </p:nvSpPr>
        <p:spPr>
          <a:xfrm>
            <a:off x="3289659" y="792155"/>
            <a:ext cx="4227655" cy="923330"/>
          </a:xfrm>
          <a:prstGeom prst="rect">
            <a:avLst/>
          </a:prstGeom>
          <a:gradFill>
            <a:gsLst>
              <a:gs pos="0">
                <a:srgbClr val="92D050"/>
              </a:gs>
              <a:gs pos="73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React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E358460A-29AC-4FAB-9302-BB97E4E9D686}"/>
              </a:ext>
            </a:extLst>
          </p:cNvPr>
          <p:cNvSpPr/>
          <p:nvPr/>
        </p:nvSpPr>
        <p:spPr>
          <a:xfrm>
            <a:off x="2512250" y="2298293"/>
            <a:ext cx="2631688" cy="1144858"/>
          </a:xfrm>
          <a:prstGeom prst="leftRightArrow">
            <a:avLst/>
          </a:prstGeom>
          <a:gradFill>
            <a:gsLst>
              <a:gs pos="0">
                <a:srgbClr val="ED2DD6"/>
              </a:gs>
              <a:gs pos="80000">
                <a:srgbClr val="AFDA42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E1907FA-039C-4122-9CB3-EAF4D19D95F0}"/>
              </a:ext>
            </a:extLst>
          </p:cNvPr>
          <p:cNvSpPr/>
          <p:nvPr/>
        </p:nvSpPr>
        <p:spPr>
          <a:xfrm>
            <a:off x="6504387" y="2298293"/>
            <a:ext cx="2631688" cy="1144858"/>
          </a:xfrm>
          <a:prstGeom prst="leftRightArrow">
            <a:avLst/>
          </a:prstGeom>
          <a:gradFill>
            <a:gsLst>
              <a:gs pos="18000">
                <a:srgbClr val="AFDA42"/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rgbClr val="ED2DD6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18EB8B14-E8B1-4DAA-A6F3-C056E97C5CCC}"/>
              </a:ext>
            </a:extLst>
          </p:cNvPr>
          <p:cNvSpPr/>
          <p:nvPr/>
        </p:nvSpPr>
        <p:spPr>
          <a:xfrm>
            <a:off x="3713837" y="2856571"/>
            <a:ext cx="4138445" cy="1660421"/>
          </a:xfrm>
          <a:prstGeom prst="upArrowCallout">
            <a:avLst/>
          </a:prstGeom>
          <a:gradFill>
            <a:gsLst>
              <a:gs pos="18000">
                <a:schemeClr val="accent5">
                  <a:lumMod val="75000"/>
                </a:schemeClr>
              </a:gs>
              <a:gs pos="46000">
                <a:srgbClr val="00B0F0"/>
              </a:gs>
              <a:gs pos="71000">
                <a:srgbClr val="ED2DD6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Components</a:t>
            </a:r>
          </a:p>
        </p:txBody>
      </p:sp>
      <p:pic>
        <p:nvPicPr>
          <p:cNvPr id="16" name="Picture 15" descr="A picture containing electronics, compact disk&#10;&#10;Description automatically generated">
            <a:extLst>
              <a:ext uri="{FF2B5EF4-FFF2-40B4-BE49-F238E27FC236}">
                <a16:creationId xmlns:a16="http://schemas.microsoft.com/office/drawing/2014/main" id="{7C213781-EE69-495C-BA65-B422A295DE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2"/>
            <a:ext cx="3137210" cy="2038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person looking at a computer&#10;&#10;Description automatically generated">
            <a:extLst>
              <a:ext uri="{FF2B5EF4-FFF2-40B4-BE49-F238E27FC236}">
                <a16:creationId xmlns:a16="http://schemas.microsoft.com/office/drawing/2014/main" id="{3A184C7E-DD0E-4724-A44E-06B555D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240" y="4099932"/>
            <a:ext cx="4083721" cy="23348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 descr="A group of people around a table&#10;&#10;Description automatically generated">
            <a:extLst>
              <a:ext uri="{FF2B5EF4-FFF2-40B4-BE49-F238E27FC236}">
                <a16:creationId xmlns:a16="http://schemas.microsoft.com/office/drawing/2014/main" id="{2916EA5F-BBA9-4F14-953C-EC22A47D9A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147" y="1"/>
            <a:ext cx="4083721" cy="2306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D33E39E4-E7B1-41C7-A0CB-EBD9F84E9A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2372"/>
            <a:ext cx="3624626" cy="2228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7D0D45-A66B-447B-95E6-548B359A1EC7}"/>
              </a:ext>
            </a:extLst>
          </p:cNvPr>
          <p:cNvSpPr txBox="1"/>
          <p:nvPr/>
        </p:nvSpPr>
        <p:spPr>
          <a:xfrm>
            <a:off x="4404024" y="5192077"/>
            <a:ext cx="275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Axios.get</a:t>
            </a:r>
            <a:r>
              <a:rPr lang="en-US" dirty="0"/>
              <a:t>( connect http)</a:t>
            </a:r>
          </a:p>
        </p:txBody>
      </p:sp>
    </p:spTree>
    <p:extLst>
      <p:ext uri="{BB962C8B-B14F-4D97-AF65-F5344CB8AC3E}">
        <p14:creationId xmlns:p14="http://schemas.microsoft.com/office/powerpoint/2010/main" val="26594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439</TotalTime>
  <Words>122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Geidy D. Molina</dc:creator>
  <cp:lastModifiedBy>Geidy D. Molina</cp:lastModifiedBy>
  <cp:revision>25</cp:revision>
  <dcterms:created xsi:type="dcterms:W3CDTF">2019-06-21T05:35:47Z</dcterms:created>
  <dcterms:modified xsi:type="dcterms:W3CDTF">2019-06-21T20:39:02Z</dcterms:modified>
</cp:coreProperties>
</file>