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7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9" r:id="rId12"/>
    <p:sldId id="271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6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04.12.2020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5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04.12.2020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68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04.12.2020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20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04.12.2020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54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04.12.2020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04.12.2020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49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04.12.2020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65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04.12.2020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4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04.12.2020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6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04.12.2020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74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6D48-1CD0-4D69-8E45-8FD8C1E00D98}" type="datetimeFigureOut">
              <a:rPr lang="de-DE" smtClean="0"/>
              <a:pPr/>
              <a:t>04.12.2020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99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6D48-1CD0-4D69-8E45-8FD8C1E00D98}" type="datetimeFigureOut">
              <a:rPr lang="de-DE" smtClean="0"/>
              <a:pPr/>
              <a:t>04.12.2020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B51E-FA2D-483C-ADE5-344062D8160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46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Timer%22%20%2210:00%2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Audio_Kanal4%2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PPP%2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LiveStream%2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EAMER_VideoClip%22%20%22Urheberrechtlich%20keine%20Live&#252;bertragung%22%20%22Es%20geht%20in%20K&#252;rze%20weiter%2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Ausschaltsequenz%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Pause%22%20%22Text%201%22%20%22Text%202%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Band%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GoPro%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Altar%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Gebet%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Predigt%2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Audio_Summensignal%2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JokiAutomation.exe%20%22Audio_RaumMikro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Eventtimer</a:t>
            </a:r>
            <a:r>
              <a:rPr lang="de-DE" dirty="0"/>
              <a:t> 10:00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 err="1"/>
              <a:t>Audiochannel</a:t>
            </a:r>
            <a:r>
              <a:rPr lang="de-DE" dirty="0"/>
              <a:t> 1 fade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 err="1"/>
              <a:t>Audiochannel</a:t>
            </a:r>
            <a:r>
              <a:rPr lang="de-DE" dirty="0"/>
              <a:t> 2,3,4 fade down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 err="1"/>
              <a:t>Slidershow</a:t>
            </a:r>
            <a:r>
              <a:rPr lang="de-DE" dirty="0"/>
              <a:t> + </a:t>
            </a:r>
            <a:r>
              <a:rPr lang="de-DE" dirty="0" err="1"/>
              <a:t>Countdowntimer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eventtime </a:t>
            </a:r>
            <a:r>
              <a:rPr lang="de-DE" dirty="0" err="1"/>
              <a:t>reached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Pause </a:t>
            </a:r>
            <a:r>
              <a:rPr lang="de-DE" dirty="0" err="1"/>
              <a:t>if</a:t>
            </a:r>
            <a:r>
              <a:rPr lang="de-DE" dirty="0"/>
              <a:t> time &lt; </a:t>
            </a:r>
            <a:r>
              <a:rPr lang="de-DE" dirty="0" err="1"/>
              <a:t>current</a:t>
            </a:r>
            <a:r>
              <a:rPr lang="de-DE" dirty="0"/>
              <a:t> time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                                                            </a:t>
            </a:r>
            <a:r>
              <a:rPr lang="de-DE" dirty="0">
                <a:solidFill>
                  <a:srgbClr val="FF0000"/>
                </a:solidFill>
              </a:rPr>
              <a:t>1 B1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A1</a:t>
            </a:r>
            <a:r>
              <a:rPr lang="de-DE" dirty="0"/>
              <a:t>                              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JokiAutomation.exe "</a:t>
            </a:r>
            <a:r>
              <a:rPr lang="de-DE" dirty="0" err="1"/>
              <a:t>Timer</a:t>
            </a:r>
            <a:r>
              <a:rPr lang="de-DE" dirty="0"/>
              <a:t>" "10:00"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288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</a:t>
            </a:r>
            <a:r>
              <a:rPr lang="de-DE" dirty="0" err="1"/>
              <a:t>channel</a:t>
            </a:r>
            <a:r>
              <a:rPr lang="de-DE" dirty="0"/>
              <a:t> 4  (</a:t>
            </a:r>
            <a:r>
              <a:rPr lang="de-DE" dirty="0" err="1"/>
              <a:t>channel</a:t>
            </a:r>
            <a:r>
              <a:rPr lang="de-DE" dirty="0"/>
              <a:t> 4 </a:t>
            </a:r>
            <a:r>
              <a:rPr lang="de-DE" dirty="0" err="1"/>
              <a:t>audiomix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/>
          <a:lstStyle/>
          <a:p>
            <a:r>
              <a:rPr lang="de-DE" dirty="0" err="1"/>
              <a:t>Audiochannel</a:t>
            </a:r>
            <a:r>
              <a:rPr lang="de-DE" dirty="0"/>
              <a:t> 4  fade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 err="1"/>
              <a:t>Audiochannel</a:t>
            </a:r>
            <a:r>
              <a:rPr lang="de-DE" dirty="0"/>
              <a:t> 1,2,3 fade down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 A4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"Audio_Kanal4"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49765" y="3993931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906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PPP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Switch </a:t>
            </a:r>
            <a:r>
              <a:rPr lang="de-DE" dirty="0" err="1"/>
              <a:t>beamer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HDMI 1 (Laptop 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B1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"BEAMER_PPP"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73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Livestream - 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Switch </a:t>
            </a:r>
            <a:r>
              <a:rPr lang="de-DE" dirty="0" err="1"/>
              <a:t>beamer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HDMI 2 (Livestream - 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B2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  "</a:t>
            </a:r>
            <a:r>
              <a:rPr lang="fr-FR" dirty="0" err="1"/>
              <a:t>BEAMER_LiveStream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96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Beamer</a:t>
            </a:r>
            <a:r>
              <a:rPr lang="de-DE" dirty="0"/>
              <a:t> Videoclip Text 1  Text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Beamer</a:t>
            </a:r>
            <a:r>
              <a:rPr lang="de-DE" dirty="0"/>
              <a:t> analog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 err="1"/>
              <a:t>Audiochannel</a:t>
            </a:r>
            <a:r>
              <a:rPr lang="de-DE" dirty="0"/>
              <a:t> 1 fade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 err="1"/>
              <a:t>Audiochannel</a:t>
            </a:r>
            <a:r>
              <a:rPr lang="de-DE" dirty="0"/>
              <a:t> 2,3,4 fade down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/>
              <a:t>Pause, Text 1 and Text 2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      1 B3 A1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800" dirty="0"/>
              <a:t>JokiAutomation.exe "</a:t>
            </a:r>
            <a:r>
              <a:rPr lang="de-DE" sz="1800" dirty="0" err="1"/>
              <a:t>BEAMER_VideoClip</a:t>
            </a:r>
            <a:r>
              <a:rPr lang="de-DE" sz="1800" dirty="0"/>
              <a:t>" "Urheberrechtlich keine Liveübertragung" "Es geht in Kürze weiter"</a:t>
            </a:r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98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shut</a:t>
            </a:r>
            <a:r>
              <a:rPr lang="de-DE" dirty="0"/>
              <a:t> down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Switch off </a:t>
            </a:r>
            <a:r>
              <a:rPr lang="de-DE" dirty="0" err="1"/>
              <a:t>Beamer</a:t>
            </a:r>
            <a:r>
              <a:rPr lang="de-DE" dirty="0"/>
              <a:t> </a:t>
            </a:r>
          </a:p>
          <a:p>
            <a:r>
              <a:rPr lang="de-DE" dirty="0"/>
              <a:t>Switch off HDMI switch</a:t>
            </a:r>
          </a:p>
          <a:p>
            <a:r>
              <a:rPr lang="de-DE" dirty="0"/>
              <a:t>Switch off </a:t>
            </a:r>
            <a:r>
              <a:rPr lang="de-DE" dirty="0" err="1"/>
              <a:t>backup</a:t>
            </a:r>
            <a:r>
              <a:rPr lang="de-DE" dirty="0"/>
              <a:t> </a:t>
            </a:r>
            <a:r>
              <a:rPr lang="de-DE" dirty="0" err="1"/>
              <a:t>recorder</a:t>
            </a:r>
            <a:endParaRPr lang="de-DE" dirty="0"/>
          </a:p>
          <a:p>
            <a:r>
              <a:rPr lang="de-DE" dirty="0" err="1"/>
              <a:t>Shut</a:t>
            </a:r>
            <a:r>
              <a:rPr lang="de-DE" dirty="0"/>
              <a:t> down </a:t>
            </a:r>
            <a:r>
              <a:rPr lang="de-DE" dirty="0" err="1"/>
              <a:t>raspberry</a:t>
            </a:r>
            <a:r>
              <a:rPr lang="de-DE" dirty="0"/>
              <a:t> </a:t>
            </a:r>
            <a:r>
              <a:rPr lang="de-DE" dirty="0" err="1"/>
              <a:t>pi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4300" b="1" dirty="0">
                <a:solidFill>
                  <a:srgbClr val="FF0000"/>
                </a:solidFill>
              </a:rPr>
              <a:t>                                              Ausschaltsequenz!!!</a:t>
            </a:r>
            <a:endParaRPr lang="de-DE" sz="4300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fr-FR" dirty="0"/>
              <a:t>JokiAutomation.exe  "</a:t>
            </a:r>
            <a:r>
              <a:rPr lang="fr-FR" dirty="0" err="1"/>
              <a:t>Ausschaltsequenz</a:t>
            </a:r>
            <a:r>
              <a:rPr lang="fr-FR" dirty="0"/>
              <a:t>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5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Eventtimer</a:t>
            </a:r>
            <a:r>
              <a:rPr lang="de-DE" dirty="0"/>
              <a:t> Pause Text 1  Text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 err="1"/>
              <a:t>Audiochannel</a:t>
            </a:r>
            <a:r>
              <a:rPr lang="de-DE" dirty="0"/>
              <a:t> 1 fade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 err="1"/>
              <a:t>Audiochannel</a:t>
            </a:r>
            <a:r>
              <a:rPr lang="de-DE" dirty="0"/>
              <a:t> 2,3,4 fade down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r>
              <a:rPr lang="de-DE" dirty="0" err="1"/>
              <a:t>Slidershow</a:t>
            </a:r>
            <a:r>
              <a:rPr lang="de-DE" dirty="0"/>
              <a:t> + Pause, Text 1 and Text 2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                                                     </a:t>
            </a:r>
            <a:r>
              <a:rPr lang="de-DE" dirty="0">
                <a:solidFill>
                  <a:srgbClr val="FF0000"/>
                </a:solidFill>
              </a:rPr>
              <a:t>1 B1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A1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fr-FR" dirty="0"/>
              <a:t>JokiAutomation.exe "Pause" "</a:t>
            </a:r>
            <a:r>
              <a:rPr lang="fr-FR" dirty="0" err="1"/>
              <a:t>Text</a:t>
            </a:r>
            <a:r>
              <a:rPr lang="fr-FR" dirty="0"/>
              <a:t> 1" "</a:t>
            </a:r>
            <a:r>
              <a:rPr lang="fr-FR" dirty="0" err="1"/>
              <a:t>Text</a:t>
            </a:r>
            <a:r>
              <a:rPr lang="fr-FR" dirty="0"/>
              <a:t> 2"</a:t>
            </a:r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78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Beamer</a:t>
            </a:r>
            <a:r>
              <a:rPr lang="de-DE" dirty="0"/>
              <a:t> HDMI 1 (PPP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r>
              <a:rPr lang="de-DE" dirty="0" err="1"/>
              <a:t>Audiochannel</a:t>
            </a:r>
            <a:r>
              <a:rPr lang="de-DE" dirty="0"/>
              <a:t> 2 (</a:t>
            </a:r>
            <a:r>
              <a:rPr lang="de-DE" dirty="0" err="1"/>
              <a:t>sumary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3 (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microphone</a:t>
            </a:r>
            <a:r>
              <a:rPr lang="de-DE" dirty="0"/>
              <a:t>) fade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 err="1"/>
              <a:t>Audiochannel</a:t>
            </a:r>
            <a:r>
              <a:rPr lang="de-DE" dirty="0"/>
              <a:t> 1,2 </a:t>
            </a:r>
            <a:r>
              <a:rPr lang="de-DE" dirty="0" err="1"/>
              <a:t>or</a:t>
            </a:r>
            <a:r>
              <a:rPr lang="de-DE" dirty="0"/>
              <a:t> 3,4 fade down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1 (Laptop PPP)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1 B1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A2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"Band"</a:t>
            </a:r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92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GoPro </a:t>
            </a:r>
            <a:r>
              <a:rPr lang="de-DE" dirty="0" err="1"/>
              <a:t>Actioncamera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Audiochannel</a:t>
            </a:r>
            <a:r>
              <a:rPr lang="de-DE" dirty="0"/>
              <a:t> 2 (</a:t>
            </a:r>
            <a:r>
              <a:rPr lang="de-DE" dirty="0" err="1"/>
              <a:t>sumary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3 (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microphone</a:t>
            </a:r>
            <a:r>
              <a:rPr lang="de-DE" dirty="0"/>
              <a:t>) fade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 err="1"/>
              <a:t>Audiochannel</a:t>
            </a:r>
            <a:r>
              <a:rPr lang="de-DE" dirty="0"/>
              <a:t> 1,2 </a:t>
            </a:r>
            <a:r>
              <a:rPr lang="de-DE" dirty="0" err="1"/>
              <a:t>or</a:t>
            </a:r>
            <a:r>
              <a:rPr lang="de-DE" dirty="0"/>
              <a:t> 3,4 fade down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2 (GoPro)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2 A2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"GoPro"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07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Camcorder 1  (</a:t>
            </a:r>
            <a:r>
              <a:rPr lang="de-DE" dirty="0" err="1"/>
              <a:t>cam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Audiochannel</a:t>
            </a:r>
            <a:r>
              <a:rPr lang="de-DE" dirty="0"/>
              <a:t> 2 (</a:t>
            </a:r>
            <a:r>
              <a:rPr lang="de-DE" dirty="0" err="1"/>
              <a:t>sumary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3 (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microphone</a:t>
            </a:r>
            <a:r>
              <a:rPr lang="de-DE" dirty="0"/>
              <a:t>) fade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 err="1"/>
              <a:t>Audiochannel</a:t>
            </a:r>
            <a:r>
              <a:rPr lang="de-DE" dirty="0"/>
              <a:t> 1,2 </a:t>
            </a:r>
            <a:r>
              <a:rPr lang="de-DE" dirty="0" err="1"/>
              <a:t>or</a:t>
            </a:r>
            <a:r>
              <a:rPr lang="de-DE" dirty="0"/>
              <a:t> 3,4 fade down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3 (</a:t>
            </a:r>
            <a:r>
              <a:rPr lang="de-DE" dirty="0" err="1"/>
              <a:t>camcorder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 3 A2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"Altar"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16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Prayer   (</a:t>
            </a:r>
            <a:r>
              <a:rPr lang="de-DE" dirty="0" err="1"/>
              <a:t>prayer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Audiochannel</a:t>
            </a:r>
            <a:r>
              <a:rPr lang="de-DE" dirty="0"/>
              <a:t> 2 (</a:t>
            </a:r>
            <a:r>
              <a:rPr lang="de-DE" dirty="0" err="1"/>
              <a:t>sumary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3 (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microphone</a:t>
            </a:r>
            <a:r>
              <a:rPr lang="de-DE" dirty="0"/>
              <a:t>) fade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 err="1"/>
              <a:t>Audiochannel</a:t>
            </a:r>
            <a:r>
              <a:rPr lang="de-DE" dirty="0"/>
              <a:t> 1,2 </a:t>
            </a:r>
            <a:r>
              <a:rPr lang="de-DE" dirty="0" err="1"/>
              <a:t>or</a:t>
            </a:r>
            <a:r>
              <a:rPr lang="de-DE" dirty="0"/>
              <a:t> 3,4 fade down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5 (</a:t>
            </a:r>
            <a:r>
              <a:rPr lang="de-DE" dirty="0" err="1"/>
              <a:t>combination</a:t>
            </a:r>
            <a:r>
              <a:rPr lang="de-DE" dirty="0"/>
              <a:t> PPP and GoPro)</a:t>
            </a:r>
          </a:p>
          <a:p>
            <a:r>
              <a:rPr lang="de-DE" dirty="0" err="1"/>
              <a:t>Beamer</a:t>
            </a:r>
            <a:r>
              <a:rPr lang="de-DE" dirty="0"/>
              <a:t> HDMI 1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5 B1 A2 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JokiAutomation.exe "Gebet"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96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Camcorder 2  (</a:t>
            </a:r>
            <a:r>
              <a:rPr lang="de-DE" dirty="0" err="1"/>
              <a:t>preacher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Audiochannel</a:t>
            </a:r>
            <a:r>
              <a:rPr lang="de-DE" dirty="0"/>
              <a:t> 2 (</a:t>
            </a:r>
            <a:r>
              <a:rPr lang="de-DE" dirty="0" err="1"/>
              <a:t>sumary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3 (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microphone</a:t>
            </a:r>
            <a:r>
              <a:rPr lang="de-DE" dirty="0"/>
              <a:t>) fade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 err="1"/>
              <a:t>Audiochannel</a:t>
            </a:r>
            <a:r>
              <a:rPr lang="de-DE" dirty="0"/>
              <a:t> 1,2 </a:t>
            </a:r>
            <a:r>
              <a:rPr lang="de-DE" dirty="0" err="1"/>
              <a:t>or</a:t>
            </a:r>
            <a:r>
              <a:rPr lang="de-DE" dirty="0"/>
              <a:t> 3,4 fade down</a:t>
            </a:r>
          </a:p>
          <a:p>
            <a:r>
              <a:rPr lang="de-DE" dirty="0"/>
              <a:t>HDMI Switch </a:t>
            </a:r>
            <a:r>
              <a:rPr lang="de-DE" dirty="0" err="1"/>
              <a:t>channel</a:t>
            </a:r>
            <a:r>
              <a:rPr lang="de-DE" dirty="0"/>
              <a:t> 4 (</a:t>
            </a:r>
            <a:r>
              <a:rPr lang="de-DE" dirty="0" err="1"/>
              <a:t>camcorder</a:t>
            </a:r>
            <a:r>
              <a:rPr lang="de-DE" dirty="0"/>
              <a:t> 2 </a:t>
            </a:r>
            <a:r>
              <a:rPr lang="de-DE" dirty="0" err="1"/>
              <a:t>preacher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4 A2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"Predigt"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86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</a:t>
            </a:r>
            <a:r>
              <a:rPr lang="de-DE" dirty="0" err="1"/>
              <a:t>sumary</a:t>
            </a:r>
            <a:r>
              <a:rPr lang="de-DE" dirty="0"/>
              <a:t>  (</a:t>
            </a:r>
            <a:r>
              <a:rPr lang="de-DE" dirty="0" err="1"/>
              <a:t>sumary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amplifier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/>
          <a:lstStyle/>
          <a:p>
            <a:r>
              <a:rPr lang="de-DE" dirty="0" err="1"/>
              <a:t>Audiochannel</a:t>
            </a:r>
            <a:r>
              <a:rPr lang="de-DE" dirty="0"/>
              <a:t> 2 (</a:t>
            </a:r>
            <a:r>
              <a:rPr lang="de-DE" dirty="0" err="1"/>
              <a:t>sumary</a:t>
            </a:r>
            <a:r>
              <a:rPr lang="de-DE" dirty="0"/>
              <a:t>) fade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 err="1"/>
              <a:t>Audiochannel</a:t>
            </a:r>
            <a:r>
              <a:rPr lang="de-DE" dirty="0"/>
              <a:t> 1,3,4 fade down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 A2</a:t>
            </a:r>
          </a:p>
          <a:p>
            <a:pPr marL="0" indent="0">
              <a:buNone/>
            </a:pPr>
            <a:r>
              <a:rPr lang="de-DE" dirty="0"/>
              <a:t>JokiAutomation.exe "</a:t>
            </a:r>
            <a:r>
              <a:rPr lang="de-DE" dirty="0" err="1"/>
              <a:t>Audio_Summensignal</a:t>
            </a:r>
            <a:r>
              <a:rPr lang="de-DE" dirty="0"/>
              <a:t>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6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5F15-9C27-4730-80B4-4B8CA5C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</a:t>
            </a:r>
            <a:r>
              <a:rPr lang="de-DE" dirty="0" err="1"/>
              <a:t>room</a:t>
            </a:r>
            <a:r>
              <a:rPr lang="de-DE" dirty="0"/>
              <a:t>  (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micro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amplifier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621BA-2F32-4AB0-8C4C-5362CB4F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51"/>
            <a:ext cx="10515600" cy="4351338"/>
          </a:xfrm>
        </p:spPr>
        <p:txBody>
          <a:bodyPr/>
          <a:lstStyle/>
          <a:p>
            <a:r>
              <a:rPr lang="de-DE" dirty="0" err="1"/>
              <a:t>Audiochannel</a:t>
            </a:r>
            <a:r>
              <a:rPr lang="de-DE" dirty="0"/>
              <a:t> 3 (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microphone</a:t>
            </a:r>
            <a:r>
              <a:rPr lang="de-DE" dirty="0"/>
              <a:t>) fade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 err="1"/>
              <a:t>Audiochannel</a:t>
            </a:r>
            <a:r>
              <a:rPr lang="de-DE" dirty="0"/>
              <a:t> 1,2,4 fade down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                                                                        A3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JokiAutomation.exe "</a:t>
            </a:r>
            <a:r>
              <a:rPr lang="de-DE" dirty="0" err="1"/>
              <a:t>Audio_RaumMikro</a:t>
            </a:r>
            <a:r>
              <a:rPr lang="de-DE" dirty="0"/>
              <a:t>"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hlinkClick r:id="rId2" action="ppaction://program"/>
            <a:extLst>
              <a:ext uri="{FF2B5EF4-FFF2-40B4-BE49-F238E27FC236}">
                <a16:creationId xmlns:a16="http://schemas.microsoft.com/office/drawing/2014/main" id="{5D07DC50-91BF-4A42-B5AF-0D3DC4A229F5}"/>
              </a:ext>
            </a:extLst>
          </p:cNvPr>
          <p:cNvSpPr/>
          <p:nvPr/>
        </p:nvSpPr>
        <p:spPr>
          <a:xfrm>
            <a:off x="5307724" y="3983420"/>
            <a:ext cx="1492469" cy="69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90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542</Words>
  <Application>Microsoft Office PowerPoint</Application>
  <PresentationFormat>Breitbild</PresentationFormat>
  <Paragraphs>135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Eventtimer 10:00</vt:lpstr>
      <vt:lpstr>Eventtimer Pause Text 1  Text 2</vt:lpstr>
      <vt:lpstr>Band</vt:lpstr>
      <vt:lpstr>GoPro Actioncamera</vt:lpstr>
      <vt:lpstr>Camcorder 1  (cam with position controller)</vt:lpstr>
      <vt:lpstr>Prayer   (prayer view)</vt:lpstr>
      <vt:lpstr>Camcorder 2  (preacher view)</vt:lpstr>
      <vt:lpstr>Audio sumary  (sumary signal from amplifier)</vt:lpstr>
      <vt:lpstr>Audio room  (room micro from amplifier)</vt:lpstr>
      <vt:lpstr>Audio channel 4  (channel 4 audiomix)</vt:lpstr>
      <vt:lpstr>Beamer PPP View</vt:lpstr>
      <vt:lpstr>Beamer Livestream -  View</vt:lpstr>
      <vt:lpstr>Beamer Videoclip Text 1  Text 2</vt:lpstr>
      <vt:lpstr>shut down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Eventtimer</dc:title>
  <dc:creator>Vogel, Rene (DI FA SEA SYS AMB)</dc:creator>
  <cp:lastModifiedBy>Vogel, Rene (DI FA SEA SYS AMB)</cp:lastModifiedBy>
  <cp:revision>43</cp:revision>
  <dcterms:created xsi:type="dcterms:W3CDTF">2020-11-19T11:20:37Z</dcterms:created>
  <dcterms:modified xsi:type="dcterms:W3CDTF">2020-12-04T06:43:37Z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2020-12-04T06:43:37Z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496c7df2-f4ed-4aaa-9fa9-1444453051cc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