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77" r:id="rId5"/>
    <p:sldId id="261" r:id="rId6"/>
    <p:sldId id="262" r:id="rId7"/>
    <p:sldId id="264" r:id="rId8"/>
    <p:sldId id="275" r:id="rId9"/>
    <p:sldId id="276" r:id="rId10"/>
    <p:sldId id="263" r:id="rId11"/>
    <p:sldId id="269" r:id="rId12"/>
    <p:sldId id="271" r:id="rId13"/>
    <p:sldId id="270" r:id="rId14"/>
    <p:sldId id="273" r:id="rId15"/>
    <p:sldId id="274" r:id="rId16"/>
    <p:sldId id="278" r:id="rId17"/>
    <p:sldId id="27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87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29.12.2020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imer%22%20%2210:00%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redigt%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Video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Stream%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VideoClip%22%20%22Urheberrechtlich%20keine%20Live&#252;bertragung%22%20%22Es%20geht%20in%20K&#252;rze%20weiter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Mute%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art%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op%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RasPi_Reset%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sschaltsequenz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ause%22%20%22Text%201%22%20%22Text%202%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ext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oPro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ltar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ebet%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LesungMulti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Multi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Start Backup Recorder</a:t>
            </a:r>
          </a:p>
          <a:p>
            <a:r>
              <a:rPr lang="de-DE" dirty="0" err="1"/>
              <a:t>Slidershow</a:t>
            </a:r>
            <a:r>
              <a:rPr lang="de-DE" dirty="0"/>
              <a:t> + </a:t>
            </a:r>
            <a:r>
              <a:rPr lang="de-DE" dirty="0" err="1"/>
              <a:t>Countdowntimer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eventtime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Pause </a:t>
            </a:r>
            <a:r>
              <a:rPr lang="de-DE" dirty="0" err="1"/>
              <a:t>if</a:t>
            </a:r>
            <a:r>
              <a:rPr lang="de-DE" dirty="0"/>
              <a:t> time &lt; </a:t>
            </a:r>
            <a:r>
              <a:rPr lang="de-DE" dirty="0" err="1"/>
              <a:t>current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T</a:t>
            </a:r>
            <a:r>
              <a:rPr lang="de-DE" dirty="0"/>
              <a:t>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JokiAutomation.exe "</a:t>
            </a:r>
            <a:r>
              <a:rPr lang="de-DE" dirty="0" err="1"/>
              <a:t>Timer</a:t>
            </a:r>
            <a:r>
              <a:rPr lang="de-DE" dirty="0"/>
              <a:t>" "10:00"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328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2  (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4 (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"Predigt"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368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smtClean="0"/>
              <a:t>Live Video </a:t>
            </a:r>
            <a:r>
              <a:rPr lang="de-DE" dirty="0"/>
              <a:t>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Audio Mix Profile ‚</a:t>
            </a:r>
            <a:r>
              <a:rPr lang="de-DE" dirty="0" err="1" smtClean="0"/>
              <a:t>VideoClip</a:t>
            </a:r>
            <a:r>
              <a:rPr lang="de-DE" dirty="0" smtClean="0"/>
              <a:t> ‘</a:t>
            </a:r>
          </a:p>
          <a:p>
            <a:r>
              <a:rPr lang="de-DE" dirty="0" smtClean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1 (Laptop </a:t>
            </a:r>
            <a:r>
              <a:rPr lang="de-DE" dirty="0" err="1" smtClean="0"/>
              <a:t>view</a:t>
            </a:r>
            <a:r>
              <a:rPr lang="de-DE" dirty="0" smtClean="0"/>
              <a:t>)</a:t>
            </a:r>
          </a:p>
          <a:p>
            <a:r>
              <a:rPr lang="de-DE" dirty="0" smtClean="0"/>
              <a:t>HDMI Switch </a:t>
            </a:r>
            <a:r>
              <a:rPr lang="de-DE" dirty="0" err="1" smtClean="0"/>
              <a:t>channel</a:t>
            </a:r>
            <a:r>
              <a:rPr lang="de-DE" dirty="0" smtClean="0"/>
              <a:t> 1 (Laptop 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</a:t>
            </a:r>
            <a:r>
              <a:rPr lang="fr-FR" dirty="0" smtClean="0"/>
              <a:t>"</a:t>
            </a:r>
            <a:r>
              <a:rPr lang="de-DE" dirty="0" err="1" smtClean="0"/>
              <a:t>BEAMER_LiveVideo</a:t>
            </a:r>
            <a:r>
              <a:rPr lang="fr-FR" dirty="0" smtClean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7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Livestream - 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2 (Livestream - 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BEAMER_LiveStream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9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Videoclip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analog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     BA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/>
              <a:t>JokiAutomation.exe "</a:t>
            </a:r>
            <a:r>
              <a:rPr lang="de-DE" sz="1800" dirty="0" err="1"/>
              <a:t>BEAMER_VideoClip</a:t>
            </a:r>
            <a:r>
              <a:rPr lang="de-DE" sz="1800" dirty="0"/>
              <a:t>" "Urheberrechtlich keine Liveübertragung" "Es geht in Kürze weiter"</a:t>
            </a:r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9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Mute / </a:t>
            </a:r>
            <a:r>
              <a:rPr lang="de-DE" dirty="0" err="1"/>
              <a:t>Demute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mutes</a:t>
            </a:r>
            <a:r>
              <a:rPr lang="de-DE" dirty="0"/>
              <a:t> / </a:t>
            </a:r>
            <a:r>
              <a:rPr lang="de-DE" dirty="0" err="1"/>
              <a:t>demutes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BEAMER_Mute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</a:t>
            </a:r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/>
              <a:t>the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 smtClean="0"/>
              <a:t>recorder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</a:t>
            </a:r>
            <a:r>
              <a:rPr lang="de-DE" dirty="0" smtClean="0"/>
              <a:t> </a:t>
            </a:r>
            <a:r>
              <a:rPr lang="de-DE" dirty="0" err="1" smtClean="0"/>
              <a:t>church</a:t>
            </a:r>
            <a:r>
              <a:rPr lang="de-DE" dirty="0" smtClean="0"/>
              <a:t> check, the </a:t>
            </a:r>
            <a:r>
              <a:rPr lang="de-DE" dirty="0" err="1" smtClean="0"/>
              <a:t>backup</a:t>
            </a:r>
            <a:r>
              <a:rPr lang="de-DE" dirty="0" smtClean="0"/>
              <a:t> </a:t>
            </a:r>
            <a:r>
              <a:rPr lang="de-DE" dirty="0" err="1" smtClean="0"/>
              <a:t>recorder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RC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 smtClean="0"/>
              <a:t>Backup_Start</a:t>
            </a:r>
            <a:r>
              <a:rPr lang="fr-FR" dirty="0" smtClean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/>
              <a:t>stopps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Backup_Stop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/>
              <a:t>– </a:t>
            </a:r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kills</a:t>
            </a:r>
            <a:r>
              <a:rPr lang="de-DE" dirty="0" smtClean="0"/>
              <a:t> all </a:t>
            </a:r>
            <a:r>
              <a:rPr lang="de-DE" dirty="0" err="1" smtClean="0"/>
              <a:t>RasPiAutomation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</a:t>
            </a:r>
            <a:r>
              <a:rPr lang="de-DE" dirty="0" smtClean="0"/>
              <a:t> </a:t>
            </a:r>
            <a:r>
              <a:rPr lang="de-DE" dirty="0" err="1" smtClean="0"/>
              <a:t>church</a:t>
            </a:r>
            <a:r>
              <a:rPr lang="de-DE" dirty="0" smtClean="0"/>
              <a:t> check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RR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</a:t>
            </a:r>
            <a:r>
              <a:rPr lang="fr-FR" dirty="0" smtClean="0"/>
              <a:t>"</a:t>
            </a:r>
            <a:r>
              <a:rPr lang="de-DE" dirty="0" err="1" smtClean="0"/>
              <a:t>RasPi_Reset</a:t>
            </a:r>
            <a:r>
              <a:rPr lang="fr-FR" dirty="0" smtClean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Stop</a:t>
            </a:r>
            <a:r>
              <a:rPr lang="de-DE" dirty="0"/>
              <a:t> Backup Recorder</a:t>
            </a:r>
          </a:p>
          <a:p>
            <a:r>
              <a:rPr lang="de-DE" dirty="0"/>
              <a:t>Switch off </a:t>
            </a:r>
            <a:r>
              <a:rPr lang="de-DE" dirty="0" err="1"/>
              <a:t>Beamer</a:t>
            </a:r>
            <a:r>
              <a:rPr lang="de-DE" dirty="0"/>
              <a:t> </a:t>
            </a:r>
          </a:p>
          <a:p>
            <a:r>
              <a:rPr lang="de-DE" dirty="0"/>
              <a:t>Switch off HDMI switch</a:t>
            </a:r>
          </a:p>
          <a:p>
            <a:r>
              <a:rPr lang="de-DE" dirty="0"/>
              <a:t>Switch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err="1"/>
              <a:t>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4300" b="1" dirty="0">
                <a:solidFill>
                  <a:srgbClr val="FF0000"/>
                </a:solidFill>
              </a:rPr>
              <a:t>                                              Ausschaltsequenz!!!</a:t>
            </a:r>
            <a:endParaRPr lang="de-DE" sz="43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  "</a:t>
            </a:r>
            <a:r>
              <a:rPr lang="fr-FR" dirty="0" err="1"/>
              <a:t>Ausschaltsequenz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9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Pause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fr-FR" dirty="0"/>
              <a:t>JokiAutomation.exe "Pause" "</a:t>
            </a:r>
            <a:r>
              <a:rPr lang="fr-FR" dirty="0" err="1"/>
              <a:t>Text</a:t>
            </a:r>
            <a:r>
              <a:rPr lang="fr-FR" dirty="0"/>
              <a:t> 1" "</a:t>
            </a:r>
            <a:r>
              <a:rPr lang="fr-FR" dirty="0" err="1"/>
              <a:t>Text</a:t>
            </a:r>
            <a:r>
              <a:rPr lang="fr-FR" dirty="0"/>
              <a:t> 2"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69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</a:t>
            </a:r>
            <a:r>
              <a:rPr lang="de-DE" dirty="0" smtClean="0"/>
              <a:t>‚Text‘</a:t>
            </a:r>
            <a:endParaRPr lang="de-DE" dirty="0"/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T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</a:t>
            </a:r>
            <a:r>
              <a:rPr lang="de-DE" dirty="0" smtClean="0"/>
              <a:t>"Text"</a:t>
            </a: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69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GoPro </a:t>
            </a:r>
            <a:r>
              <a:rPr lang="de-DE" dirty="0" err="1"/>
              <a:t>Actioncamera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2 (GoPro)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"GoPro"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690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1  (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3 (</a:t>
            </a:r>
            <a:r>
              <a:rPr lang="de-DE" dirty="0" err="1"/>
              <a:t>camcorder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"Altar"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41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Prayer   (</a:t>
            </a:r>
            <a:r>
              <a:rPr lang="de-DE" dirty="0" err="1"/>
              <a:t>prayer</a:t>
            </a:r>
            <a:r>
              <a:rPr lang="de-DE" dirty="0"/>
              <a:t> </a:t>
            </a:r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</a:t>
            </a:r>
            <a:r>
              <a:rPr lang="de-DE" dirty="0" smtClean="0"/>
              <a:t>‚Gottesdienst‘</a:t>
            </a:r>
            <a:endParaRPr lang="de-DE" dirty="0"/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 smtClean="0"/>
              <a:t>laptop</a:t>
            </a:r>
            <a:r>
              <a:rPr lang="de-DE" dirty="0" smtClean="0"/>
              <a:t> </a:t>
            </a:r>
            <a:r>
              <a:rPr lang="de-DE" dirty="0"/>
              <a:t>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smtClean="0">
                <a:solidFill>
                  <a:srgbClr val="FF0000"/>
                </a:solidFill>
              </a:rPr>
              <a:t>MP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"Gebet"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Readers   (</a:t>
            </a:r>
            <a:r>
              <a:rPr lang="de-DE" dirty="0" err="1" smtClean="0"/>
              <a:t>readers</a:t>
            </a:r>
            <a:r>
              <a:rPr lang="de-DE" dirty="0" smtClean="0"/>
              <a:t> </a:t>
            </a:r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</a:t>
            </a:r>
            <a:r>
              <a:rPr lang="de-DE" dirty="0" smtClean="0"/>
              <a:t>‚Predigt‘</a:t>
            </a:r>
            <a:endParaRPr lang="de-DE" dirty="0"/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 smtClean="0"/>
              <a:t>laptop</a:t>
            </a:r>
            <a:r>
              <a:rPr lang="de-DE" dirty="0" smtClean="0"/>
              <a:t> </a:t>
            </a:r>
            <a:r>
              <a:rPr lang="de-DE" dirty="0"/>
              <a:t>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MR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</a:t>
            </a:r>
            <a:r>
              <a:rPr lang="de-DE" dirty="0" smtClean="0"/>
              <a:t>"</a:t>
            </a:r>
            <a:r>
              <a:rPr lang="de-DE" dirty="0" err="1" smtClean="0"/>
              <a:t>LesungMulti</a:t>
            </a:r>
            <a:r>
              <a:rPr lang="de-DE" dirty="0" smtClean="0"/>
              <a:t>"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Song   (</a:t>
            </a:r>
            <a:r>
              <a:rPr lang="de-DE" dirty="0" err="1" smtClean="0"/>
              <a:t>song</a:t>
            </a:r>
            <a:r>
              <a:rPr lang="de-DE" dirty="0" smtClean="0"/>
              <a:t> </a:t>
            </a:r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</a:t>
            </a:r>
            <a:r>
              <a:rPr lang="de-DE" dirty="0" smtClean="0"/>
              <a:t>‚Band‘</a:t>
            </a:r>
            <a:endParaRPr lang="de-DE" dirty="0"/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 smtClean="0"/>
              <a:t>laptop</a:t>
            </a:r>
            <a:r>
              <a:rPr lang="de-DE" dirty="0" smtClean="0"/>
              <a:t> </a:t>
            </a:r>
            <a:r>
              <a:rPr lang="de-DE" dirty="0"/>
              <a:t>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MS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</a:t>
            </a:r>
            <a:r>
              <a:rPr lang="de-DE" dirty="0" smtClean="0"/>
              <a:t>"BandMulti"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532</Words>
  <Application>Microsoft Office PowerPoint</Application>
  <PresentationFormat>Benutzerdefiniert</PresentationFormat>
  <Paragraphs>172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Eventtimer 10:00</vt:lpstr>
      <vt:lpstr>Eventtimer Pause Text 1  Text 2</vt:lpstr>
      <vt:lpstr>Band</vt:lpstr>
      <vt:lpstr>Text</vt:lpstr>
      <vt:lpstr>GoPro Actioncamera</vt:lpstr>
      <vt:lpstr>Camcorder 1  (cam with position controller)</vt:lpstr>
      <vt:lpstr>Prayer   (prayer multi view)</vt:lpstr>
      <vt:lpstr>Readers   (readers multi view)</vt:lpstr>
      <vt:lpstr>Song   (song multi view)</vt:lpstr>
      <vt:lpstr>Camcorder 2  (preacher view)</vt:lpstr>
      <vt:lpstr>Beamer Live Video View</vt:lpstr>
      <vt:lpstr>Beamer Livestream -  View</vt:lpstr>
      <vt:lpstr>Beamer Videoclip Text 1  Text 2</vt:lpstr>
      <vt:lpstr>Beamer Mute / Demute</vt:lpstr>
      <vt:lpstr>Backup – Recorder Start</vt:lpstr>
      <vt:lpstr>Backup – Recorder Stop</vt:lpstr>
      <vt:lpstr>Raspberry Pi – Reset</vt:lpstr>
      <vt:lpstr>shut down 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René</cp:lastModifiedBy>
  <cp:revision>100</cp:revision>
  <dcterms:created xsi:type="dcterms:W3CDTF">2020-11-19T11:20:37Z</dcterms:created>
  <dcterms:modified xsi:type="dcterms:W3CDTF">2020-12-29T18:13:07Z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2020-12-16T08:02:11Z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