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14" r:id="rId3"/>
    <p:sldId id="313" r:id="rId4"/>
    <p:sldId id="303" r:id="rId5"/>
    <p:sldId id="304" r:id="rId6"/>
    <p:sldId id="305" r:id="rId7"/>
    <p:sldId id="306" r:id="rId8"/>
    <p:sldId id="307" r:id="rId9"/>
    <p:sldId id="309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87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02.01.2021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2.168.178.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78.4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1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State Support 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305154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Web User Interface mit Pfeiltaste öffnen, Login mit Admin, Admin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About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Menü wechseln und Export betätigen und mit Export bestätigen</a:t>
            </a: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WEB UI </a:t>
            </a:r>
            <a:r>
              <a:rPr lang="de-DE" b="1" dirty="0" err="1" smtClean="0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5910" y="0"/>
            <a:ext cx="5756090" cy="343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963" y="3434649"/>
            <a:ext cx="5738037" cy="317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10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Sreaming</a:t>
            </a:r>
            <a:r>
              <a:rPr lang="de-DE" b="1" dirty="0" smtClean="0">
                <a:solidFill>
                  <a:schemeClr val="bg1"/>
                </a:solidFill>
              </a:rPr>
              <a:t> Server 3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Johanneskirche Hersbruck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Google Konto Zugriff mit Zulassen bestätigen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3611" y="159488"/>
            <a:ext cx="3258436" cy="33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3033" y="2974037"/>
            <a:ext cx="2721935" cy="374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11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Sreaming</a:t>
            </a:r>
            <a:r>
              <a:rPr lang="de-DE" b="1" dirty="0" smtClean="0">
                <a:solidFill>
                  <a:schemeClr val="bg1"/>
                </a:solidFill>
              </a:rPr>
              <a:t> Server 4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Steht folgende Abschlussmeldung im Browser, ist der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mit dem Server verbunden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Browserfenster schließen</a:t>
            </a: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PreChurchCheck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Steps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8 und 17 wiederholen.</a:t>
            </a: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9627" y="827606"/>
            <a:ext cx="5533820" cy="413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2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State Support 2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5837274" cy="305154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Explorer Menü Downloads öffnen, dort ist der Report gespeichert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Der Report ist für den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Megawell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Support,diesen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an René, Lukas oder Christoph weiterleiten.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>
              <a:buNone/>
            </a:pP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73" y="1794466"/>
            <a:ext cx="5848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3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open </a:t>
            </a:r>
            <a:r>
              <a:rPr lang="de-DE" b="1" dirty="0" smtClean="0">
                <a:solidFill>
                  <a:schemeClr val="bg1"/>
                </a:solidFill>
              </a:rPr>
              <a:t>Web UI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392325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UltraStream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Web User Interface mit Pfeiltaste öffnen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Einloggen mit User: Admin Password: Admin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 General Settings wechseln, hoch scrollen und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Advanced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settings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WEB UI </a:t>
            </a:r>
            <a:r>
              <a:rPr lang="de-DE" b="1" dirty="0" err="1" smtClean="0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2818" y="200713"/>
            <a:ext cx="5589181" cy="316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758" y="3507160"/>
            <a:ext cx="5535242" cy="320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4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reset</a:t>
            </a:r>
            <a:r>
              <a:rPr lang="de-DE" b="1" dirty="0" smtClean="0">
                <a:solidFill>
                  <a:schemeClr val="bg1"/>
                </a:solidFill>
              </a:rPr>
              <a:t> Device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7"/>
            <a:ext cx="6220046" cy="174374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Reset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all Settings wählen und mit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Reset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bestätigen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31" y="340242"/>
            <a:ext cx="5532169" cy="306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6159" y="3465106"/>
            <a:ext cx="5555842" cy="304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288925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5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reboot</a:t>
            </a:r>
            <a:r>
              <a:rPr lang="de-DE" b="1" dirty="0" smtClean="0">
                <a:solidFill>
                  <a:schemeClr val="bg1"/>
                </a:solidFill>
              </a:rPr>
              <a:t> Device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Wenn Browserfenster nicht geöffnet, mit Pfeiltaste unten neu öffnen und anmelden 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User: Admin  Password: Admin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Initial Setup wählen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5" name="Pfeil nach rechts 4">
            <a:hlinkClick r:id="rId2"/>
          </p:cNvPr>
          <p:cNvSpPr/>
          <p:nvPr/>
        </p:nvSpPr>
        <p:spPr>
          <a:xfrm>
            <a:off x="1674055" y="5554980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WEB UI </a:t>
            </a:r>
            <a:r>
              <a:rPr lang="de-DE" b="1" dirty="0" err="1" smtClean="0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4670" y="0"/>
            <a:ext cx="5595783" cy="32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2187" y="3327304"/>
            <a:ext cx="5599814" cy="33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6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Device Name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Devicename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belassen, weiter mit ‚Next‘ Button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Device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Passcode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überspringen mit ‚Skip‘ Button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6586" y="0"/>
            <a:ext cx="4685414" cy="345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5953" y="3444173"/>
            <a:ext cx="4696047" cy="336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7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Time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3" y="2062716"/>
            <a:ext cx="6220046" cy="220093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Time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zone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auf Europe/Berlin setzen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Set time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automatically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aktivieren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‚Next‘ Button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,Start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Use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‘ Button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8473" y="0"/>
            <a:ext cx="4723528" cy="351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6586" y="3450376"/>
            <a:ext cx="4685414" cy="35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8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Sreaming</a:t>
            </a:r>
            <a:r>
              <a:rPr lang="de-DE" b="1" dirty="0" smtClean="0">
                <a:solidFill>
                  <a:schemeClr val="bg1"/>
                </a:solidFill>
              </a:rPr>
              <a:t> Server 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Wenn Ultra Stream Web UI nicht offen, mit Pfeiltaste unten neu öffnen und mit Admin, Admin einloggen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Streaming Server Menü öffnen und Add Server betätigen</a:t>
            </a: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88" y="-1"/>
            <a:ext cx="5676813" cy="348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1415" y="3723501"/>
            <a:ext cx="5630585" cy="313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feil nach rechts 8">
            <a:hlinkClick r:id="rId4"/>
          </p:cNvPr>
          <p:cNvSpPr/>
          <p:nvPr/>
        </p:nvSpPr>
        <p:spPr>
          <a:xfrm>
            <a:off x="1241664" y="5632952"/>
            <a:ext cx="3418450" cy="84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WEB UI </a:t>
            </a:r>
            <a:r>
              <a:rPr lang="de-DE" b="1" dirty="0" err="1" smtClean="0">
                <a:solidFill>
                  <a:schemeClr val="tx1"/>
                </a:solidFill>
              </a:rPr>
              <a:t>Ultrastream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05" y="299558"/>
            <a:ext cx="10515600" cy="1325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</a:rPr>
              <a:t>ResetUltraStream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9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set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Sreaming</a:t>
            </a:r>
            <a:r>
              <a:rPr lang="de-DE" b="1" dirty="0" smtClean="0">
                <a:solidFill>
                  <a:schemeClr val="bg1"/>
                </a:solidFill>
              </a:rPr>
              <a:t> Server 2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20" y="2222205"/>
            <a:ext cx="6220046" cy="29452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Code mit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copy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clipboard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in Zwischenablage kopieren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Go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Youtube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wählen</a:t>
            </a: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Code aus Zwischenablage ins Browserfenster kopieren und mit weiter  bestätigen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326" y="0"/>
            <a:ext cx="5734674" cy="344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6587" y="3472306"/>
            <a:ext cx="4685414" cy="332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</Words>
  <Application>Microsoft Office PowerPoint</Application>
  <PresentationFormat>Benutzerdefiniert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ResetUltraStream 1 State Support 1</vt:lpstr>
      <vt:lpstr>ResetUltraStream 2 State Support 2</vt:lpstr>
      <vt:lpstr>ResetUltraStream 3 open Web UI</vt:lpstr>
      <vt:lpstr>ResetUltraStream 4 reset Device</vt:lpstr>
      <vt:lpstr>ResetUltraStream 5 reboot Device</vt:lpstr>
      <vt:lpstr>ResetUltraStream 6 set Device Name</vt:lpstr>
      <vt:lpstr>ResetUltraStream 7 set Time</vt:lpstr>
      <vt:lpstr>ResetUltraStream 8 set Sreaming Server 1</vt:lpstr>
      <vt:lpstr>ResetUltraStream 9 set Sreaming Server 2</vt:lpstr>
      <vt:lpstr>ResetUltraStream 10 set Sreaming Server 3</vt:lpstr>
      <vt:lpstr>ResetUltraStream 11 set Sreaming Server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195</cp:revision>
  <dcterms:created xsi:type="dcterms:W3CDTF">2020-11-19T11:20:37Z</dcterms:created>
  <dcterms:modified xsi:type="dcterms:W3CDTF">2021-01-02T15:36:15Z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2020-12-16T08:02:11Z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