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61" r:id="rId5"/>
    <p:sldId id="262" r:id="rId6"/>
    <p:sldId id="264" r:id="rId7"/>
    <p:sldId id="263" r:id="rId8"/>
    <p:sldId id="269" r:id="rId9"/>
    <p:sldId id="271" r:id="rId10"/>
    <p:sldId id="270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15.12.2020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imer%22%20%2210:00%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VideoClip%22%20%22Urheberrechtlich%20keine%20Live&#252;bertragung%22%20%22Es%20geht%20in%20K&#252;rze%20weiter%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Mute%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sschaltsequenz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ause%22%20%22Text%201%22%20%22Text%202%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oPro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ltar%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ebet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redigt%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PPP%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Stream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Start Backup Recorder</a:t>
            </a:r>
          </a:p>
          <a:p>
            <a:r>
              <a:rPr lang="de-DE" dirty="0" err="1"/>
              <a:t>Slidershow</a:t>
            </a:r>
            <a:r>
              <a:rPr lang="de-DE" dirty="0"/>
              <a:t> + </a:t>
            </a:r>
            <a:r>
              <a:rPr lang="de-DE" dirty="0" err="1"/>
              <a:t>Countdowntimer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eventtime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Pause </a:t>
            </a:r>
            <a:r>
              <a:rPr lang="de-DE" dirty="0" err="1"/>
              <a:t>if</a:t>
            </a:r>
            <a:r>
              <a:rPr lang="de-DE" dirty="0"/>
              <a:t> time &lt; </a:t>
            </a:r>
            <a:r>
              <a:rPr lang="de-DE" dirty="0" err="1"/>
              <a:t>current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T</a:t>
            </a:r>
            <a:r>
              <a:rPr lang="de-DE" dirty="0"/>
              <a:t>                             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JokiAutomation.exe "</a:t>
            </a:r>
            <a:r>
              <a:rPr lang="de-DE" dirty="0" err="1"/>
              <a:t>Timer</a:t>
            </a:r>
            <a:r>
              <a:rPr lang="de-DE" dirty="0"/>
              <a:t>" "10:00"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88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Videoclip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analog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     BA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dirty="0"/>
              <a:t>JokiAutomation.exe "</a:t>
            </a:r>
            <a:r>
              <a:rPr lang="de-DE" sz="1800" dirty="0" err="1"/>
              <a:t>BEAMER_VideoClip</a:t>
            </a:r>
            <a:r>
              <a:rPr lang="de-DE" sz="1800" dirty="0"/>
              <a:t>" "Urheberrechtlich keine Liveübertragung" "Es geht in Kürze weiter"</a:t>
            </a:r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8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Mute / </a:t>
            </a:r>
            <a:r>
              <a:rPr lang="de-DE" dirty="0" err="1"/>
              <a:t>Demute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mutes</a:t>
            </a:r>
            <a:r>
              <a:rPr lang="de-DE" dirty="0"/>
              <a:t> / </a:t>
            </a:r>
            <a:r>
              <a:rPr lang="de-DE" dirty="0" err="1"/>
              <a:t>demutes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Beamer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BEAMER_Mute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7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Stop</a:t>
            </a:r>
            <a:r>
              <a:rPr lang="de-DE" dirty="0"/>
              <a:t> Backup Recorder</a:t>
            </a:r>
          </a:p>
          <a:p>
            <a:r>
              <a:rPr lang="de-DE" dirty="0"/>
              <a:t>Switch off </a:t>
            </a:r>
            <a:r>
              <a:rPr lang="de-DE" dirty="0" err="1"/>
              <a:t>Beamer</a:t>
            </a:r>
            <a:r>
              <a:rPr lang="de-DE" dirty="0"/>
              <a:t> </a:t>
            </a:r>
          </a:p>
          <a:p>
            <a:r>
              <a:rPr lang="de-DE" dirty="0"/>
              <a:t>Switch off HDMI switch</a:t>
            </a:r>
          </a:p>
          <a:p>
            <a:r>
              <a:rPr lang="de-DE" dirty="0"/>
              <a:t>Switch off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err="1"/>
              <a:t>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4300" b="1" dirty="0">
                <a:solidFill>
                  <a:srgbClr val="FF0000"/>
                </a:solidFill>
              </a:rPr>
              <a:t>                                              Ausschaltsequenz!!!</a:t>
            </a:r>
            <a:endParaRPr lang="de-DE" sz="43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  "</a:t>
            </a:r>
            <a:r>
              <a:rPr lang="fr-FR" dirty="0" err="1"/>
              <a:t>Ausschaltsequenz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Pause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‚Diashow‘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 err="1"/>
              <a:t>Slidershow</a:t>
            </a:r>
            <a:r>
              <a:rPr lang="de-DE" dirty="0"/>
              <a:t> + 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fr-FR" dirty="0"/>
              <a:t>JokiAutomation.exe "Pause" "</a:t>
            </a:r>
            <a:r>
              <a:rPr lang="fr-FR" dirty="0" err="1"/>
              <a:t>Text</a:t>
            </a:r>
            <a:r>
              <a:rPr lang="fr-FR" dirty="0"/>
              <a:t> 1" "</a:t>
            </a:r>
            <a:r>
              <a:rPr lang="fr-FR" dirty="0" err="1"/>
              <a:t>Text</a:t>
            </a:r>
            <a:r>
              <a:rPr lang="fr-FR" dirty="0"/>
              <a:t> 2"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7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/>
              <a:t>Audio Mix Profile ‚Band‘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9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GoPro </a:t>
            </a:r>
            <a:r>
              <a:rPr lang="de-DE" dirty="0" err="1"/>
              <a:t>Actioncamera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2 (GoPro)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"GoPro"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1  (</a:t>
            </a:r>
            <a:r>
              <a:rPr lang="de-DE" dirty="0" err="1"/>
              <a:t>cam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‚Gottesdienst‘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3 (</a:t>
            </a:r>
            <a:r>
              <a:rPr lang="de-DE" dirty="0" err="1"/>
              <a:t>camcorder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"Altar"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6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Prayer   (</a:t>
            </a:r>
            <a:r>
              <a:rPr lang="de-DE" dirty="0" err="1"/>
              <a:t>prayer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‚Text‘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PPP and GoPro)</a:t>
            </a:r>
          </a:p>
          <a:p>
            <a:r>
              <a:rPr lang="de-DE" dirty="0" err="1"/>
              <a:t>Beamer</a:t>
            </a:r>
            <a:r>
              <a:rPr lang="de-DE" dirty="0"/>
              <a:t> HDMI 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G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"Gebet"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9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2  (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Audio Mix Profile ‚Predigt‘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4 (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"Predigt"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6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PPP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1 (Laptop 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"BEAMER_PPP"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73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Livestream - 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2 (Livestream - 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BEAMER_LiveStream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96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398</Words>
  <Application>Microsoft Office PowerPoint</Application>
  <PresentationFormat>Breitbild</PresentationFormat>
  <Paragraphs>112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Eventtimer 10:00</vt:lpstr>
      <vt:lpstr>Eventtimer Pause Text 1  Text 2</vt:lpstr>
      <vt:lpstr>Band</vt:lpstr>
      <vt:lpstr>GoPro Actioncamera</vt:lpstr>
      <vt:lpstr>Camcorder 1  (cam with position controller)</vt:lpstr>
      <vt:lpstr>Prayer   (prayer view)</vt:lpstr>
      <vt:lpstr>Camcorder 2  (preacher view)</vt:lpstr>
      <vt:lpstr>Beamer PPP View</vt:lpstr>
      <vt:lpstr>Beamer Livestream -  View</vt:lpstr>
      <vt:lpstr>Beamer Videoclip Text 1  Text 2</vt:lpstr>
      <vt:lpstr>Beamer Mute / Demute</vt:lpstr>
      <vt:lpstr>shut down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Vogel, Rene (DI FA SEA SYS AMB)</cp:lastModifiedBy>
  <cp:revision>58</cp:revision>
  <dcterms:created xsi:type="dcterms:W3CDTF">2020-11-19T11:20:37Z</dcterms:created>
  <dcterms:modified xsi:type="dcterms:W3CDTF">2020-12-15T12:28:40Z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2020-12-15T12:28:40Z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