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77" r:id="rId5"/>
    <p:sldId id="261" r:id="rId6"/>
    <p:sldId id="262" r:id="rId7"/>
    <p:sldId id="264" r:id="rId8"/>
    <p:sldId id="275" r:id="rId9"/>
    <p:sldId id="276" r:id="rId10"/>
    <p:sldId id="263" r:id="rId11"/>
    <p:sldId id="269" r:id="rId12"/>
    <p:sldId id="271" r:id="rId13"/>
    <p:sldId id="270" r:id="rId14"/>
    <p:sldId id="273" r:id="rId15"/>
    <p:sldId id="274" r:id="rId16"/>
    <p:sldId id="278" r:id="rId17"/>
    <p:sldId id="279" r:id="rId18"/>
    <p:sldId id="272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87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Video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Mute%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art%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op%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RasPi_Reset%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JokiAutomation.exe%20%22RasPi_Reset%22" TargetMode="External"/><Relationship Id="rId2" Type="http://schemas.openxmlformats.org/officeDocument/2006/relationships/hyperlink" Target="JokiAutomation.exe%20%22PositionControl%22%20%22Taufstein%22%20%22KP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JokiAutomation.exe%20%22RasPi_Reset%22" TargetMode="External"/><Relationship Id="rId2" Type="http://schemas.openxmlformats.org/officeDocument/2006/relationships/hyperlink" Target="JokiAutomation.exe%20%22PositionControl%22%20%22Mittelgang%22%20%22GB%2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JokiAutomation.exe%20%22RasPi_Reset%22" TargetMode="External"/><Relationship Id="rId2" Type="http://schemas.openxmlformats.org/officeDocument/2006/relationships/hyperlink" Target="JokiAutomation.exe%20%22PositionControl%22%20%22Kanzel%22%20%22AT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ext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LesungMulti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Multi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</a:t>
            </a:r>
            <a:r>
              <a:rPr lang="de-DE" dirty="0" err="1"/>
              <a:t>Reset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switched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Start Backup Recorder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T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328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3686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Video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Audio Mix Profile ‚</a:t>
            </a:r>
            <a:r>
              <a:rPr lang="de-DE" dirty="0" err="1"/>
              <a:t>VideoClip</a:t>
            </a:r>
            <a:r>
              <a:rPr lang="de-DE" dirty="0"/>
              <a:t> 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de-DE" dirty="0" err="1"/>
              <a:t>BEAMER_LiveVideo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73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Toggles</a:t>
            </a:r>
            <a:r>
              <a:rPr lang="de-DE" dirty="0"/>
              <a:t>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 and HDMI 1 (Laptop -View)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181600" y="3520965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96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BA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98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Mute / </a:t>
            </a:r>
            <a:r>
              <a:rPr lang="de-DE" dirty="0" err="1"/>
              <a:t>Demute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mutes</a:t>
            </a:r>
            <a:r>
              <a:rPr lang="de-DE" dirty="0"/>
              <a:t> / </a:t>
            </a:r>
            <a:r>
              <a:rPr lang="de-DE" dirty="0" err="1"/>
              <a:t>demutes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BEAMER_Mute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7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starts</a:t>
            </a:r>
            <a:r>
              <a:rPr lang="de-DE" dirty="0"/>
              <a:t> the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 dirty="0"/>
              <a:t> check, the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Timer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RC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Backup_Start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/>
              <a:t>stopps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Backup_Stop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 – </a:t>
            </a:r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kills</a:t>
            </a:r>
            <a:r>
              <a:rPr lang="de-DE" dirty="0"/>
              <a:t> all </a:t>
            </a:r>
            <a:r>
              <a:rPr lang="de-DE" dirty="0" err="1"/>
              <a:t>RasPiAutomation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 dirty="0"/>
              <a:t> check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de-DE" dirty="0" err="1"/>
              <a:t>RasPi_Reset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Stop</a:t>
            </a:r>
            <a:r>
              <a:rPr lang="de-DE" dirty="0"/>
              <a:t> Backup Recorder</a:t>
            </a:r>
          </a:p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49765" y="3867807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95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 Control Camcorder Move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moves camcorder 1 to position of param 2 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 of param 2 must be equal to teach position text of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JoKi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movement the view switches to camcorder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 (A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G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2, L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(D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 Gottesdienst, P Predigt, T Text, B Band)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if 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possible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minute. The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positioon</a:t>
            </a:r>
            <a:r>
              <a:rPr lang="de-DE" dirty="0"/>
              <a:t> Taufstein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and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Predigt</a:t>
            </a: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</a:t>
            </a: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PositionControl</a:t>
            </a:r>
            <a:r>
              <a:rPr lang="fr-FR" dirty="0"/>
              <a:t>" "</a:t>
            </a:r>
            <a:r>
              <a:rPr lang="fr-FR" dirty="0" err="1"/>
              <a:t>Taufstein</a:t>
            </a:r>
            <a:r>
              <a:rPr lang="fr-FR" dirty="0"/>
              <a:t>" "KP"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4788742" y="4609494"/>
            <a:ext cx="1492469" cy="62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dirty="0" err="1">
                <a:solidFill>
                  <a:prstClr val="white"/>
                </a:solidFill>
                <a:latin typeface="Calibri"/>
              </a:rPr>
              <a:t>move</a:t>
            </a:r>
            <a:endParaRPr lang="de-DE" dirty="0"/>
          </a:p>
        </p:txBody>
      </p:sp>
      <p:sp>
        <p:nvSpPr>
          <p:cNvPr id="5" name="Pfeil: nach rechts 4">
            <a:hlinkClick r:id="rId3" action="ppaction://program"/>
            <a:extLst>
              <a:ext uri="{FF2B5EF4-FFF2-40B4-BE49-F238E27FC236}">
                <a16:creationId xmlns:a16="http://schemas.microsoft.com/office/drawing/2014/main" xmlns="" id="{D2E203AA-DE16-4315-9C76-A7C180D58072}"/>
              </a:ext>
            </a:extLst>
          </p:cNvPr>
          <p:cNvSpPr/>
          <p:nvPr/>
        </p:nvSpPr>
        <p:spPr>
          <a:xfrm>
            <a:off x="8293940" y="4609493"/>
            <a:ext cx="1492469" cy="693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RasPi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99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</a:t>
            </a:r>
            <a:r>
              <a:rPr lang="de-DE" dirty="0" err="1"/>
              <a:t>Reset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switched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 Control Camcorder Move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moves camcorder 1 to position of param 2 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 of param 2 must be equal to teach position text of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JoKi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movement the view switches to camcorder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 (A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G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2, L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(D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 Gottesdienst, P Predigt, T Text, B Band)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if 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possible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minute. The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appers</a:t>
            </a:r>
            <a:r>
              <a:rPr lang="fr-FR" sz="260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positioon</a:t>
            </a:r>
            <a:r>
              <a:rPr lang="de-DE" dirty="0"/>
              <a:t> Mittelgang </a:t>
            </a:r>
            <a:r>
              <a:rPr lang="de-DE" dirty="0" err="1"/>
              <a:t>with</a:t>
            </a:r>
            <a:r>
              <a:rPr lang="de-DE" dirty="0"/>
              <a:t> GoPro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and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Band</a:t>
            </a: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</a:t>
            </a: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PositionControl</a:t>
            </a:r>
            <a:r>
              <a:rPr lang="fr-FR" dirty="0"/>
              <a:t>" "</a:t>
            </a:r>
            <a:r>
              <a:rPr lang="fr-FR" dirty="0" err="1"/>
              <a:t>Mittelgang</a:t>
            </a:r>
            <a:r>
              <a:rPr lang="fr-FR" dirty="0"/>
              <a:t>" "GB"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4788742" y="4609494"/>
            <a:ext cx="1492469" cy="62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dirty="0" err="1">
                <a:solidFill>
                  <a:prstClr val="white"/>
                </a:solidFill>
                <a:latin typeface="Calibri"/>
              </a:rPr>
              <a:t>move</a:t>
            </a:r>
            <a:endParaRPr lang="de-DE" dirty="0"/>
          </a:p>
        </p:txBody>
      </p:sp>
      <p:sp>
        <p:nvSpPr>
          <p:cNvPr id="5" name="Pfeil: nach rechts 4">
            <a:hlinkClick r:id="rId3" action="ppaction://program"/>
            <a:extLst>
              <a:ext uri="{FF2B5EF4-FFF2-40B4-BE49-F238E27FC236}">
                <a16:creationId xmlns:a16="http://schemas.microsoft.com/office/drawing/2014/main" xmlns="" id="{D2E203AA-DE16-4315-9C76-A7C180D58072}"/>
              </a:ext>
            </a:extLst>
          </p:cNvPr>
          <p:cNvSpPr/>
          <p:nvPr/>
        </p:nvSpPr>
        <p:spPr>
          <a:xfrm>
            <a:off x="8293940" y="4609493"/>
            <a:ext cx="1492469" cy="693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RasPi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1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 Control Camcorder Move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moves camcorder 1 to position of param 2 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 of param 2 must be equal to teach position text of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JoKi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Automation </a:t>
            </a:r>
            <a:r>
              <a:rPr lang="en-US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movement the view switches to camcorder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 (A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G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camcorder</a:t>
            </a: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2, L </a:t>
            </a:r>
            <a:r>
              <a:rPr lang="de-DE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Switches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depending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uppercase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(D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laptop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 Gottesdienst, P Predigt, T Text, B Band)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if move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possible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minute. The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interrupted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Raspberry Pi Reset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timeout </a:t>
            </a:r>
            <a:r>
              <a:rPr lang="fr-FR" sz="2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appers</a:t>
            </a:r>
            <a:r>
              <a:rPr lang="fr-FR" sz="2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camcorder</a:t>
            </a:r>
            <a:r>
              <a:rPr lang="de-DE" dirty="0"/>
              <a:t> 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positioon</a:t>
            </a:r>
            <a:r>
              <a:rPr lang="de-DE" dirty="0"/>
              <a:t> Kanzel </a:t>
            </a:r>
            <a:r>
              <a:rPr lang="de-DE" dirty="0" err="1"/>
              <a:t>with</a:t>
            </a:r>
            <a:r>
              <a:rPr lang="de-DE" dirty="0"/>
              <a:t> Camcorder 1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and </a:t>
            </a:r>
            <a:r>
              <a:rPr lang="de-DE" dirty="0" err="1"/>
              <a:t>sound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Text</a:t>
            </a: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</a:t>
            </a: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PositionControl</a:t>
            </a:r>
            <a:r>
              <a:rPr lang="fr-FR" dirty="0"/>
              <a:t>" "</a:t>
            </a:r>
            <a:r>
              <a:rPr lang="fr-FR" dirty="0" err="1"/>
              <a:t>Kanzel</a:t>
            </a:r>
            <a:r>
              <a:rPr lang="fr-FR" dirty="0"/>
              <a:t>" "AT"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4788742" y="4609494"/>
            <a:ext cx="1492469" cy="629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dirty="0" err="1">
                <a:solidFill>
                  <a:prstClr val="white"/>
                </a:solidFill>
                <a:latin typeface="Calibri"/>
              </a:rPr>
              <a:t>move</a:t>
            </a:r>
            <a:endParaRPr lang="de-DE" dirty="0"/>
          </a:p>
        </p:txBody>
      </p:sp>
      <p:sp>
        <p:nvSpPr>
          <p:cNvPr id="5" name="Pfeil: nach rechts 4">
            <a:hlinkClick r:id="rId3" action="ppaction://program"/>
            <a:extLst>
              <a:ext uri="{FF2B5EF4-FFF2-40B4-BE49-F238E27FC236}">
                <a16:creationId xmlns:a16="http://schemas.microsoft.com/office/drawing/2014/main" xmlns="" id="{D2E203AA-DE16-4315-9C76-A7C180D58072}"/>
              </a:ext>
            </a:extLst>
          </p:cNvPr>
          <p:cNvSpPr/>
          <p:nvPr/>
        </p:nvSpPr>
        <p:spPr>
          <a:xfrm>
            <a:off x="8293940" y="4609493"/>
            <a:ext cx="1492469" cy="6936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RasPi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47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6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‚Text‘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"Text"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692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</a:t>
            </a:r>
            <a:r>
              <a:rPr lang="de-DE" dirty="0" err="1"/>
              <a:t>GoPro</a:t>
            </a:r>
            <a:r>
              <a:rPr lang="de-DE"/>
              <a:t>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690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416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MP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Readers   (</a:t>
            </a:r>
            <a:r>
              <a:rPr lang="de-DE" dirty="0" err="1"/>
              <a:t>readers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MR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</a:t>
            </a:r>
            <a:r>
              <a:rPr lang="de-DE" dirty="0" err="1"/>
              <a:t>LesungMulti</a:t>
            </a:r>
            <a:r>
              <a:rPr lang="de-DE" dirty="0"/>
              <a:t>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Song   (</a:t>
            </a:r>
            <a:r>
              <a:rPr lang="de-DE" dirty="0" err="1"/>
              <a:t>song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MS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"BandMulti"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1002</Words>
  <Application>Microsoft Office PowerPoint</Application>
  <PresentationFormat>Benutzerdefiniert</PresentationFormat>
  <Paragraphs>210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Eventtimer 10:00</vt:lpstr>
      <vt:lpstr>Eventtimer Pause Text 1  Text 2</vt:lpstr>
      <vt:lpstr>Band</vt:lpstr>
      <vt:lpstr>Text</vt:lpstr>
      <vt:lpstr>GoPro Actioncamera</vt:lpstr>
      <vt:lpstr>Camcorder 1  (cam with position controller)</vt:lpstr>
      <vt:lpstr>Prayer   (prayer multi view)</vt:lpstr>
      <vt:lpstr>Readers   (readers multi view)</vt:lpstr>
      <vt:lpstr>Song   (song multi view)</vt:lpstr>
      <vt:lpstr>Camcorder 2  (preacher view)</vt:lpstr>
      <vt:lpstr>Live Video View</vt:lpstr>
      <vt:lpstr>Beamer Livestream -  View</vt:lpstr>
      <vt:lpstr>Beamer Videoclip Text 1  Text 2</vt:lpstr>
      <vt:lpstr>Beamer Mute / Demute</vt:lpstr>
      <vt:lpstr>Backup – Recorder Start</vt:lpstr>
      <vt:lpstr>Backup – Recorder Stop</vt:lpstr>
      <vt:lpstr>Raspberry Pi – Reset</vt:lpstr>
      <vt:lpstr>shut down sequence</vt:lpstr>
      <vt:lpstr>Position Control Camcorder Move Sequence</vt:lpstr>
      <vt:lpstr>Position Control Camcorder Move Sequence</vt:lpstr>
      <vt:lpstr>Position Control Camcorder Move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René</cp:lastModifiedBy>
  <cp:revision>115</cp:revision>
  <dcterms:created xsi:type="dcterms:W3CDTF">2020-11-19T11:20:37Z</dcterms:created>
  <dcterms:modified xsi:type="dcterms:W3CDTF">2021-03-15T19:00:59Z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2021-03-03T09:18:15Z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