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7" r:id="rId4"/>
    <p:sldId id="261" r:id="rId5"/>
    <p:sldId id="262" r:id="rId6"/>
    <p:sldId id="264" r:id="rId7"/>
    <p:sldId id="263" r:id="rId8"/>
    <p:sldId id="269" r:id="rId9"/>
    <p:sldId id="271" r:id="rId10"/>
    <p:sldId id="270" r:id="rId11"/>
    <p:sldId id="273" r:id="rId12"/>
    <p:sldId id="27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6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16.12.2020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5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16.12.2020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68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16.12.2020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20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16.12.2020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5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16.12.2020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16.12.2020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4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16.12.2020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65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16.12.2020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4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16.12.2020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6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16.12.2020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74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16.12.2020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99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6D48-1CD0-4D69-8E45-8FD8C1E00D98}" type="datetimeFigureOut">
              <a:rPr lang="de-DE" smtClean="0"/>
              <a:pPr/>
              <a:t>16.12.2020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46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Timer%22%20%2210:00%2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VideoClip%22%20%22Urheberrechtlich%20keine%20Live&#252;bertragung%22%20%22Es%20geht%20in%20K&#252;rze%20weiter%2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Mute%2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ckup_Stop%2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Ausschaltsequenz%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Pause%22%20%22Text%201%22%20%22Text%202%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nd%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GoPro%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Altar%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Gebet%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Predigt%2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PPP%2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LiveStream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Eventtimer</a:t>
            </a:r>
            <a:r>
              <a:rPr lang="de-DE" dirty="0"/>
              <a:t> 10:00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/>
              <a:t>Audio Mix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/>
              <a:t>Start Backup Recorder</a:t>
            </a:r>
          </a:p>
          <a:p>
            <a:r>
              <a:rPr lang="de-DE" dirty="0" err="1"/>
              <a:t>Slidershow</a:t>
            </a:r>
            <a:r>
              <a:rPr lang="de-DE" dirty="0"/>
              <a:t> + </a:t>
            </a:r>
            <a:r>
              <a:rPr lang="de-DE" dirty="0" err="1"/>
              <a:t>Countdowntimer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eventtime </a:t>
            </a:r>
            <a:r>
              <a:rPr lang="de-DE" dirty="0" err="1"/>
              <a:t>reached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Pause </a:t>
            </a:r>
            <a:r>
              <a:rPr lang="de-DE" dirty="0" err="1"/>
              <a:t>if</a:t>
            </a:r>
            <a:r>
              <a:rPr lang="de-DE" dirty="0"/>
              <a:t> time &lt; </a:t>
            </a:r>
            <a:r>
              <a:rPr lang="de-DE" dirty="0" err="1"/>
              <a:t>current</a:t>
            </a:r>
            <a:r>
              <a:rPr lang="de-DE" dirty="0"/>
              <a:t> time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                                            </a:t>
            </a:r>
            <a:r>
              <a:rPr lang="de-DE" dirty="0">
                <a:solidFill>
                  <a:srgbClr val="FF0000"/>
                </a:solidFill>
              </a:rPr>
              <a:t>T</a:t>
            </a:r>
            <a:r>
              <a:rPr lang="de-DE" dirty="0"/>
              <a:t>                              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JokiAutomation.exe "</a:t>
            </a:r>
            <a:r>
              <a:rPr lang="de-DE" dirty="0" err="1"/>
              <a:t>Timer</a:t>
            </a:r>
            <a:r>
              <a:rPr lang="de-DE" dirty="0"/>
              <a:t>" "10:00"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288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Videoclip Text 1  Text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Beamer</a:t>
            </a:r>
            <a:r>
              <a:rPr lang="de-DE" dirty="0"/>
              <a:t> analog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Audio Mix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/>
              <a:t>Pause, Text 1 and Text 2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      BA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800" dirty="0"/>
              <a:t>JokiAutomation.exe "</a:t>
            </a:r>
            <a:r>
              <a:rPr lang="de-DE" sz="1800" dirty="0" err="1"/>
              <a:t>BEAMER_VideoClip</a:t>
            </a:r>
            <a:r>
              <a:rPr lang="de-DE" sz="1800" dirty="0"/>
              <a:t>" "Urheberrechtlich keine Liveübertragung" "Es geht in Kürze weiter"</a:t>
            </a:r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98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Mute / </a:t>
            </a:r>
            <a:r>
              <a:rPr lang="de-DE" dirty="0" err="1"/>
              <a:t>Demute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mutes</a:t>
            </a:r>
            <a:r>
              <a:rPr lang="de-DE" dirty="0"/>
              <a:t> / </a:t>
            </a:r>
            <a:r>
              <a:rPr lang="de-DE" dirty="0" err="1"/>
              <a:t>demutes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Beamer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</a:t>
            </a:r>
            <a:r>
              <a:rPr lang="fr-FR" dirty="0" err="1"/>
              <a:t>BEAMER_Mute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7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– Recorder </a:t>
            </a:r>
            <a:r>
              <a:rPr lang="de-DE" dirty="0" err="1"/>
              <a:t>Stop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/>
              <a:t>stopps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RS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fr-FR" dirty="0" err="1"/>
              <a:t>Backup_Stop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71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shut</a:t>
            </a:r>
            <a:r>
              <a:rPr lang="de-DE" dirty="0"/>
              <a:t> down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Stop</a:t>
            </a:r>
            <a:r>
              <a:rPr lang="de-DE" dirty="0"/>
              <a:t> Backup Recorder</a:t>
            </a:r>
          </a:p>
          <a:p>
            <a:r>
              <a:rPr lang="de-DE" dirty="0"/>
              <a:t>Switch off </a:t>
            </a:r>
            <a:r>
              <a:rPr lang="de-DE" dirty="0" err="1"/>
              <a:t>Beamer</a:t>
            </a:r>
            <a:r>
              <a:rPr lang="de-DE" dirty="0"/>
              <a:t> </a:t>
            </a:r>
          </a:p>
          <a:p>
            <a:r>
              <a:rPr lang="de-DE" dirty="0"/>
              <a:t>Switch off HDMI switch</a:t>
            </a:r>
          </a:p>
          <a:p>
            <a:r>
              <a:rPr lang="de-DE" dirty="0"/>
              <a:t>Switch off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endParaRPr lang="de-DE" dirty="0"/>
          </a:p>
          <a:p>
            <a:r>
              <a:rPr lang="de-DE" dirty="0" err="1"/>
              <a:t>Shut</a:t>
            </a:r>
            <a:r>
              <a:rPr lang="de-DE" dirty="0"/>
              <a:t> down </a:t>
            </a:r>
            <a:r>
              <a:rPr lang="de-DE" dirty="0" err="1"/>
              <a:t>raspberry</a:t>
            </a:r>
            <a:r>
              <a:rPr lang="de-DE" dirty="0"/>
              <a:t> </a:t>
            </a:r>
            <a:r>
              <a:rPr lang="de-DE" dirty="0" err="1"/>
              <a:t>pi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4300" b="1" dirty="0">
                <a:solidFill>
                  <a:srgbClr val="FF0000"/>
                </a:solidFill>
              </a:rPr>
              <a:t>                                              Ausschaltsequenz!!!</a:t>
            </a:r>
            <a:endParaRPr lang="de-DE" sz="4300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  "</a:t>
            </a:r>
            <a:r>
              <a:rPr lang="fr-FR" dirty="0" err="1"/>
              <a:t>Ausschaltsequenz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5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Eventtimer</a:t>
            </a:r>
            <a:r>
              <a:rPr lang="de-DE" dirty="0"/>
              <a:t> Pause Text 1  Text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/>
              <a:t>Audio Mix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 err="1"/>
              <a:t>Slidershow</a:t>
            </a:r>
            <a:r>
              <a:rPr lang="de-DE" dirty="0"/>
              <a:t> + Pause, Text 1 and Text 2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                                     </a:t>
            </a:r>
            <a:r>
              <a:rPr lang="de-DE" dirty="0">
                <a:solidFill>
                  <a:srgbClr val="FF0000"/>
                </a:solidFill>
              </a:rPr>
              <a:t>P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fr-FR" dirty="0"/>
              <a:t>JokiAutomation.exe "Pause" "</a:t>
            </a:r>
            <a:r>
              <a:rPr lang="fr-FR" dirty="0" err="1"/>
              <a:t>Text</a:t>
            </a:r>
            <a:r>
              <a:rPr lang="fr-FR" dirty="0"/>
              <a:t> 1" "</a:t>
            </a:r>
            <a:r>
              <a:rPr lang="fr-FR" dirty="0" err="1"/>
              <a:t>Text</a:t>
            </a:r>
            <a:r>
              <a:rPr lang="fr-FR" dirty="0"/>
              <a:t> 2"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78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/>
              <a:t>Audio Mix Profile ‚Band‘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L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"Band"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92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GoPro </a:t>
            </a:r>
            <a:r>
              <a:rPr lang="de-DE" dirty="0" err="1"/>
              <a:t>Actioncamera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‚Gottesdienst‘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2 (GoPro)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"GoPro"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07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Camcorder 1  (</a:t>
            </a:r>
            <a:r>
              <a:rPr lang="de-DE" dirty="0" err="1"/>
              <a:t>cam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‚Gottesdienst‘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3 (</a:t>
            </a:r>
            <a:r>
              <a:rPr lang="de-DE" dirty="0" err="1"/>
              <a:t>camcorder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 A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"Altar"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16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Prayer   (</a:t>
            </a:r>
            <a:r>
              <a:rPr lang="de-DE" dirty="0" err="1"/>
              <a:t>prayer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‚Text‘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5 (</a:t>
            </a:r>
            <a:r>
              <a:rPr lang="de-DE" dirty="0" err="1"/>
              <a:t>combination</a:t>
            </a:r>
            <a:r>
              <a:rPr lang="de-DE" dirty="0"/>
              <a:t> PPP and GoPro)</a:t>
            </a:r>
          </a:p>
          <a:p>
            <a:r>
              <a:rPr lang="de-DE" dirty="0" err="1"/>
              <a:t>Beamer</a:t>
            </a:r>
            <a:r>
              <a:rPr lang="de-DE" dirty="0"/>
              <a:t> HDMI 1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G 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"Gebet"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96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Camcorder 2  (</a:t>
            </a:r>
            <a:r>
              <a:rPr lang="de-DE" dirty="0" err="1"/>
              <a:t>preacher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‚Predigt‘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4 (</a:t>
            </a:r>
            <a:r>
              <a:rPr lang="de-DE" dirty="0" err="1"/>
              <a:t>camcorder</a:t>
            </a:r>
            <a:r>
              <a:rPr lang="de-DE" dirty="0"/>
              <a:t> 2 </a:t>
            </a:r>
            <a:r>
              <a:rPr lang="de-DE" dirty="0" err="1"/>
              <a:t>preacher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"Predigt"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86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PPP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Switch </a:t>
            </a:r>
            <a:r>
              <a:rPr lang="de-DE" dirty="0" err="1"/>
              <a:t>beamer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HDMI 1 (Laptop 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BP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"BEAMER_PPP"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73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Livestream - 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Switch </a:t>
            </a:r>
            <a:r>
              <a:rPr lang="de-DE" dirty="0" err="1"/>
              <a:t>beamer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HDMI 2 (Livestream - 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</a:t>
            </a:r>
            <a:r>
              <a:rPr lang="fr-FR" dirty="0" err="1"/>
              <a:t>BEAMER_LiveStream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96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416</Words>
  <Application>Microsoft Office PowerPoint</Application>
  <PresentationFormat>Breitbild</PresentationFormat>
  <Paragraphs>121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Eventtimer 10:00</vt:lpstr>
      <vt:lpstr>Eventtimer Pause Text 1  Text 2</vt:lpstr>
      <vt:lpstr>Band</vt:lpstr>
      <vt:lpstr>GoPro Actioncamera</vt:lpstr>
      <vt:lpstr>Camcorder 1  (cam with position controller)</vt:lpstr>
      <vt:lpstr>Prayer   (prayer view)</vt:lpstr>
      <vt:lpstr>Camcorder 2  (preacher view)</vt:lpstr>
      <vt:lpstr>Beamer PPP View</vt:lpstr>
      <vt:lpstr>Beamer Livestream -  View</vt:lpstr>
      <vt:lpstr>Beamer Videoclip Text 1  Text 2</vt:lpstr>
      <vt:lpstr>Beamer Mute / Demute</vt:lpstr>
      <vt:lpstr>Backup – Recorder Stop</vt:lpstr>
      <vt:lpstr>shut down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Eventtimer</dc:title>
  <dc:creator>Vogel, Rene (DI FA SEA SYS AMB)</dc:creator>
  <cp:lastModifiedBy>Vogel, Rene (DI FA SEA SYS AMB)</cp:lastModifiedBy>
  <cp:revision>60</cp:revision>
  <dcterms:created xsi:type="dcterms:W3CDTF">2020-11-19T11:20:37Z</dcterms:created>
  <dcterms:modified xsi:type="dcterms:W3CDTF">2020-12-16T08:02:11Z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2020-12-16T08:02:11Z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496c7df2-f4ed-4aaa-9fa9-1444453051cc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