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4"/>
  </p:sldMasterIdLst>
  <p:notesMasterIdLst>
    <p:notesMasterId r:id="rId7"/>
  </p:notesMasterIdLst>
  <p:sldIdLst>
    <p:sldId id="256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D13C1-47D1-4C2C-B899-47358A30A173}" type="datetimeFigureOut">
              <a:rPr lang="en-DE" smtClean="0"/>
              <a:t>06/25/2022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0952E-43C6-4EF6-9AC9-1D8E3EE914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032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A551D05-3752-4771-A08E-D72A3C8037A0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073815-19CD-401E-8FB1-A38DBE759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"/>
            <a:ext cx="9144000" cy="2569369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3600">
                <a:latin typeface="LM Sans 10" panose="00000500000000000000" pitchFamily="50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C05D767-C30B-4989-B6D3-E7ADC56D1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628900"/>
            <a:ext cx="9144000" cy="353377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buNone/>
              <a:defRPr>
                <a:latin typeface="LM Sans 10" panose="00000500000000000000" pitchFamily="50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1053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E6AADCD-92BA-4C8E-9666-DA88883EF1FA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12A0433F-9DD8-4310-BE53-370FD37A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7650" y="6356353"/>
            <a:ext cx="10953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  <a:latin typeface="LM Sans 10" panose="000005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DE"/>
              <a:t>16/02/2021</a:t>
            </a:r>
            <a:endParaRPr lang="en-DE" dirty="0">
              <a:latin typeface="LM Sans 10" panose="00000500000000000000" pitchFamily="50" charset="0"/>
            </a:endParaRP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152AB65-9CFF-4D4F-861A-5D0C370B4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3026" y="6356351"/>
            <a:ext cx="6457949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  <a:latin typeface="LM Sans 10" panose="00000500000000000000" pitchFamily="50" charset="0"/>
                <a:cs typeface="Arial" panose="020B0604020202020204" pitchFamily="34" charset="0"/>
              </a:defRPr>
            </a:lvl1pPr>
          </a:lstStyle>
          <a:p>
            <a:endParaRPr lang="en-DE" dirty="0">
              <a:latin typeface="LM Sans 10" panose="00000500000000000000" pitchFamily="50" charset="0"/>
            </a:endParaRP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8A93F74-0D60-45B9-9314-DA70116AF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6356353"/>
            <a:ext cx="1095376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  <a:latin typeface="LM Sans 10" panose="00000500000000000000" pitchFamily="50" charset="0"/>
                <a:cs typeface="Arial" panose="020B0604020202020204" pitchFamily="34" charset="0"/>
              </a:defRPr>
            </a:lvl1pPr>
          </a:lstStyle>
          <a:p>
            <a:fld id="{71A4FF39-DD70-4188-95AD-9F7B6F53627C}" type="slidenum">
              <a:rPr lang="en-DE" smtClean="0"/>
              <a:pPr/>
              <a:t>‹#›</a:t>
            </a:fld>
            <a:endParaRPr lang="en-DE" dirty="0">
              <a:latin typeface="LM Sans 10" panose="00000500000000000000" pitchFamily="50" charset="0"/>
            </a:endParaRP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677C3745-ADC6-4B12-BD6B-C8E552081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650" y="1209675"/>
            <a:ext cx="8648700" cy="501015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LM Sans 10" panose="00000500000000000000" pitchFamily="50" charset="0"/>
              </a:defRPr>
            </a:lvl1pPr>
            <a:lvl2pPr>
              <a:defRPr sz="2000">
                <a:latin typeface="LM Sans 10" panose="00000500000000000000" pitchFamily="50" charset="0"/>
              </a:defRPr>
            </a:lvl2pPr>
            <a:lvl3pPr>
              <a:defRPr sz="1800">
                <a:latin typeface="LM Sans 10" panose="00000500000000000000" pitchFamily="50" charset="0"/>
              </a:defRPr>
            </a:lvl3pPr>
            <a:lvl4pPr>
              <a:defRPr sz="1600">
                <a:latin typeface="LM Sans 10" panose="00000500000000000000" pitchFamily="50" charset="0"/>
              </a:defRPr>
            </a:lvl4pPr>
            <a:lvl5pPr>
              <a:defRPr sz="1600">
                <a:latin typeface="LM Sans 10" panose="00000500000000000000" pitchFamily="50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EB6351-01FA-4651-BB45-80EEEDEA92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7650" y="136525"/>
            <a:ext cx="7199313" cy="8460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>
                <a:latin typeface="LM Sans 10" panose="00000500000000000000" pitchFamily="50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08623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E6AADCD-92BA-4C8E-9666-DA88883EF1FA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12A0433F-9DD8-4310-BE53-370FD37A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7650" y="6356353"/>
            <a:ext cx="10953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/>
                </a:solidFill>
                <a:latin typeface="LM Sans 10" panose="000005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DE"/>
              <a:t>16/02/2021</a:t>
            </a:r>
            <a:endParaRPr lang="en-DE" dirty="0">
              <a:latin typeface="LM Sans 10" panose="00000500000000000000" pitchFamily="50" charset="0"/>
            </a:endParaRP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152AB65-9CFF-4D4F-861A-5D0C370B4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3026" y="6356351"/>
            <a:ext cx="6457949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  <a:latin typeface="LM Sans 10" panose="00000500000000000000" pitchFamily="50" charset="0"/>
                <a:cs typeface="Arial" panose="020B0604020202020204" pitchFamily="34" charset="0"/>
              </a:defRPr>
            </a:lvl1pPr>
          </a:lstStyle>
          <a:p>
            <a:endParaRPr lang="en-DE" dirty="0">
              <a:latin typeface="LM Sans 10" panose="00000500000000000000" pitchFamily="50" charset="0"/>
            </a:endParaRP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8A93F74-0D60-45B9-9314-DA70116AF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6356353"/>
            <a:ext cx="1095376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  <a:latin typeface="LM Sans 10" panose="00000500000000000000" pitchFamily="50" charset="0"/>
                <a:cs typeface="Arial" panose="020B0604020202020204" pitchFamily="34" charset="0"/>
              </a:defRPr>
            </a:lvl1pPr>
          </a:lstStyle>
          <a:p>
            <a:fld id="{71A4FF39-DD70-4188-95AD-9F7B6F53627C}" type="slidenum">
              <a:rPr lang="en-DE" smtClean="0"/>
              <a:pPr/>
              <a:t>‹#›</a:t>
            </a:fld>
            <a:endParaRPr lang="en-DE" dirty="0">
              <a:latin typeface="LM Sans 10" panose="00000500000000000000" pitchFamily="50" charset="0"/>
            </a:endParaRP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EB6351-01FA-4651-BB45-80EEEDEA92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7650" y="136525"/>
            <a:ext cx="7199313" cy="8460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>
                <a:latin typeface="LM Sans 10" panose="00000500000000000000" pitchFamily="50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49771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8A93F74-0D60-45B9-9314-DA70116AF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6356353"/>
            <a:ext cx="1095376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1"/>
                </a:solidFill>
                <a:latin typeface="LM Sans 10" panose="00000500000000000000" pitchFamily="50" charset="0"/>
                <a:cs typeface="Arial" panose="020B0604020202020204" pitchFamily="34" charset="0"/>
              </a:defRPr>
            </a:lvl1pPr>
          </a:lstStyle>
          <a:p>
            <a:fld id="{71A4FF39-DD70-4188-95AD-9F7B6F53627C}" type="slidenum">
              <a:rPr lang="en-DE" smtClean="0"/>
              <a:pPr/>
              <a:t>‹#›</a:t>
            </a:fld>
            <a:endParaRPr lang="en-DE" dirty="0">
              <a:latin typeface="LM Sans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66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2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  <p:sldLayoutId id="2147483666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1BFF587-AA60-40E0-A29C-E9414CF99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Sales pitch for VS Code</a:t>
            </a:r>
            <a:endParaRPr lang="en-DE" sz="36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1B032B-4FA2-4EBF-B886-7F34E70040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dirty="0"/>
              <a:t>Julian Geiger</a:t>
            </a:r>
          </a:p>
          <a:p>
            <a:pPr marL="0" indent="0">
              <a:lnSpc>
                <a:spcPct val="150000"/>
              </a:lnSpc>
            </a:pPr>
            <a:r>
              <a:rPr lang="en-US" dirty="0"/>
              <a:t>Group seminar</a:t>
            </a:r>
          </a:p>
          <a:p>
            <a:pPr marL="0" indent="0">
              <a:lnSpc>
                <a:spcPct val="150000"/>
              </a:lnSpc>
            </a:pPr>
            <a:r>
              <a:rPr lang="en-US" dirty="0"/>
              <a:t>29.06.2022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4137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A75032-5A75-43DB-B2DC-58E28FEABC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29</a:t>
            </a:r>
            <a:r>
              <a:rPr lang="en-DE" dirty="0"/>
              <a:t>/0</a:t>
            </a:r>
            <a:r>
              <a:rPr lang="en-US" dirty="0"/>
              <a:t>6</a:t>
            </a:r>
            <a:r>
              <a:rPr lang="en-DE" dirty="0"/>
              <a:t>/202</a:t>
            </a:r>
            <a:r>
              <a:rPr lang="en-US" dirty="0"/>
              <a:t>2</a:t>
            </a:r>
            <a:endParaRPr lang="en-DE" dirty="0">
              <a:latin typeface="LM Sans 10" panose="00000500000000000000" pitchFamily="50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4B7999-CEFB-424E-A6F4-6B5EEC04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A4FF39-DD70-4188-95AD-9F7B6F53627C}" type="slidenum">
              <a:rPr lang="en-DE" smtClean="0"/>
              <a:pPr/>
              <a:t>2</a:t>
            </a:fld>
            <a:endParaRPr lang="en-DE" dirty="0">
              <a:latin typeface="LM Sans 10" panose="00000500000000000000" pitchFamily="50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EFD81-C900-41CB-B5C2-9CCD91B73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A7CB68-47CF-42F9-93E7-169B765926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Motivation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1151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C457BFD5D8343B02497446A5CF514" ma:contentTypeVersion="8" ma:contentTypeDescription="Create a new document." ma:contentTypeScope="" ma:versionID="eac278f91acec5b0d2db9e3fbc479d42">
  <xsd:schema xmlns:xsd="http://www.w3.org/2001/XMLSchema" xmlns:xs="http://www.w3.org/2001/XMLSchema" xmlns:p="http://schemas.microsoft.com/office/2006/metadata/properties" xmlns:ns3="865860df-2acf-432a-9929-0b2c9bc012f4" xmlns:ns4="c02a33bf-25f3-4c72-ac8c-c0e4cd6d947a" targetNamespace="http://schemas.microsoft.com/office/2006/metadata/properties" ma:root="true" ma:fieldsID="27ae466365bbfef6fb9450e74e5fce3f" ns3:_="" ns4:_="">
    <xsd:import namespace="865860df-2acf-432a-9929-0b2c9bc012f4"/>
    <xsd:import namespace="c02a33bf-25f3-4c72-ac8c-c0e4cd6d9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860df-2acf-432a-9929-0b2c9bc012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a33bf-25f3-4c72-ac8c-c0e4cd6d947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A52BDC-8F40-4006-92F4-CF9DE6B3897F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865860df-2acf-432a-9929-0b2c9bc012f4"/>
    <ds:schemaRef ds:uri="http://purl.org/dc/dcmitype/"/>
    <ds:schemaRef ds:uri="http://schemas.openxmlformats.org/package/2006/metadata/core-properties"/>
    <ds:schemaRef ds:uri="c02a33bf-25f3-4c72-ac8c-c0e4cd6d947a"/>
  </ds:schemaRefs>
</ds:datastoreItem>
</file>

<file path=customXml/itemProps2.xml><?xml version="1.0" encoding="utf-8"?>
<ds:datastoreItem xmlns:ds="http://schemas.openxmlformats.org/officeDocument/2006/customXml" ds:itemID="{D0F59945-C411-4412-AA36-41EDA59471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FC6430-6C5F-4C3B-9BEA-6355003690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5860df-2acf-432a-9929-0b2c9bc012f4"/>
    <ds:schemaRef ds:uri="c02a33bf-25f3-4c72-ac8c-c0e4cd6d9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2032</TotalTime>
  <Words>17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LM Sans 10</vt:lpstr>
      <vt:lpstr>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Geiger</dc:creator>
  <cp:lastModifiedBy>Julian Geiger</cp:lastModifiedBy>
  <cp:revision>90</cp:revision>
  <dcterms:created xsi:type="dcterms:W3CDTF">2021-02-14T10:08:22Z</dcterms:created>
  <dcterms:modified xsi:type="dcterms:W3CDTF">2022-06-27T06:43:57Z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0x010100089C457BFD5D8343B02497446A5CF514</vt:lpwstr>
  </property>
</Properties>
</file>