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c046d4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c046d4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fbc4c22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fbc4c22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fbc4c22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fbc4c22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c046d4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c046d4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c046d4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c046d4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db9b46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db9b46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42750" y="0"/>
            <a:ext cx="6058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Smart glasses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6725" y="863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CCCC"/>
                </a:solidFill>
              </a:rPr>
              <a:t>Julien Druelle, Mathieu Vidot and Jonathan Morgado</a:t>
            </a:r>
            <a:endParaRPr sz="1100">
              <a:solidFill>
                <a:srgbClr val="CCCC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50" y="1345375"/>
            <a:ext cx="5550600" cy="36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38" y="501238"/>
            <a:ext cx="6211524" cy="41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688" y="17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Our Glasses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650" y="921200"/>
            <a:ext cx="5236724" cy="39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25" y="227250"/>
            <a:ext cx="3146975" cy="20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25" y="599500"/>
            <a:ext cx="1354525" cy="13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62" y="3090000"/>
            <a:ext cx="1386749" cy="13867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41125" y="2743200"/>
            <a:ext cx="1168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+1,000 apps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5775" y="3454275"/>
            <a:ext cx="658200" cy="6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2200" y="2973150"/>
            <a:ext cx="658200" cy="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942250" y="2657500"/>
            <a:ext cx="578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TB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2200" y="3995625"/>
            <a:ext cx="658200" cy="6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7475" y="3337437"/>
            <a:ext cx="1022476" cy="102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1450" y="599500"/>
            <a:ext cx="1354525" cy="13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33250" y="3031711"/>
            <a:ext cx="1503345" cy="15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080100" y="2657500"/>
            <a:ext cx="1235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-30 minutes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167375" y="4535025"/>
            <a:ext cx="1235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+8 hours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Sport edition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12" y="1152475"/>
            <a:ext cx="5518175" cy="29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Professional edition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900" y="1152475"/>
            <a:ext cx="5870175" cy="2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566250" y="2285400"/>
            <a:ext cx="2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