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Vig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ig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76cda9a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76cda9a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76cda9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76cda9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76cda9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76cda9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76cda9a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76cda9a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b91b35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b91b3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b91b35bd_1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b91b35bd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76cda9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76cda9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b91b35bd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b91b35bd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76cda9a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76cda9a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657800"/>
            <a:ext cx="85206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Récurrence et </a:t>
            </a:r>
            <a:r>
              <a:rPr lang="fr">
                <a:latin typeface="Viga"/>
                <a:ea typeface="Viga"/>
                <a:cs typeface="Viga"/>
                <a:sym typeface="Viga"/>
              </a:rPr>
              <a:t>Récursivité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169350" y="4601875"/>
            <a:ext cx="4625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Morgado-Samagaio Jonathan |  Mathieu Vidot |  Julien Druelle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2334050"/>
            <a:ext cx="75057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Conclusion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25850" y="127250"/>
            <a:ext cx="2292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 u="sng">
                <a:highlight>
                  <a:srgbClr val="FFFFFF"/>
                </a:highlight>
                <a:latin typeface="Viga"/>
                <a:ea typeface="Viga"/>
                <a:cs typeface="Viga"/>
                <a:sym typeface="Viga"/>
              </a:rPr>
              <a:t>Récurrence</a:t>
            </a:r>
            <a:r>
              <a:rPr b="1" lang="fr" sz="30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3000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7149" l="0" r="0" t="0"/>
          <a:stretch/>
        </p:blipFill>
        <p:spPr>
          <a:xfrm>
            <a:off x="3103813" y="875087"/>
            <a:ext cx="2936375" cy="19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8" y="2965225"/>
            <a:ext cx="8677551" cy="1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Exemples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12" y="745799"/>
            <a:ext cx="5464975" cy="39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7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Récursivité: Qu’est ce que c’est ?</a:t>
            </a:r>
            <a:endParaRPr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0" y="1665511"/>
            <a:ext cx="1812500" cy="18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700" y="1665513"/>
            <a:ext cx="1657751" cy="1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2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Les différents type de récursivité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475" y="1348362"/>
            <a:ext cx="4409050" cy="30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005500" y="248400"/>
            <a:ext cx="51330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Programmation récursive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6890"/>
          <a:stretch/>
        </p:blipFill>
        <p:spPr>
          <a:xfrm>
            <a:off x="3071075" y="1537550"/>
            <a:ext cx="3001850" cy="9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775" y="2759584"/>
            <a:ext cx="3738450" cy="88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777" y="3915599"/>
            <a:ext cx="3738450" cy="1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3667675" y="983225"/>
            <a:ext cx="1682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19050"/>
            <a:ext cx="75057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Pile d’appel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88" y="1086125"/>
            <a:ext cx="7375826" cy="34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5530525" y="933125"/>
            <a:ext cx="50538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Viga"/>
                <a:ea typeface="Viga"/>
                <a:cs typeface="Viga"/>
                <a:sym typeface="Viga"/>
              </a:rPr>
              <a:t>inconvénients</a:t>
            </a:r>
            <a:endParaRPr sz="3300"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05600" y="1692475"/>
            <a:ext cx="49632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Résout</a:t>
            </a:r>
            <a:r>
              <a:rPr lang="fr" sz="2100"/>
              <a:t> une  grande  partie  des problèmes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Plus simple</a:t>
            </a:r>
            <a:endParaRPr sz="2100"/>
          </a:p>
        </p:txBody>
      </p:sp>
      <p:sp>
        <p:nvSpPr>
          <p:cNvPr id="177" name="Google Shape;177;p20"/>
          <p:cNvSpPr txBox="1"/>
          <p:nvPr/>
        </p:nvSpPr>
        <p:spPr>
          <a:xfrm>
            <a:off x="1183400" y="933125"/>
            <a:ext cx="3106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Avantages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572000" y="1692475"/>
            <a:ext cx="38805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fr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Plus lent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fr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Utilise une grande quantité de mémoire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400" y="2745825"/>
            <a:ext cx="1972300" cy="19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375" y="3095263"/>
            <a:ext cx="1273424" cy="12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iga"/>
                <a:ea typeface="Viga"/>
                <a:cs typeface="Viga"/>
                <a:sym typeface="Viga"/>
              </a:rPr>
              <a:t>Lien</a:t>
            </a:r>
            <a:endParaRPr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011500" y="2240125"/>
            <a:ext cx="14370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000"/>
              <a:t>Récurrence</a:t>
            </a:r>
            <a:endParaRPr sz="2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5343525" y="2240125"/>
            <a:ext cx="14370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000"/>
              <a:t>Récursivité</a:t>
            </a:r>
            <a:endParaRPr sz="2000"/>
          </a:p>
        </p:txBody>
      </p:sp>
      <p:sp>
        <p:nvSpPr>
          <p:cNvPr id="188" name="Google Shape;188;p21"/>
          <p:cNvSpPr/>
          <p:nvPr/>
        </p:nvSpPr>
        <p:spPr>
          <a:xfrm>
            <a:off x="3378350" y="2443150"/>
            <a:ext cx="20028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