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654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4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6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8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3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0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0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7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6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6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8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5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 descr="Imagen que contiene luz, tráfico, señal, tabla&#10;&#10;Descripción generada automáticamente">
            <a:extLst>
              <a:ext uri="{FF2B5EF4-FFF2-40B4-BE49-F238E27FC236}">
                <a16:creationId xmlns:a16="http://schemas.microsoft.com/office/drawing/2014/main" id="{4A831AB4-B02E-45B3-86D3-7CF80552F6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5" t="14773" r="1946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C99FE8-3C06-43B5-A431-13F0228A5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s-CO" sz="6600" dirty="0">
                <a:solidFill>
                  <a:schemeClr val="bg1"/>
                </a:solidFill>
                <a:latin typeface="Arial Nova" panose="020B0504020202020204" pitchFamily="34" charset="0"/>
              </a:rPr>
              <a:t>Proyecto POO: Aerolínea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FDB3D2-5615-409C-AD95-96159688E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592975"/>
          </a:xfrm>
        </p:spPr>
        <p:txBody>
          <a:bodyPr anchor="ctr">
            <a:normAutofit fontScale="77500" lnSpcReduction="20000"/>
          </a:bodyPr>
          <a:lstStyle/>
          <a:p>
            <a:r>
              <a:rPr lang="es-CO" dirty="0">
                <a:solidFill>
                  <a:schemeClr val="bg1"/>
                </a:solidFill>
              </a:rPr>
              <a:t>Por: Luis Alberto Salazar, Guido Ernesto Salazar, </a:t>
            </a:r>
            <a:r>
              <a:rPr lang="es-CO" dirty="0" err="1">
                <a:solidFill>
                  <a:schemeClr val="bg1"/>
                </a:solidFill>
              </a:rPr>
              <a:t>Geiler</a:t>
            </a:r>
            <a:r>
              <a:rPr lang="es-CO" dirty="0">
                <a:solidFill>
                  <a:schemeClr val="bg1"/>
                </a:solidFill>
              </a:rPr>
              <a:t> Orlando </a:t>
            </a:r>
            <a:r>
              <a:rPr lang="es-CO" dirty="0" err="1">
                <a:solidFill>
                  <a:schemeClr val="bg1"/>
                </a:solidFill>
              </a:rPr>
              <a:t>Hipia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23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tabla, silla, edificio, ventana&#10;&#10;Descripción generada automáticamente">
            <a:extLst>
              <a:ext uri="{FF2B5EF4-FFF2-40B4-BE49-F238E27FC236}">
                <a16:creationId xmlns:a16="http://schemas.microsoft.com/office/drawing/2014/main" id="{0AD4864F-A95E-49B2-88D4-A53961D601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" t="3970" r="3025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CBCD81-B541-4A5E-B0F6-F749CD1F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CO" sz="2800" dirty="0"/>
              <a:t>Contexto del Proyecto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AE1169-F2C9-499C-AB05-47652DCE9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943454" cy="3894744"/>
          </a:xfrm>
        </p:spPr>
        <p:txBody>
          <a:bodyPr anchor="t">
            <a:normAutofit/>
          </a:bodyPr>
          <a:lstStyle/>
          <a:p>
            <a:pPr algn="just"/>
            <a:r>
              <a:rPr lang="en-US" sz="1700" dirty="0"/>
              <a:t>Para le </a:t>
            </a:r>
            <a:r>
              <a:rPr lang="es-CO" sz="1700" dirty="0"/>
              <a:t>presente</a:t>
            </a:r>
            <a:r>
              <a:rPr lang="en-US" sz="1700" dirty="0"/>
              <a:t> proyecto se </a:t>
            </a:r>
            <a:r>
              <a:rPr lang="es-CO" sz="1700" dirty="0"/>
              <a:t>decidió</a:t>
            </a:r>
            <a:r>
              <a:rPr lang="en-US" sz="1700" dirty="0"/>
              <a:t> </a:t>
            </a:r>
            <a:r>
              <a:rPr lang="es-CO" sz="1700" dirty="0"/>
              <a:t>elaborar</a:t>
            </a:r>
            <a:r>
              <a:rPr lang="en-US" sz="1700" dirty="0"/>
              <a:t> un Sistema para una </a:t>
            </a:r>
            <a:r>
              <a:rPr lang="en-US" sz="1700" dirty="0" err="1"/>
              <a:t>aerolínea</a:t>
            </a:r>
            <a:r>
              <a:rPr lang="en-US" sz="1700" dirty="0"/>
              <a:t> y de un </a:t>
            </a:r>
            <a:r>
              <a:rPr lang="en-US" sz="1700" dirty="0" err="1"/>
              <a:t>aeropuerto</a:t>
            </a:r>
            <a:r>
              <a:rPr lang="en-US" sz="1700" dirty="0"/>
              <a:t> con el fin de que se </a:t>
            </a:r>
            <a:r>
              <a:rPr lang="en-US" sz="1700" dirty="0" err="1"/>
              <a:t>pudieran</a:t>
            </a:r>
            <a:r>
              <a:rPr lang="en-US" sz="1700" dirty="0"/>
              <a:t> </a:t>
            </a:r>
            <a:r>
              <a:rPr lang="en-US" sz="1700" dirty="0" err="1"/>
              <a:t>modelar</a:t>
            </a:r>
            <a:r>
              <a:rPr lang="en-US" sz="1700" dirty="0"/>
              <a:t> los </a:t>
            </a:r>
            <a:r>
              <a:rPr lang="en-US" sz="1700" dirty="0" err="1"/>
              <a:t>vuelos</a:t>
            </a:r>
            <a:r>
              <a:rPr lang="en-US" sz="1700" dirty="0"/>
              <a:t>, los </a:t>
            </a:r>
            <a:r>
              <a:rPr lang="en-US" sz="1700" dirty="0" err="1"/>
              <a:t>pasajeros</a:t>
            </a:r>
            <a:r>
              <a:rPr lang="en-US" sz="1700" dirty="0"/>
              <a:t>, las </a:t>
            </a:r>
            <a:r>
              <a:rPr lang="en-US" sz="1700" dirty="0" err="1"/>
              <a:t>compras</a:t>
            </a:r>
            <a:r>
              <a:rPr lang="en-US" sz="1700" dirty="0"/>
              <a:t> de los </a:t>
            </a:r>
            <a:r>
              <a:rPr lang="en-US" sz="1700" dirty="0" err="1"/>
              <a:t>pasajes</a:t>
            </a:r>
            <a:r>
              <a:rPr lang="en-US" sz="1700" dirty="0"/>
              <a:t>, el control de los </a:t>
            </a:r>
            <a:r>
              <a:rPr lang="en-US" sz="1700" dirty="0" err="1"/>
              <a:t>vuelos</a:t>
            </a:r>
            <a:r>
              <a:rPr lang="en-US" sz="1700" dirty="0"/>
              <a:t>, los </a:t>
            </a:r>
            <a:r>
              <a:rPr lang="en-US" sz="1700" dirty="0" err="1"/>
              <a:t>tipos</a:t>
            </a:r>
            <a:r>
              <a:rPr lang="en-US" sz="1700" dirty="0"/>
              <a:t> de </a:t>
            </a:r>
            <a:r>
              <a:rPr lang="en-US" sz="1700" dirty="0" err="1"/>
              <a:t>aviones</a:t>
            </a:r>
            <a:r>
              <a:rPr lang="en-US" sz="1700" dirty="0"/>
              <a:t>, los </a:t>
            </a:r>
            <a:r>
              <a:rPr lang="en-US" sz="1700" dirty="0" err="1"/>
              <a:t>tipos</a:t>
            </a:r>
            <a:r>
              <a:rPr lang="en-US" sz="1700" dirty="0"/>
              <a:t> de </a:t>
            </a:r>
            <a:r>
              <a:rPr lang="en-US" sz="1700" dirty="0" err="1"/>
              <a:t>vuelos</a:t>
            </a:r>
            <a:r>
              <a:rPr lang="en-US" sz="1700" dirty="0"/>
              <a:t>, los </a:t>
            </a:r>
            <a:r>
              <a:rPr lang="en-US" sz="1700" dirty="0" err="1"/>
              <a:t>percanses</a:t>
            </a:r>
            <a:r>
              <a:rPr lang="en-US" sz="1700" dirty="0"/>
              <a:t> </a:t>
            </a:r>
            <a:r>
              <a:rPr lang="en-US" sz="1700" dirty="0" err="1"/>
              <a:t>cómo</a:t>
            </a:r>
            <a:r>
              <a:rPr lang="en-US" sz="1700" dirty="0"/>
              <a:t> los </a:t>
            </a:r>
            <a:r>
              <a:rPr lang="en-US" sz="1700" dirty="0" err="1"/>
              <a:t>retrasos</a:t>
            </a:r>
            <a:r>
              <a:rPr lang="en-US" sz="1700" dirty="0"/>
              <a:t> o </a:t>
            </a:r>
            <a:r>
              <a:rPr lang="en-US" sz="1700" dirty="0" err="1"/>
              <a:t>alguna</a:t>
            </a:r>
            <a:r>
              <a:rPr lang="en-US" sz="1700" dirty="0"/>
              <a:t> </a:t>
            </a:r>
            <a:r>
              <a:rPr lang="en-US" sz="1700" dirty="0" err="1"/>
              <a:t>falla</a:t>
            </a:r>
            <a:r>
              <a:rPr lang="en-US" sz="17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035671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Imagen que contiene interior, edificio, grande, tabla&#10;&#10;Descripción generada automáticamente">
            <a:extLst>
              <a:ext uri="{FF2B5EF4-FFF2-40B4-BE49-F238E27FC236}">
                <a16:creationId xmlns:a16="http://schemas.microsoft.com/office/drawing/2014/main" id="{231E93BF-B59F-404A-A665-BADA102BB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r="15799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73F282-C07B-4AFF-91B2-B716C2C6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Planteamiento de la solución (UML)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766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90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Nova</vt:lpstr>
      <vt:lpstr>Avenir Next LT Pro</vt:lpstr>
      <vt:lpstr>Calibri</vt:lpstr>
      <vt:lpstr>AccentBoxVTI</vt:lpstr>
      <vt:lpstr>Proyecto POO: Aerolínea</vt:lpstr>
      <vt:lpstr>Contexto del Proyecto</vt:lpstr>
      <vt:lpstr>Planteamiento de la solución (UML)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POO: Aerolínea</dc:title>
  <dc:creator>Luis Alberto Salazar Gómez</dc:creator>
  <cp:lastModifiedBy>Luis Alberto Salazar Gómez</cp:lastModifiedBy>
  <cp:revision>2</cp:revision>
  <dcterms:created xsi:type="dcterms:W3CDTF">2020-06-08T21:58:35Z</dcterms:created>
  <dcterms:modified xsi:type="dcterms:W3CDTF">2020-06-08T22:10:13Z</dcterms:modified>
</cp:coreProperties>
</file>