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6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3F59-6E2F-4FAC-9A47-AE65CED87FDF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B86A-2F1C-42DF-8F94-CFF93FA4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3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1767" y="273646"/>
            <a:ext cx="11163993" cy="1565275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알파고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                                                                                  </a:t>
            </a:r>
            <a:r>
              <a:rPr lang="ko-KR" altLang="en-US" sz="2000" dirty="0"/>
              <a:t>조원 </a:t>
            </a:r>
            <a:r>
              <a:rPr lang="en-US" altLang="ko-KR" sz="2000" dirty="0"/>
              <a:t>:</a:t>
            </a:r>
            <a:r>
              <a:rPr lang="ko-KR" altLang="en-US" sz="2000" dirty="0"/>
              <a:t>  신숙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최헌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변종진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이찬호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38904" y="1718314"/>
            <a:ext cx="3893125" cy="363132"/>
          </a:xfrm>
        </p:spPr>
        <p:txBody>
          <a:bodyPr>
            <a:normAutofit/>
          </a:bodyPr>
          <a:lstStyle/>
          <a:p>
            <a:r>
              <a:rPr lang="ko-KR" altLang="en-US" sz="1801" dirty="0"/>
              <a:t>                       </a:t>
            </a:r>
            <a:r>
              <a:rPr lang="ko-KR" altLang="en-US" sz="1001" dirty="0"/>
              <a:t>   </a:t>
            </a:r>
            <a:r>
              <a:rPr lang="en-US" altLang="ko-KR" sz="1001" dirty="0"/>
              <a:t>(</a:t>
            </a:r>
            <a:r>
              <a:rPr lang="ko-KR" altLang="en-US" sz="1001" dirty="0"/>
              <a:t>전원 컴퓨터소프트웨어학과</a:t>
            </a:r>
            <a:r>
              <a:rPr lang="en-US" altLang="ko-KR" sz="1001" dirty="0"/>
              <a:t>)</a:t>
            </a:r>
            <a:endParaRPr lang="ko-KR" altLang="en-US" sz="1001" dirty="0"/>
          </a:p>
        </p:txBody>
      </p:sp>
      <p:sp>
        <p:nvSpPr>
          <p:cNvPr id="5" name="TextBox 4"/>
          <p:cNvSpPr txBox="1"/>
          <p:nvPr/>
        </p:nvSpPr>
        <p:spPr>
          <a:xfrm>
            <a:off x="174568" y="2253321"/>
            <a:ext cx="50873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스터디 참가 동기</a:t>
            </a:r>
            <a:endParaRPr lang="en-US" altLang="ko-KR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향후 취업을 위한 알고리즘 문제 해결능력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증진과 더불어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소프트웨어학과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3-1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학기 알고리즘 강의 복습 및 학습 이해도를 높이기 위해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참가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685011" y="3763044"/>
            <a:ext cx="25769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학습목표 달성 여부</a:t>
            </a:r>
            <a:endParaRPr lang="en-US" altLang="ko-KR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DP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관련 문제 뿐 아니라 알고리즘 테스트에 나오는 알고리즘 문제들 풀어 봄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문제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풂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3" y="3761493"/>
            <a:ext cx="233587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초기 학습목표</a:t>
            </a:r>
            <a:endParaRPr lang="en-US" altLang="ko-KR" sz="1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신숙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DP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개념 확립 및 향후 취업을 위한 알고리즘 문제풀이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최헌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개념 및 알고리즘 강의 성적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변종진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이찬호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7840" y="2253140"/>
            <a:ext cx="2982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학습내용</a:t>
            </a:r>
            <a:endParaRPr lang="en-US" altLang="ko-KR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/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주로 과제로 알고리즘 문제를 풀어오고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만나서 어떻게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해결했는지와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서로의 의문점 해결 및 다음 문제를 풀기 위한 개념 공부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위 내용들을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Github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공유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7841" y="3761493"/>
            <a:ext cx="26766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해결한 문제</a:t>
            </a:r>
            <a:r>
              <a:rPr lang="en-US" altLang="ko-KR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ko-KR" altLang="en-US" sz="20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팀활동</a:t>
            </a:r>
            <a:endParaRPr lang="en-US" altLang="ko-KR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ko-KR" sz="1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PICNIC : DP/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FESTIVAL : DP/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BOGGLE :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재귀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JUMPING: DFS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TRIANGLEPATH: DFS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LIS: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JLIS: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Naming: KMS </a:t>
            </a:r>
            <a:r>
              <a:rPr lang="ko-KR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9. boardCover: DP</a:t>
            </a:r>
            <a:endParaRPr lang="ko-KR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6608" y="2252536"/>
            <a:ext cx="26642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학습 결과</a:t>
            </a:r>
            <a:endParaRPr lang="en-US" altLang="ko-KR" sz="2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문제는 각자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5~8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정도씩 풀었으며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시험기간에는 스터디 뿐 아니라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강의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시험이어도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모여서 같이 공부하며 서로의 성적 향상과 향후 취업에 필요한 알고리즘 테스트를 대비하여 알고리즘테스트에 자주 나오는 알고리즘 유형들을 공부하였습니다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다들 만족스러운 시험결과를 얻었으며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스터디가 끝났어도 다음학기에도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계속 알고리즘 스터디는 할 예정이며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다음에도 기회가 된다면 참여하겠습니다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218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알파고                                                                                    조원 :  신숙 최헌 변종진 이찬호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알파고                                                                                    조원 :  신숙 최헌 변종진 이찬호</dc:title>
  <dc:creator>신 숙</dc:creator>
  <cp:lastModifiedBy>신 숙</cp:lastModifiedBy>
  <cp:revision>5</cp:revision>
  <dcterms:created xsi:type="dcterms:W3CDTF">2019-06-24T03:25:53Z</dcterms:created>
  <dcterms:modified xsi:type="dcterms:W3CDTF">2019-06-24T04:05:54Z</dcterms:modified>
</cp:coreProperties>
</file>