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B136F8-6266-4A6B-AE65-434259EAE2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4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57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9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5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7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3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6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3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4FBE-494F-4044-B7D7-1C30842B14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258E-4629-4FD7-8994-3ACEC4BB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  <p:sldLayoutId id="2147484285" r:id="rId15"/>
    <p:sldLayoutId id="2147484286" r:id="rId16"/>
    <p:sldLayoutId id="21474842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DE08-6056-4022-9334-4BEEE48C6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600200"/>
            <a:ext cx="8791575" cy="102448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AES / RIJNDAEL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E5E7D-E9E9-45F6-81D7-CD3010CD4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925" y="3135658"/>
            <a:ext cx="7492862" cy="16557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PREDMETNI PROFESOR: NATALIJA VUGDELIJA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Zup</a:t>
            </a:r>
            <a:r>
              <a:rPr lang="sr-Latn-R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čIć Aleksandar 279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19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Internet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Tehnologije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22AC-6819-42D2-A28D-929A8124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99" y="188911"/>
            <a:ext cx="9905998" cy="877888"/>
          </a:xfrm>
        </p:spPr>
        <p:txBody>
          <a:bodyPr/>
          <a:lstStyle/>
          <a:p>
            <a:pPr algn="ctr"/>
            <a:r>
              <a:rPr lang="en-US" dirty="0" err="1"/>
              <a:t>Istorija</a:t>
            </a:r>
            <a:r>
              <a:rPr lang="en-US" dirty="0"/>
              <a:t> </a:t>
            </a:r>
            <a:r>
              <a:rPr lang="en-US" dirty="0" err="1"/>
              <a:t>kriptografije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4C46-6C9C-434A-A875-6F2CB3C4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270984"/>
            <a:ext cx="9905999" cy="13782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</a:t>
            </a:r>
            <a:r>
              <a:rPr lang="en-US" sz="3200" dirty="0">
                <a:solidFill>
                  <a:srgbClr val="FFFF00"/>
                </a:solidFill>
              </a:rPr>
              <a:t>S</a:t>
            </a:r>
            <a:r>
              <a:rPr lang="en-US" sz="3200" dirty="0"/>
              <a:t>ince </a:t>
            </a:r>
            <a:r>
              <a:rPr lang="en-US" sz="3200" dirty="0">
                <a:solidFill>
                  <a:srgbClr val="FFFF00"/>
                </a:solidFill>
              </a:rPr>
              <a:t>E</a:t>
            </a:r>
            <a:r>
              <a:rPr lang="en-US" sz="3200" dirty="0"/>
              <a:t>veryone </a:t>
            </a:r>
            <a:r>
              <a:rPr lang="en-US" sz="3200" dirty="0">
                <a:solidFill>
                  <a:srgbClr val="FFFF00"/>
                </a:solidFill>
              </a:rPr>
              <a:t>C</a:t>
            </a:r>
            <a:r>
              <a:rPr lang="en-US" sz="3200" dirty="0"/>
              <a:t>an 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sz="3200" dirty="0"/>
              <a:t>ead, </a:t>
            </a:r>
            <a:r>
              <a:rPr lang="en-US" sz="3200" dirty="0">
                <a:solidFill>
                  <a:srgbClr val="FFFF00"/>
                </a:solidFill>
              </a:rPr>
              <a:t>E</a:t>
            </a:r>
            <a:r>
              <a:rPr lang="en-US" sz="3200" dirty="0"/>
              <a:t>ncoding </a:t>
            </a:r>
            <a:r>
              <a:rPr lang="en-US" sz="3200" dirty="0">
                <a:solidFill>
                  <a:srgbClr val="FFFF00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dirty="0">
                <a:solidFill>
                  <a:srgbClr val="FFFF00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dirty="0">
                <a:solidFill>
                  <a:srgbClr val="FFFF00"/>
                </a:solidFill>
              </a:rPr>
              <a:t>N</a:t>
            </a:r>
            <a:r>
              <a:rPr lang="en-US" sz="3200" dirty="0"/>
              <a:t>eutral </a:t>
            </a:r>
            <a:r>
              <a:rPr lang="en-US" sz="3200" dirty="0">
                <a:solidFill>
                  <a:srgbClr val="FFFF00"/>
                </a:solidFill>
              </a:rPr>
              <a:t>S</a:t>
            </a:r>
            <a:r>
              <a:rPr lang="en-US" sz="3200" dirty="0"/>
              <a:t>entences </a:t>
            </a:r>
            <a:r>
              <a:rPr lang="en-US" sz="3200" dirty="0">
                <a:solidFill>
                  <a:srgbClr val="FFFF00"/>
                </a:solidFill>
              </a:rPr>
              <a:t>I</a:t>
            </a:r>
            <a:r>
              <a:rPr lang="en-US" sz="3200" dirty="0"/>
              <a:t>s </a:t>
            </a:r>
            <a:r>
              <a:rPr lang="en-US" sz="3200" dirty="0">
                <a:solidFill>
                  <a:srgbClr val="FFFF00"/>
                </a:solidFill>
              </a:rPr>
              <a:t>D</a:t>
            </a:r>
            <a:r>
              <a:rPr lang="en-US" sz="3200" dirty="0"/>
              <a:t>oubtfully </a:t>
            </a:r>
            <a:r>
              <a:rPr lang="en-US" sz="3200" dirty="0">
                <a:solidFill>
                  <a:srgbClr val="FFFF00"/>
                </a:solidFill>
              </a:rPr>
              <a:t>E</a:t>
            </a:r>
            <a:r>
              <a:rPr lang="en-US" sz="3200" dirty="0"/>
              <a:t>ffective.”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9E740E-E3B4-421D-9ACE-808D6E030F59}"/>
              </a:ext>
            </a:extLst>
          </p:cNvPr>
          <p:cNvSpPr txBox="1">
            <a:spLocks/>
          </p:cNvSpPr>
          <p:nvPr/>
        </p:nvSpPr>
        <p:spPr>
          <a:xfrm>
            <a:off x="1050232" y="5270984"/>
            <a:ext cx="9905999" cy="137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“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lang="en-US" sz="3200" dirty="0"/>
              <a:t>ince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US" sz="3200" dirty="0"/>
              <a:t>veryone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3200" dirty="0"/>
              <a:t>ead,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encoding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 neutral sentences is doubtfully effective.”</a:t>
            </a:r>
          </a:p>
        </p:txBody>
      </p:sp>
    </p:spTree>
    <p:extLst>
      <p:ext uri="{BB962C8B-B14F-4D97-AF65-F5344CB8AC3E}">
        <p14:creationId xmlns:p14="http://schemas.microsoft.com/office/powerpoint/2010/main" val="314907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7DE6-A2CB-4654-8E16-9C7739DE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&amp; Brute </a:t>
            </a:r>
            <a:r>
              <a:rPr lang="en-US" dirty="0" err="1"/>
              <a:t>FOrce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C9F26-BDA0-453D-8F61-2041A275D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96281"/>
            <a:ext cx="8145462" cy="1762125"/>
          </a:xfrm>
        </p:spPr>
      </p:pic>
    </p:spTree>
    <p:extLst>
      <p:ext uri="{BB962C8B-B14F-4D97-AF65-F5344CB8AC3E}">
        <p14:creationId xmlns:p14="http://schemas.microsoft.com/office/powerpoint/2010/main" val="148740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38BD-52E1-492C-AE60-44C30F29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RIJNDAEL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2CB2-C7EB-45BE-B527-BA1B3F32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ASCII &amp; S-BOX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D779F-738D-49C4-809C-9F167390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98" y="808383"/>
            <a:ext cx="5448787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600B3-E955-4649-9354-7994AFEBA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" y="808383"/>
            <a:ext cx="6314146" cy="37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Shift Row &amp; Mix Column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1E336E-10B1-45E5-90BB-63C967C1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6" y="808383"/>
            <a:ext cx="3989697" cy="1842052"/>
          </a:xfrm>
        </p:spPr>
      </p:pic>
    </p:spTree>
    <p:extLst>
      <p:ext uri="{BB962C8B-B14F-4D97-AF65-F5344CB8AC3E}">
        <p14:creationId xmlns:p14="http://schemas.microsoft.com/office/powerpoint/2010/main" val="97355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Key Schedule, RCON &amp; Add ROUND KEY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1E336E-10B1-45E5-90BB-63C967C1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6" y="808383"/>
            <a:ext cx="3989697" cy="1842052"/>
          </a:xfrm>
        </p:spPr>
      </p:pic>
    </p:spTree>
    <p:extLst>
      <p:ext uri="{BB962C8B-B14F-4D97-AF65-F5344CB8AC3E}">
        <p14:creationId xmlns:p14="http://schemas.microsoft.com/office/powerpoint/2010/main" val="145896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DECRYPT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143EF-4FE7-4B4D-8FA3-A57C6F0A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08383"/>
            <a:ext cx="10386390" cy="5565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Sa 7 milijardi ljudi na planeti i sa trenutnom tehnologijom, zamislimo da: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AAD119-277E-42CC-8A33-E6A795B29BFB}"/>
              </a:ext>
            </a:extLst>
          </p:cNvPr>
          <p:cNvSpPr txBox="1">
            <a:spLocks/>
          </p:cNvSpPr>
          <p:nvPr/>
        </p:nvSpPr>
        <p:spPr>
          <a:xfrm>
            <a:off x="1487557" y="1364974"/>
            <a:ext cx="10280374" cy="55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svaka osoba ima 10 high-tech kompjutera koji rade u isto vreme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B5B4B96-7820-4825-90EC-55D6529ECC12}"/>
              </a:ext>
            </a:extLst>
          </p:cNvPr>
          <p:cNvSpPr txBox="1">
            <a:spLocks/>
          </p:cNvSpPr>
          <p:nvPr/>
        </p:nvSpPr>
        <p:spPr>
          <a:xfrm>
            <a:off x="1487557" y="1987825"/>
            <a:ext cx="10041834" cy="9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svaki kompjuter može da testira 1 milijardu kombinacija ključa po sekundi;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BECA80C-B3F3-4D95-9C23-F2888992D40A}"/>
              </a:ext>
            </a:extLst>
          </p:cNvPr>
          <p:cNvSpPr txBox="1">
            <a:spLocks/>
          </p:cNvSpPr>
          <p:nvPr/>
        </p:nvSpPr>
        <p:spPr>
          <a:xfrm>
            <a:off x="1487557" y="2938669"/>
            <a:ext cx="10041834" cy="9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u proseku može da se otkrije ključ nakon testiranja 50%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od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ukupnog broja mogućnosti.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F3197B5-9107-4720-A52D-01F3A08839EA}"/>
              </a:ext>
            </a:extLst>
          </p:cNvPr>
          <p:cNvSpPr txBox="1">
            <a:spLocks/>
          </p:cNvSpPr>
          <p:nvPr/>
        </p:nvSpPr>
        <p:spPr>
          <a:xfrm>
            <a:off x="983975" y="4131371"/>
            <a:ext cx="10280374" cy="72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Svi ljudi na planeti će dešifrovati jedan 128-bitni AES ključ za..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EC344-BD5D-4D31-9241-E6AC65FE8524}"/>
              </a:ext>
            </a:extLst>
          </p:cNvPr>
          <p:cNvSpPr txBox="1">
            <a:spLocks/>
          </p:cNvSpPr>
          <p:nvPr/>
        </p:nvSpPr>
        <p:spPr>
          <a:xfrm>
            <a:off x="983975" y="5204794"/>
            <a:ext cx="95250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C311486-1ED3-4AAF-8D19-5E5872CEDF50}"/>
              </a:ext>
            </a:extLst>
          </p:cNvPr>
          <p:cNvSpPr txBox="1">
            <a:spLocks/>
          </p:cNvSpPr>
          <p:nvPr/>
        </p:nvSpPr>
        <p:spPr>
          <a:xfrm>
            <a:off x="1460225" y="5190437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959B42-DF5D-40DE-A7B1-4AFBABBF1C9D}"/>
              </a:ext>
            </a:extLst>
          </p:cNvPr>
          <p:cNvSpPr txBox="1">
            <a:spLocks/>
          </p:cNvSpPr>
          <p:nvPr/>
        </p:nvSpPr>
        <p:spPr>
          <a:xfrm>
            <a:off x="2412725" y="5190437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78B5327-DA34-49E5-B2E0-C22B96E6AC22}"/>
              </a:ext>
            </a:extLst>
          </p:cNvPr>
          <p:cNvSpPr txBox="1">
            <a:spLocks/>
          </p:cNvSpPr>
          <p:nvPr/>
        </p:nvSpPr>
        <p:spPr>
          <a:xfrm>
            <a:off x="3365225" y="5204794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E1412F4-61E0-476D-9FC5-795990767903}"/>
              </a:ext>
            </a:extLst>
          </p:cNvPr>
          <p:cNvSpPr txBox="1">
            <a:spLocks/>
          </p:cNvSpPr>
          <p:nvPr/>
        </p:nvSpPr>
        <p:spPr>
          <a:xfrm>
            <a:off x="4317725" y="5204794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6868032-C2CA-4E52-973B-9A612AC0CA0B}"/>
              </a:ext>
            </a:extLst>
          </p:cNvPr>
          <p:cNvSpPr txBox="1">
            <a:spLocks/>
          </p:cNvSpPr>
          <p:nvPr/>
        </p:nvSpPr>
        <p:spPr>
          <a:xfrm>
            <a:off x="5270225" y="5204794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661922A-E459-44A6-BF1E-8ED683852B26}"/>
              </a:ext>
            </a:extLst>
          </p:cNvPr>
          <p:cNvSpPr txBox="1">
            <a:spLocks/>
          </p:cNvSpPr>
          <p:nvPr/>
        </p:nvSpPr>
        <p:spPr>
          <a:xfrm>
            <a:off x="6222725" y="5204794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1398D29-F22E-4041-97E0-E7D33DCC9791}"/>
              </a:ext>
            </a:extLst>
          </p:cNvPr>
          <p:cNvSpPr txBox="1">
            <a:spLocks/>
          </p:cNvSpPr>
          <p:nvPr/>
        </p:nvSpPr>
        <p:spPr>
          <a:xfrm>
            <a:off x="7175225" y="5190437"/>
            <a:ext cx="1648240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1140A0-45F0-4E89-9978-3F97ECF97BEE}"/>
              </a:ext>
            </a:extLst>
          </p:cNvPr>
          <p:cNvSpPr txBox="1">
            <a:spLocks/>
          </p:cNvSpPr>
          <p:nvPr/>
        </p:nvSpPr>
        <p:spPr>
          <a:xfrm>
            <a:off x="8127724" y="5190437"/>
            <a:ext cx="3401667" cy="8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000" b="1" dirty="0">
                <a:latin typeface="Arial" panose="020B0604020202020204" pitchFamily="34" charset="0"/>
                <a:cs typeface="Arial" panose="020B0604020202020204" pitchFamily="34" charset="0"/>
              </a:rPr>
              <a:t>,000 godina.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98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7F7-ECA5-4E15-B086-9507CD08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08383"/>
          </a:xfrm>
        </p:spPr>
        <p:txBody>
          <a:bodyPr/>
          <a:lstStyle/>
          <a:p>
            <a:pPr algn="ctr"/>
            <a:r>
              <a:rPr lang="en-US" dirty="0"/>
              <a:t>DECRYPT WORLD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F9CFD13-BE41-490D-A975-DA3154CD1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42" y="808383"/>
            <a:ext cx="9280858" cy="5225492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D375FC-F119-4298-92DF-CE88E8540F65}"/>
              </a:ext>
            </a:extLst>
          </p:cNvPr>
          <p:cNvSpPr txBox="1"/>
          <p:nvPr/>
        </p:nvSpPr>
        <p:spPr>
          <a:xfrm>
            <a:off x="1806242" y="3492397"/>
            <a:ext cx="442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5,579,710,144,927,536.23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BC9EB-D9A5-4085-B6BC-BD00C09D5E76}"/>
              </a:ext>
            </a:extLst>
          </p:cNvPr>
          <p:cNvSpPr txBox="1"/>
          <p:nvPr/>
        </p:nvSpPr>
        <p:spPr>
          <a:xfrm>
            <a:off x="4020971" y="5405844"/>
            <a:ext cx="503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17,111,111,111,111,111.11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123E2-FAE1-4EE4-833D-9C5CF599042C}"/>
              </a:ext>
            </a:extLst>
          </p:cNvPr>
          <p:cNvSpPr txBox="1"/>
          <p:nvPr/>
        </p:nvSpPr>
        <p:spPr>
          <a:xfrm>
            <a:off x="6155992" y="3492397"/>
            <a:ext cx="419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5,661,764,705,882,352.94</a:t>
            </a:r>
          </a:p>
        </p:txBody>
      </p:sp>
    </p:spTree>
    <p:extLst>
      <p:ext uri="{BB962C8B-B14F-4D97-AF65-F5344CB8AC3E}">
        <p14:creationId xmlns:p14="http://schemas.microsoft.com/office/powerpoint/2010/main" val="22382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572</TotalTime>
  <Words>171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AES / RIJNDAEL</vt:lpstr>
      <vt:lpstr>Istorija kriptografije</vt:lpstr>
      <vt:lpstr>DES &amp; Brute FOrce</vt:lpstr>
      <vt:lpstr>RIJNDAEL</vt:lpstr>
      <vt:lpstr>ASCII &amp; S-BOX</vt:lpstr>
      <vt:lpstr>Shift Row &amp; Mix Column</vt:lpstr>
      <vt:lpstr>Key Schedule, RCON &amp; Add ROUND KEY</vt:lpstr>
      <vt:lpstr>DECRYPT WORLD</vt:lpstr>
      <vt:lpstr>DECRYPT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/ RIJNDAEL</dc:title>
  <dc:creator>Korisnik</dc:creator>
  <cp:lastModifiedBy>Korisnik</cp:lastModifiedBy>
  <cp:revision>13</cp:revision>
  <dcterms:created xsi:type="dcterms:W3CDTF">2019-11-05T13:08:45Z</dcterms:created>
  <dcterms:modified xsi:type="dcterms:W3CDTF">2019-11-06T06:48:58Z</dcterms:modified>
</cp:coreProperties>
</file>