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521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Kaminari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Geison Pauline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6789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Kaminari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O </a:t>
            </a:r>
            <a:r>
              <a:rPr lang="pt-BR" sz="2800" dirty="0" err="1" smtClean="0"/>
              <a:t>Kaminari</a:t>
            </a:r>
            <a:r>
              <a:rPr lang="pt-BR" sz="2800" dirty="0" smtClean="0"/>
              <a:t> é uma </a:t>
            </a:r>
            <a:r>
              <a:rPr lang="pt-BR" sz="2800" dirty="0" err="1" smtClean="0"/>
              <a:t>gem</a:t>
            </a:r>
            <a:r>
              <a:rPr lang="pt-BR" sz="2800" dirty="0" smtClean="0"/>
              <a:t> para paginação de listas de exibição. Ou seja, se você tiver uma lista com vários objetos cadastrados, o </a:t>
            </a:r>
            <a:r>
              <a:rPr lang="pt-BR" sz="2800" dirty="0" err="1" smtClean="0"/>
              <a:t>Kaminari</a:t>
            </a:r>
            <a:r>
              <a:rPr lang="pt-BR" sz="2800" dirty="0" smtClean="0"/>
              <a:t> vai criar uma divisão para que esses objetos sejam separados por páginas.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308911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4657"/>
          </a:xfrm>
        </p:spPr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1480457"/>
            <a:ext cx="9601200" cy="5016137"/>
          </a:xfrm>
        </p:spPr>
        <p:txBody>
          <a:bodyPr/>
          <a:lstStyle/>
          <a:p>
            <a:r>
              <a:rPr lang="pt-BR" dirty="0" smtClean="0"/>
              <a:t>Adicionar ao arquivo </a:t>
            </a:r>
            <a:r>
              <a:rPr lang="pt-BR" dirty="0" err="1" smtClean="0"/>
              <a:t>Gemfile</a:t>
            </a:r>
            <a:r>
              <a:rPr lang="pt-BR" dirty="0" smtClean="0"/>
              <a:t>:</a:t>
            </a:r>
          </a:p>
          <a:p>
            <a:pPr lvl="1"/>
            <a:r>
              <a:rPr lang="pt-BR" dirty="0" err="1" smtClean="0"/>
              <a:t>gem</a:t>
            </a:r>
            <a:r>
              <a:rPr lang="pt-BR" dirty="0" smtClean="0"/>
              <a:t> ‘</a:t>
            </a:r>
            <a:r>
              <a:rPr lang="pt-BR" dirty="0" err="1" smtClean="0"/>
              <a:t>kaminari</a:t>
            </a:r>
            <a:r>
              <a:rPr lang="pt-BR" dirty="0" smtClean="0"/>
              <a:t>’</a:t>
            </a:r>
            <a:endParaRPr lang="pt-BR" dirty="0"/>
          </a:p>
          <a:p>
            <a:r>
              <a:rPr lang="pt-BR" dirty="0" smtClean="0"/>
              <a:t>Rodar o “</a:t>
            </a:r>
            <a:r>
              <a:rPr lang="pt-BR" dirty="0" err="1" smtClean="0"/>
              <a:t>bundle</a:t>
            </a:r>
            <a:r>
              <a:rPr lang="pt-BR" dirty="0" smtClean="0"/>
              <a:t> </a:t>
            </a:r>
            <a:r>
              <a:rPr lang="pt-BR" dirty="0" err="1" smtClean="0"/>
              <a:t>install</a:t>
            </a:r>
            <a:r>
              <a:rPr lang="pt-BR" dirty="0" smtClean="0"/>
              <a:t>”</a:t>
            </a:r>
          </a:p>
          <a:p>
            <a:r>
              <a:rPr lang="pt-BR" dirty="0" smtClean="0"/>
              <a:t>No </a:t>
            </a:r>
            <a:r>
              <a:rPr lang="pt-BR" dirty="0" err="1" smtClean="0"/>
              <a:t>Controller</a:t>
            </a:r>
            <a:r>
              <a:rPr lang="pt-BR" dirty="0" smtClean="0"/>
              <a:t>, modificar o método index, substituindo .</a:t>
            </a:r>
            <a:r>
              <a:rPr lang="pt-BR" dirty="0" err="1" smtClean="0"/>
              <a:t>all</a:t>
            </a:r>
            <a:r>
              <a:rPr lang="pt-BR" dirty="0" smtClean="0"/>
              <a:t> por:</a:t>
            </a:r>
          </a:p>
          <a:p>
            <a:pPr lvl="1"/>
            <a:r>
              <a:rPr lang="pt-BR" dirty="0"/>
              <a:t>.</a:t>
            </a:r>
            <a:r>
              <a:rPr lang="pt-BR" dirty="0" err="1"/>
              <a:t>page</a:t>
            </a:r>
            <a:r>
              <a:rPr lang="pt-BR" dirty="0"/>
              <a:t>(</a:t>
            </a:r>
            <a:r>
              <a:rPr lang="pt-BR" dirty="0" err="1"/>
              <a:t>params</a:t>
            </a:r>
            <a:r>
              <a:rPr lang="pt-BR" dirty="0"/>
              <a:t>[:</a:t>
            </a:r>
            <a:r>
              <a:rPr lang="pt-BR" dirty="0" err="1"/>
              <a:t>page</a:t>
            </a:r>
            <a:r>
              <a:rPr lang="pt-BR" dirty="0" smtClean="0"/>
              <a:t>])</a:t>
            </a:r>
          </a:p>
          <a:p>
            <a:r>
              <a:rPr lang="pt-BR" dirty="0" smtClean="0"/>
              <a:t>Adicionar a chamada do método no </a:t>
            </a:r>
            <a:r>
              <a:rPr lang="pt-BR" dirty="0" err="1" smtClean="0"/>
              <a:t>html</a:t>
            </a:r>
            <a:endParaRPr lang="pt-BR" dirty="0" smtClean="0"/>
          </a:p>
          <a:p>
            <a:pPr lvl="1"/>
            <a:r>
              <a:rPr lang="pt-BR" dirty="0"/>
              <a:t>&lt;%= </a:t>
            </a:r>
            <a:r>
              <a:rPr lang="pt-BR" dirty="0" err="1"/>
              <a:t>paginate</a:t>
            </a:r>
            <a:r>
              <a:rPr lang="pt-BR" dirty="0"/>
              <a:t> </a:t>
            </a:r>
            <a:r>
              <a:rPr lang="pt-BR" dirty="0" smtClean="0"/>
              <a:t>@</a:t>
            </a:r>
            <a:r>
              <a:rPr lang="pt-BR" dirty="0" err="1" smtClean="0"/>
              <a:t>variavel</a:t>
            </a:r>
            <a:r>
              <a:rPr lang="pt-BR" dirty="0" smtClean="0"/>
              <a:t> %&gt;</a:t>
            </a:r>
          </a:p>
          <a:p>
            <a:r>
              <a:rPr lang="pt-BR" dirty="0" smtClean="0"/>
              <a:t>No </a:t>
            </a:r>
            <a:r>
              <a:rPr lang="pt-BR" dirty="0" err="1" smtClean="0"/>
              <a:t>model</a:t>
            </a:r>
            <a:r>
              <a:rPr lang="pt-BR" dirty="0" smtClean="0"/>
              <a:t>, adicionar:</a:t>
            </a:r>
          </a:p>
          <a:p>
            <a:pPr lvl="1"/>
            <a:r>
              <a:rPr lang="pt-BR" dirty="0" err="1" smtClean="0"/>
              <a:t>paginates_per</a:t>
            </a:r>
            <a:r>
              <a:rPr lang="pt-BR" dirty="0" smtClean="0"/>
              <a:t> (número de objetos que irá aparecer na página)</a:t>
            </a:r>
          </a:p>
          <a:p>
            <a:r>
              <a:rPr lang="pt-BR" dirty="0" smtClean="0"/>
              <a:t>Opcional: executar – </a:t>
            </a:r>
            <a:r>
              <a:rPr lang="pt-BR" dirty="0" err="1" smtClean="0"/>
              <a:t>rails</a:t>
            </a:r>
            <a:r>
              <a:rPr lang="pt-BR" dirty="0"/>
              <a:t> </a:t>
            </a:r>
            <a:r>
              <a:rPr lang="pt-BR" dirty="0" smtClean="0"/>
              <a:t>g </a:t>
            </a:r>
            <a:r>
              <a:rPr lang="pt-BR" dirty="0" err="1" smtClean="0"/>
              <a:t>kaminari:views</a:t>
            </a:r>
            <a:r>
              <a:rPr lang="pt-BR" dirty="0" smtClean="0"/>
              <a:t> </a:t>
            </a:r>
            <a:r>
              <a:rPr lang="pt-BR" dirty="0"/>
              <a:t>–</a:t>
            </a:r>
            <a:r>
              <a:rPr lang="pt-BR" dirty="0" smtClean="0"/>
              <a:t>  e escolher algum modelo pré-definido.</a:t>
            </a:r>
          </a:p>
        </p:txBody>
      </p:sp>
    </p:spTree>
    <p:extLst>
      <p:ext uri="{BB962C8B-B14F-4D97-AF65-F5344CB8AC3E}">
        <p14:creationId xmlns:p14="http://schemas.microsoft.com/office/powerpoint/2010/main" val="152351480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TM10001105[[fn=Corte]]</Template>
  <TotalTime>19</TotalTime>
  <Words>120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Franklin Gothic Book</vt:lpstr>
      <vt:lpstr>Crop</vt:lpstr>
      <vt:lpstr>Kaminari</vt:lpstr>
      <vt:lpstr>Kaminari</vt:lpstr>
      <vt:lpstr>Implementação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Kaminari</dc:title>
  <dc:creator>Geison Pauline</dc:creator>
  <cp:lastModifiedBy>Geison Pauline</cp:lastModifiedBy>
  <cp:revision>2</cp:revision>
  <dcterms:created xsi:type="dcterms:W3CDTF">2018-06-20T03:58:07Z</dcterms:created>
  <dcterms:modified xsi:type="dcterms:W3CDTF">2018-06-20T04:18:03Z</dcterms:modified>
</cp:coreProperties>
</file>