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6" r:id="rId4"/>
    <p:sldId id="258" r:id="rId5"/>
    <p:sldId id="260" r:id="rId6"/>
    <p:sldId id="267" r:id="rId7"/>
    <p:sldId id="259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s Ziel" id="{E68C33F2-D606-489B-8BFE-E7E0B0EBF2D4}">
          <p14:sldIdLst>
            <p14:sldId id="263"/>
            <p14:sldId id="264"/>
            <p14:sldId id="266"/>
            <p14:sldId id="258"/>
            <p14:sldId id="260"/>
            <p14:sldId id="267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30A36-512C-0D86-E276-2CEFD73A7FBE}" v="306" dt="2025-01-15T10:45:18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geen Schröder" userId="S::y.schroeder@s.fawz.de::5d879453-b28a-4448-80af-26b2c267cdb3" providerId="AD" clId="Web-{43F7DBC5-EB95-0FC5-C21A-61A85B0AAC19}"/>
    <pc:docChg chg="modSld">
      <pc:chgData name="Yougeen Schröder" userId="S::y.schroeder@s.fawz.de::5d879453-b28a-4448-80af-26b2c267cdb3" providerId="AD" clId="Web-{43F7DBC5-EB95-0FC5-C21A-61A85B0AAC19}" dt="2024-12-04T10:15:23.752" v="1" actId="1076"/>
      <pc:docMkLst>
        <pc:docMk/>
      </pc:docMkLst>
      <pc:sldChg chg="modSp">
        <pc:chgData name="Yougeen Schröder" userId="S::y.schroeder@s.fawz.de::5d879453-b28a-4448-80af-26b2c267cdb3" providerId="AD" clId="Web-{43F7DBC5-EB95-0FC5-C21A-61A85B0AAC19}" dt="2024-12-04T10:15:23.752" v="1" actId="1076"/>
        <pc:sldMkLst>
          <pc:docMk/>
          <pc:sldMk cId="2047894791" sldId="256"/>
        </pc:sldMkLst>
      </pc:sldChg>
    </pc:docChg>
  </pc:docChgLst>
  <pc:docChgLst>
    <pc:chgData name="Yougeen Schröder" userId="S::y.schroeder@s.fawz.de::5d879453-b28a-4448-80af-26b2c267cdb3" providerId="AD" clId="Web-{CA030A36-512C-0D86-E276-2CEFD73A7FBE}"/>
    <pc:docChg chg="addSld modSld sldOrd modSection">
      <pc:chgData name="Yougeen Schröder" userId="S::y.schroeder@s.fawz.de::5d879453-b28a-4448-80af-26b2c267cdb3" providerId="AD" clId="Web-{CA030A36-512C-0D86-E276-2CEFD73A7FBE}" dt="2025-01-15T10:45:18.821" v="301" actId="1076"/>
      <pc:docMkLst>
        <pc:docMk/>
      </pc:docMkLst>
      <pc:sldChg chg="modSp">
        <pc:chgData name="Yougeen Schröder" userId="S::y.schroeder@s.fawz.de::5d879453-b28a-4448-80af-26b2c267cdb3" providerId="AD" clId="Web-{CA030A36-512C-0D86-E276-2CEFD73A7FBE}" dt="2025-01-15T10:21:11.073" v="4" actId="20577"/>
        <pc:sldMkLst>
          <pc:docMk/>
          <pc:sldMk cId="3919313209" sldId="259"/>
        </pc:sldMkLst>
        <pc:spChg chg="mod">
          <ac:chgData name="Yougeen Schröder" userId="S::y.schroeder@s.fawz.de::5d879453-b28a-4448-80af-26b2c267cdb3" providerId="AD" clId="Web-{CA030A36-512C-0D86-E276-2CEFD73A7FBE}" dt="2025-01-15T10:21:11.073" v="4" actId="20577"/>
          <ac:spMkLst>
            <pc:docMk/>
            <pc:sldMk cId="3919313209" sldId="259"/>
            <ac:spMk id="3" creationId="{1954A2F5-65CD-6930-1F6E-259D1D8DB5BB}"/>
          </ac:spMkLst>
        </pc:spChg>
      </pc:sldChg>
      <pc:sldChg chg="modSp">
        <pc:chgData name="Yougeen Schröder" userId="S::y.schroeder@s.fawz.de::5d879453-b28a-4448-80af-26b2c267cdb3" providerId="AD" clId="Web-{CA030A36-512C-0D86-E276-2CEFD73A7FBE}" dt="2025-01-15T10:37:02.728" v="211" actId="20577"/>
        <pc:sldMkLst>
          <pc:docMk/>
          <pc:sldMk cId="1570964742" sldId="264"/>
        </pc:sldMkLst>
        <pc:spChg chg="mod">
          <ac:chgData name="Yougeen Schröder" userId="S::y.schroeder@s.fawz.de::5d879453-b28a-4448-80af-26b2c267cdb3" providerId="AD" clId="Web-{CA030A36-512C-0D86-E276-2CEFD73A7FBE}" dt="2025-01-15T10:37:02.728" v="211" actId="20577"/>
          <ac:spMkLst>
            <pc:docMk/>
            <pc:sldMk cId="1570964742" sldId="264"/>
            <ac:spMk id="3" creationId="{A84A5DAA-B572-F199-E38D-EABB9491A510}"/>
          </ac:spMkLst>
        </pc:spChg>
      </pc:sldChg>
      <pc:sldChg chg="modSp">
        <pc:chgData name="Yougeen Schröder" userId="S::y.schroeder@s.fawz.de::5d879453-b28a-4448-80af-26b2c267cdb3" providerId="AD" clId="Web-{CA030A36-512C-0D86-E276-2CEFD73A7FBE}" dt="2025-01-15T10:45:18.821" v="301" actId="1076"/>
        <pc:sldMkLst>
          <pc:docMk/>
          <pc:sldMk cId="3096516639" sldId="265"/>
        </pc:sldMkLst>
        <pc:spChg chg="mod">
          <ac:chgData name="Yougeen Schröder" userId="S::y.schroeder@s.fawz.de::5d879453-b28a-4448-80af-26b2c267cdb3" providerId="AD" clId="Web-{CA030A36-512C-0D86-E276-2CEFD73A7FBE}" dt="2025-01-15T10:45:18.821" v="301" actId="1076"/>
          <ac:spMkLst>
            <pc:docMk/>
            <pc:sldMk cId="3096516639" sldId="265"/>
            <ac:spMk id="2" creationId="{792E812F-9951-D1CB-D0CC-60C45683585F}"/>
          </ac:spMkLst>
        </pc:spChg>
      </pc:sldChg>
      <pc:sldChg chg="modSp new ord">
        <pc:chgData name="Yougeen Schröder" userId="S::y.schroeder@s.fawz.de::5d879453-b28a-4448-80af-26b2c267cdb3" providerId="AD" clId="Web-{CA030A36-512C-0D86-E276-2CEFD73A7FBE}" dt="2025-01-15T10:36:52.134" v="200" actId="20577"/>
        <pc:sldMkLst>
          <pc:docMk/>
          <pc:sldMk cId="4144174071" sldId="266"/>
        </pc:sldMkLst>
        <pc:spChg chg="mod">
          <ac:chgData name="Yougeen Schröder" userId="S::y.schroeder@s.fawz.de::5d879453-b28a-4448-80af-26b2c267cdb3" providerId="AD" clId="Web-{CA030A36-512C-0D86-E276-2CEFD73A7FBE}" dt="2025-01-15T10:29:23.823" v="45" actId="20577"/>
          <ac:spMkLst>
            <pc:docMk/>
            <pc:sldMk cId="4144174071" sldId="266"/>
            <ac:spMk id="2" creationId="{E0E13DBD-FC92-0EA4-5934-6A203893B8C5}"/>
          </ac:spMkLst>
        </pc:spChg>
        <pc:spChg chg="mod">
          <ac:chgData name="Yougeen Schröder" userId="S::y.schroeder@s.fawz.de::5d879453-b28a-4448-80af-26b2c267cdb3" providerId="AD" clId="Web-{CA030A36-512C-0D86-E276-2CEFD73A7FBE}" dt="2025-01-15T10:36:52.134" v="200" actId="20577"/>
          <ac:spMkLst>
            <pc:docMk/>
            <pc:sldMk cId="4144174071" sldId="266"/>
            <ac:spMk id="3" creationId="{BDD94AE4-076C-BF63-75D4-4A3C68973DA0}"/>
          </ac:spMkLst>
        </pc:spChg>
      </pc:sldChg>
      <pc:sldChg chg="modSp new">
        <pc:chgData name="Yougeen Schröder" userId="S::y.schroeder@s.fawz.de::5d879453-b28a-4448-80af-26b2c267cdb3" providerId="AD" clId="Web-{CA030A36-512C-0D86-E276-2CEFD73A7FBE}" dt="2025-01-15T10:43:20.693" v="300" actId="20577"/>
        <pc:sldMkLst>
          <pc:docMk/>
          <pc:sldMk cId="1380742300" sldId="267"/>
        </pc:sldMkLst>
        <pc:spChg chg="mod">
          <ac:chgData name="Yougeen Schröder" userId="S::y.schroeder@s.fawz.de::5d879453-b28a-4448-80af-26b2c267cdb3" providerId="AD" clId="Web-{CA030A36-512C-0D86-E276-2CEFD73A7FBE}" dt="2025-01-15T10:37:53.932" v="223" actId="20577"/>
          <ac:spMkLst>
            <pc:docMk/>
            <pc:sldMk cId="1380742300" sldId="267"/>
            <ac:spMk id="2" creationId="{F4C65C6F-DACB-430E-4085-4FD77E403213}"/>
          </ac:spMkLst>
        </pc:spChg>
        <pc:spChg chg="mod">
          <ac:chgData name="Yougeen Schröder" userId="S::y.schroeder@s.fawz.de::5d879453-b28a-4448-80af-26b2c267cdb3" providerId="AD" clId="Web-{CA030A36-512C-0D86-E276-2CEFD73A7FBE}" dt="2025-01-15T10:43:20.693" v="300" actId="20577"/>
          <ac:spMkLst>
            <pc:docMk/>
            <pc:sldMk cId="1380742300" sldId="267"/>
            <ac:spMk id="3" creationId="{68999379-B010-6627-E7A0-AA3EE624209F}"/>
          </ac:spMkLst>
        </pc:spChg>
      </pc:sldChg>
    </pc:docChg>
  </pc:docChgLst>
  <pc:docChgLst>
    <pc:chgData name="Lukas Emil  Ketzler" userId="a9d9760c-1534-44e5-b0b2-1e3e049e184f" providerId="ADAL" clId="{215AB4ED-92DF-45E3-AF58-AD8D6D732AD8}"/>
    <pc:docChg chg="undo custSel addSld delSld modSld modSection">
      <pc:chgData name="Lukas Emil  Ketzler" userId="a9d9760c-1534-44e5-b0b2-1e3e049e184f" providerId="ADAL" clId="{215AB4ED-92DF-45E3-AF58-AD8D6D732AD8}" dt="2025-01-15T22:12:19.914" v="349" actId="26606"/>
      <pc:docMkLst>
        <pc:docMk/>
      </pc:docMkLst>
      <pc:sldChg chg="modSp mod">
        <pc:chgData name="Lukas Emil  Ketzler" userId="a9d9760c-1534-44e5-b0b2-1e3e049e184f" providerId="ADAL" clId="{215AB4ED-92DF-45E3-AF58-AD8D6D732AD8}" dt="2025-01-15T22:08:48.193" v="259" actId="27636"/>
        <pc:sldMkLst>
          <pc:docMk/>
          <pc:sldMk cId="1188732339" sldId="258"/>
        </pc:sldMkLst>
        <pc:spChg chg="mod">
          <ac:chgData name="Lukas Emil  Ketzler" userId="a9d9760c-1534-44e5-b0b2-1e3e049e184f" providerId="ADAL" clId="{215AB4ED-92DF-45E3-AF58-AD8D6D732AD8}" dt="2025-01-15T21:57:44.872" v="173" actId="1076"/>
          <ac:spMkLst>
            <pc:docMk/>
            <pc:sldMk cId="1188732339" sldId="258"/>
            <ac:spMk id="2" creationId="{78084933-AE4C-F384-8B24-C85BD93AF929}"/>
          </ac:spMkLst>
        </pc:spChg>
        <pc:spChg chg="mod">
          <ac:chgData name="Lukas Emil  Ketzler" userId="a9d9760c-1534-44e5-b0b2-1e3e049e184f" providerId="ADAL" clId="{215AB4ED-92DF-45E3-AF58-AD8D6D732AD8}" dt="2025-01-15T22:08:48.193" v="259" actId="27636"/>
          <ac:spMkLst>
            <pc:docMk/>
            <pc:sldMk cId="1188732339" sldId="258"/>
            <ac:spMk id="3" creationId="{2C3A2F9D-EBD9-84D1-E8FC-EEC506692ED2}"/>
          </ac:spMkLst>
        </pc:spChg>
      </pc:sldChg>
      <pc:sldChg chg="addSp delSp modSp mod setBg">
        <pc:chgData name="Lukas Emil  Ketzler" userId="a9d9760c-1534-44e5-b0b2-1e3e049e184f" providerId="ADAL" clId="{215AB4ED-92DF-45E3-AF58-AD8D6D732AD8}" dt="2025-01-15T22:06:05.250" v="257" actId="14100"/>
        <pc:sldMkLst>
          <pc:docMk/>
          <pc:sldMk cId="2793254814" sldId="260"/>
        </pc:sldMkLst>
        <pc:spChg chg="mod">
          <ac:chgData name="Lukas Emil  Ketzler" userId="a9d9760c-1534-44e5-b0b2-1e3e049e184f" providerId="ADAL" clId="{215AB4ED-92DF-45E3-AF58-AD8D6D732AD8}" dt="2025-01-15T22:05:57.945" v="255" actId="26606"/>
          <ac:spMkLst>
            <pc:docMk/>
            <pc:sldMk cId="2793254814" sldId="260"/>
            <ac:spMk id="2" creationId="{EB27240D-694E-AD8D-3F40-341F51928252}"/>
          </ac:spMkLst>
        </pc:spChg>
        <pc:spChg chg="add del mod">
          <ac:chgData name="Lukas Emil  Ketzler" userId="a9d9760c-1534-44e5-b0b2-1e3e049e184f" providerId="ADAL" clId="{215AB4ED-92DF-45E3-AF58-AD8D6D732AD8}" dt="2025-01-15T22:05:57.945" v="255" actId="26606"/>
          <ac:spMkLst>
            <pc:docMk/>
            <pc:sldMk cId="2793254814" sldId="260"/>
            <ac:spMk id="3" creationId="{ABB41D3F-20D5-5510-FBFC-FEEFEC4DB40E}"/>
          </ac:spMkLst>
        </pc:spChg>
        <pc:spChg chg="del mod">
          <ac:chgData name="Lukas Emil  Ketzler" userId="a9d9760c-1534-44e5-b0b2-1e3e049e184f" providerId="ADAL" clId="{215AB4ED-92DF-45E3-AF58-AD8D6D732AD8}" dt="2025-01-15T22:03:07.511" v="216" actId="478"/>
          <ac:spMkLst>
            <pc:docMk/>
            <pc:sldMk cId="2793254814" sldId="260"/>
            <ac:spMk id="4" creationId="{BAB5EB34-4CF4-4A94-E642-B25CA307F128}"/>
          </ac:spMkLst>
        </pc:spChg>
        <pc:spChg chg="add del">
          <ac:chgData name="Lukas Emil  Ketzler" userId="a9d9760c-1534-44e5-b0b2-1e3e049e184f" providerId="ADAL" clId="{215AB4ED-92DF-45E3-AF58-AD8D6D732AD8}" dt="2025-01-15T22:05:48.369" v="248" actId="26606"/>
          <ac:spMkLst>
            <pc:docMk/>
            <pc:sldMk cId="2793254814" sldId="260"/>
            <ac:spMk id="9" creationId="{5D3E2EEE-5E2B-473D-B932-CC1CB66592CD}"/>
          </ac:spMkLst>
        </pc:spChg>
        <pc:spChg chg="add del">
          <ac:chgData name="Lukas Emil  Ketzler" userId="a9d9760c-1534-44e5-b0b2-1e3e049e184f" providerId="ADAL" clId="{215AB4ED-92DF-45E3-AF58-AD8D6D732AD8}" dt="2025-01-15T22:05:55.448" v="250" actId="26606"/>
          <ac:spMkLst>
            <pc:docMk/>
            <pc:sldMk cId="2793254814" sldId="260"/>
            <ac:spMk id="11" creationId="{5D3E2EEE-5E2B-473D-B932-CC1CB66592CD}"/>
          </ac:spMkLst>
        </pc:spChg>
        <pc:spChg chg="add del">
          <ac:chgData name="Lukas Emil  Ketzler" userId="a9d9760c-1534-44e5-b0b2-1e3e049e184f" providerId="ADAL" clId="{215AB4ED-92DF-45E3-AF58-AD8D6D732AD8}" dt="2025-01-15T22:05:57.926" v="254" actId="26606"/>
          <ac:spMkLst>
            <pc:docMk/>
            <pc:sldMk cId="2793254814" sldId="260"/>
            <ac:spMk id="16" creationId="{9B7B6363-B86F-40A3-8902-DFA61F46B949}"/>
          </ac:spMkLst>
        </pc:spChg>
        <pc:spChg chg="add">
          <ac:chgData name="Lukas Emil  Ketzler" userId="a9d9760c-1534-44e5-b0b2-1e3e049e184f" providerId="ADAL" clId="{215AB4ED-92DF-45E3-AF58-AD8D6D732AD8}" dt="2025-01-15T22:05:57.945" v="255" actId="26606"/>
          <ac:spMkLst>
            <pc:docMk/>
            <pc:sldMk cId="2793254814" sldId="260"/>
            <ac:spMk id="19" creationId="{5D3E2EEE-5E2B-473D-B932-CC1CB66592CD}"/>
          </ac:spMkLst>
        </pc:spChg>
        <pc:graphicFrameChg chg="add del">
          <ac:chgData name="Lukas Emil  Ketzler" userId="a9d9760c-1534-44e5-b0b2-1e3e049e184f" providerId="ADAL" clId="{215AB4ED-92DF-45E3-AF58-AD8D6D732AD8}" dt="2025-01-15T22:05:48.369" v="248" actId="26606"/>
          <ac:graphicFrameMkLst>
            <pc:docMk/>
            <pc:sldMk cId="2793254814" sldId="260"/>
            <ac:graphicFrameMk id="5" creationId="{F28F6666-00DA-FCDC-A621-7E2CC394FBF9}"/>
          </ac:graphicFrameMkLst>
        </pc:graphicFrameChg>
        <pc:graphicFrameChg chg="add del">
          <ac:chgData name="Lukas Emil  Ketzler" userId="a9d9760c-1534-44e5-b0b2-1e3e049e184f" providerId="ADAL" clId="{215AB4ED-92DF-45E3-AF58-AD8D6D732AD8}" dt="2025-01-15T22:05:55.448" v="250" actId="26606"/>
          <ac:graphicFrameMkLst>
            <pc:docMk/>
            <pc:sldMk cId="2793254814" sldId="260"/>
            <ac:graphicFrameMk id="12" creationId="{77E5E0FA-B07C-1B75-0C5F-ED52EC09DFAC}"/>
          </ac:graphicFrameMkLst>
        </pc:graphicFrameChg>
        <pc:graphicFrameChg chg="add del">
          <ac:chgData name="Lukas Emil  Ketzler" userId="a9d9760c-1534-44e5-b0b2-1e3e049e184f" providerId="ADAL" clId="{215AB4ED-92DF-45E3-AF58-AD8D6D732AD8}" dt="2025-01-15T22:05:57.505" v="252" actId="26606"/>
          <ac:graphicFrameMkLst>
            <pc:docMk/>
            <pc:sldMk cId="2793254814" sldId="260"/>
            <ac:graphicFrameMk id="14" creationId="{0E0ABD50-67EE-7CD2-C8BB-92B6B3A364B6}"/>
          </ac:graphicFrameMkLst>
        </pc:graphicFrameChg>
        <pc:graphicFrameChg chg="add del">
          <ac:chgData name="Lukas Emil  Ketzler" userId="a9d9760c-1534-44e5-b0b2-1e3e049e184f" providerId="ADAL" clId="{215AB4ED-92DF-45E3-AF58-AD8D6D732AD8}" dt="2025-01-15T22:05:57.926" v="254" actId="26606"/>
          <ac:graphicFrameMkLst>
            <pc:docMk/>
            <pc:sldMk cId="2793254814" sldId="260"/>
            <ac:graphicFrameMk id="17" creationId="{26B8D759-54E1-4099-41F4-2537C5722393}"/>
          </ac:graphicFrameMkLst>
        </pc:graphicFrameChg>
        <pc:graphicFrameChg chg="add mod">
          <ac:chgData name="Lukas Emil  Ketzler" userId="a9d9760c-1534-44e5-b0b2-1e3e049e184f" providerId="ADAL" clId="{215AB4ED-92DF-45E3-AF58-AD8D6D732AD8}" dt="2025-01-15T22:06:05.250" v="257" actId="14100"/>
          <ac:graphicFrameMkLst>
            <pc:docMk/>
            <pc:sldMk cId="2793254814" sldId="260"/>
            <ac:graphicFrameMk id="20" creationId="{77E5E0FA-B07C-1B75-0C5F-ED52EC09DFAC}"/>
          </ac:graphicFrameMkLst>
        </pc:graphicFrameChg>
      </pc:sldChg>
      <pc:sldChg chg="del">
        <pc:chgData name="Lukas Emil  Ketzler" userId="a9d9760c-1534-44e5-b0b2-1e3e049e184f" providerId="ADAL" clId="{215AB4ED-92DF-45E3-AF58-AD8D6D732AD8}" dt="2025-01-15T21:09:16.882" v="5" actId="2696"/>
        <pc:sldMkLst>
          <pc:docMk/>
          <pc:sldMk cId="985484422" sldId="261"/>
        </pc:sldMkLst>
      </pc:sldChg>
      <pc:sldChg chg="modSp mod">
        <pc:chgData name="Lukas Emil  Ketzler" userId="a9d9760c-1534-44e5-b0b2-1e3e049e184f" providerId="ADAL" clId="{215AB4ED-92DF-45E3-AF58-AD8D6D732AD8}" dt="2025-01-15T21:09:05.612" v="4" actId="207"/>
        <pc:sldMkLst>
          <pc:docMk/>
          <pc:sldMk cId="3728514382" sldId="263"/>
        </pc:sldMkLst>
        <pc:spChg chg="mod">
          <ac:chgData name="Lukas Emil  Ketzler" userId="a9d9760c-1534-44e5-b0b2-1e3e049e184f" providerId="ADAL" clId="{215AB4ED-92DF-45E3-AF58-AD8D6D732AD8}" dt="2025-01-15T21:09:05.612" v="4" actId="207"/>
          <ac:spMkLst>
            <pc:docMk/>
            <pc:sldMk cId="3728514382" sldId="263"/>
            <ac:spMk id="2" creationId="{E057D76F-8BA3-98DF-33EA-709A551634BC}"/>
          </ac:spMkLst>
        </pc:spChg>
      </pc:sldChg>
      <pc:sldChg chg="addSp delSp modSp mod setBg">
        <pc:chgData name="Lukas Emil  Ketzler" userId="a9d9760c-1534-44e5-b0b2-1e3e049e184f" providerId="ADAL" clId="{215AB4ED-92DF-45E3-AF58-AD8D6D732AD8}" dt="2025-01-15T21:10:15.683" v="29" actId="20577"/>
        <pc:sldMkLst>
          <pc:docMk/>
          <pc:sldMk cId="1570964742" sldId="264"/>
        </pc:sldMkLst>
        <pc:spChg chg="mod">
          <ac:chgData name="Lukas Emil  Ketzler" userId="a9d9760c-1534-44e5-b0b2-1e3e049e184f" providerId="ADAL" clId="{215AB4ED-92DF-45E3-AF58-AD8D6D732AD8}" dt="2025-01-15T21:10:15.683" v="29" actId="20577"/>
          <ac:spMkLst>
            <pc:docMk/>
            <pc:sldMk cId="1570964742" sldId="264"/>
            <ac:spMk id="2" creationId="{C763926E-07E3-3F04-E3CB-D32FDB456FA8}"/>
          </ac:spMkLst>
        </pc:spChg>
        <pc:spChg chg="add del">
          <ac:chgData name="Lukas Emil  Ketzler" userId="a9d9760c-1534-44e5-b0b2-1e3e049e184f" providerId="ADAL" clId="{215AB4ED-92DF-45E3-AF58-AD8D6D732AD8}" dt="2025-01-15T21:09:49.867" v="14" actId="26606"/>
          <ac:spMkLst>
            <pc:docMk/>
            <pc:sldMk cId="1570964742" sldId="264"/>
            <ac:spMk id="3" creationId="{A84A5DAA-B572-F199-E38D-EABB9491A510}"/>
          </ac:spMkLst>
        </pc:spChg>
        <pc:spChg chg="add del">
          <ac:chgData name="Lukas Emil  Ketzler" userId="a9d9760c-1534-44e5-b0b2-1e3e049e184f" providerId="ADAL" clId="{215AB4ED-92DF-45E3-AF58-AD8D6D732AD8}" dt="2025-01-15T21:09:47.396" v="11" actId="26606"/>
          <ac:spMkLst>
            <pc:docMk/>
            <pc:sldMk cId="1570964742" sldId="264"/>
            <ac:spMk id="9" creationId="{9B7B6363-B86F-40A3-8902-DFA61F46B949}"/>
          </ac:spMkLst>
        </pc:spChg>
        <pc:spChg chg="add del">
          <ac:chgData name="Lukas Emil  Ketzler" userId="a9d9760c-1534-44e5-b0b2-1e3e049e184f" providerId="ADAL" clId="{215AB4ED-92DF-45E3-AF58-AD8D6D732AD8}" dt="2025-01-15T21:09:49.855" v="13" actId="26606"/>
          <ac:spMkLst>
            <pc:docMk/>
            <pc:sldMk cId="1570964742" sldId="264"/>
            <ac:spMk id="11" creationId="{9B7B6363-B86F-40A3-8902-DFA61F46B949}"/>
          </ac:spMkLst>
        </pc:spChg>
        <pc:spChg chg="add">
          <ac:chgData name="Lukas Emil  Ketzler" userId="a9d9760c-1534-44e5-b0b2-1e3e049e184f" providerId="ADAL" clId="{215AB4ED-92DF-45E3-AF58-AD8D6D732AD8}" dt="2025-01-15T21:09:49.867" v="14" actId="26606"/>
          <ac:spMkLst>
            <pc:docMk/>
            <pc:sldMk cId="1570964742" sldId="264"/>
            <ac:spMk id="14" creationId="{9B7B6363-B86F-40A3-8902-DFA61F46B949}"/>
          </ac:spMkLst>
        </pc:spChg>
        <pc:graphicFrameChg chg="add del">
          <ac:chgData name="Lukas Emil  Ketzler" userId="a9d9760c-1534-44e5-b0b2-1e3e049e184f" providerId="ADAL" clId="{215AB4ED-92DF-45E3-AF58-AD8D6D732AD8}" dt="2025-01-15T21:09:47.396" v="11" actId="26606"/>
          <ac:graphicFrameMkLst>
            <pc:docMk/>
            <pc:sldMk cId="1570964742" sldId="264"/>
            <ac:graphicFrameMk id="5" creationId="{7DF6B60C-841E-A2CB-FAB6-8E4A9726F545}"/>
          </ac:graphicFrameMkLst>
        </pc:graphicFrameChg>
        <pc:graphicFrameChg chg="add del">
          <ac:chgData name="Lukas Emil  Ketzler" userId="a9d9760c-1534-44e5-b0b2-1e3e049e184f" providerId="ADAL" clId="{215AB4ED-92DF-45E3-AF58-AD8D6D732AD8}" dt="2025-01-15T21:09:49.855" v="13" actId="26606"/>
          <ac:graphicFrameMkLst>
            <pc:docMk/>
            <pc:sldMk cId="1570964742" sldId="264"/>
            <ac:graphicFrameMk id="12" creationId="{A2C707DE-4F47-6941-7E5F-F1B35D1DF724}"/>
          </ac:graphicFrameMkLst>
        </pc:graphicFrameChg>
        <pc:graphicFrameChg chg="add">
          <ac:chgData name="Lukas Emil  Ketzler" userId="a9d9760c-1534-44e5-b0b2-1e3e049e184f" providerId="ADAL" clId="{215AB4ED-92DF-45E3-AF58-AD8D6D732AD8}" dt="2025-01-15T21:09:49.867" v="14" actId="26606"/>
          <ac:graphicFrameMkLst>
            <pc:docMk/>
            <pc:sldMk cId="1570964742" sldId="264"/>
            <ac:graphicFrameMk id="15" creationId="{7DF6B60C-841E-A2CB-FAB6-8E4A9726F545}"/>
          </ac:graphicFrameMkLst>
        </pc:graphicFrameChg>
      </pc:sldChg>
      <pc:sldChg chg="modSp mod">
        <pc:chgData name="Lukas Emil  Ketzler" userId="a9d9760c-1534-44e5-b0b2-1e3e049e184f" providerId="ADAL" clId="{215AB4ED-92DF-45E3-AF58-AD8D6D732AD8}" dt="2025-01-15T21:53:48.763" v="169" actId="20577"/>
        <pc:sldMkLst>
          <pc:docMk/>
          <pc:sldMk cId="4144174071" sldId="266"/>
        </pc:sldMkLst>
        <pc:spChg chg="mod">
          <ac:chgData name="Lukas Emil  Ketzler" userId="a9d9760c-1534-44e5-b0b2-1e3e049e184f" providerId="ADAL" clId="{215AB4ED-92DF-45E3-AF58-AD8D6D732AD8}" dt="2025-01-15T21:53:48.763" v="169" actId="20577"/>
          <ac:spMkLst>
            <pc:docMk/>
            <pc:sldMk cId="4144174071" sldId="266"/>
            <ac:spMk id="3" creationId="{BDD94AE4-076C-BF63-75D4-4A3C68973DA0}"/>
          </ac:spMkLst>
        </pc:spChg>
      </pc:sldChg>
      <pc:sldChg chg="addSp delSp modSp mod setBg">
        <pc:chgData name="Lukas Emil  Ketzler" userId="a9d9760c-1534-44e5-b0b2-1e3e049e184f" providerId="ADAL" clId="{215AB4ED-92DF-45E3-AF58-AD8D6D732AD8}" dt="2025-01-15T22:12:19.914" v="349" actId="26606"/>
        <pc:sldMkLst>
          <pc:docMk/>
          <pc:sldMk cId="1380742300" sldId="267"/>
        </pc:sldMkLst>
        <pc:spChg chg="mod">
          <ac:chgData name="Lukas Emil  Ketzler" userId="a9d9760c-1534-44e5-b0b2-1e3e049e184f" providerId="ADAL" clId="{215AB4ED-92DF-45E3-AF58-AD8D6D732AD8}" dt="2025-01-15T22:12:19.914" v="349" actId="26606"/>
          <ac:spMkLst>
            <pc:docMk/>
            <pc:sldMk cId="1380742300" sldId="267"/>
            <ac:spMk id="2" creationId="{F4C65C6F-DACB-430E-4085-4FD77E403213}"/>
          </ac:spMkLst>
        </pc:spChg>
        <pc:spChg chg="del mod">
          <ac:chgData name="Lukas Emil  Ketzler" userId="a9d9760c-1534-44e5-b0b2-1e3e049e184f" providerId="ADAL" clId="{215AB4ED-92DF-45E3-AF58-AD8D6D732AD8}" dt="2025-01-15T22:12:19.914" v="349" actId="26606"/>
          <ac:spMkLst>
            <pc:docMk/>
            <pc:sldMk cId="1380742300" sldId="267"/>
            <ac:spMk id="3" creationId="{68999379-B010-6627-E7A0-AA3EE624209F}"/>
          </ac:spMkLst>
        </pc:spChg>
        <pc:spChg chg="add">
          <ac:chgData name="Lukas Emil  Ketzler" userId="a9d9760c-1534-44e5-b0b2-1e3e049e184f" providerId="ADAL" clId="{215AB4ED-92DF-45E3-AF58-AD8D6D732AD8}" dt="2025-01-15T22:12:19.914" v="349" actId="26606"/>
          <ac:spMkLst>
            <pc:docMk/>
            <pc:sldMk cId="1380742300" sldId="267"/>
            <ac:spMk id="9" creationId="{5D3E2EEE-5E2B-473D-B932-CC1CB66592CD}"/>
          </ac:spMkLst>
        </pc:spChg>
        <pc:graphicFrameChg chg="add">
          <ac:chgData name="Lukas Emil  Ketzler" userId="a9d9760c-1534-44e5-b0b2-1e3e049e184f" providerId="ADAL" clId="{215AB4ED-92DF-45E3-AF58-AD8D6D732AD8}" dt="2025-01-15T22:12:19.914" v="349" actId="26606"/>
          <ac:graphicFrameMkLst>
            <pc:docMk/>
            <pc:sldMk cId="1380742300" sldId="267"/>
            <ac:graphicFrameMk id="5" creationId="{3014B383-FD02-D107-F00D-3082CBCCE50C}"/>
          </ac:graphicFrameMkLst>
        </pc:graphicFrameChg>
      </pc:sldChg>
      <pc:sldChg chg="new del">
        <pc:chgData name="Lukas Emil  Ketzler" userId="a9d9760c-1534-44e5-b0b2-1e3e049e184f" providerId="ADAL" clId="{215AB4ED-92DF-45E3-AF58-AD8D6D732AD8}" dt="2025-01-15T21:09:37.190" v="8" actId="47"/>
        <pc:sldMkLst>
          <pc:docMk/>
          <pc:sldMk cId="1993725534" sldId="268"/>
        </pc:sldMkLst>
      </pc:sldChg>
      <pc:sldChg chg="new del">
        <pc:chgData name="Lukas Emil  Ketzler" userId="a9d9760c-1534-44e5-b0b2-1e3e049e184f" providerId="ADAL" clId="{215AB4ED-92DF-45E3-AF58-AD8D6D732AD8}" dt="2025-01-15T21:09:37.899" v="9" actId="47"/>
        <pc:sldMkLst>
          <pc:docMk/>
          <pc:sldMk cId="356265585" sldId="269"/>
        </pc:sldMkLst>
      </pc:sldChg>
    </pc:docChg>
  </pc:docChgLst>
  <pc:docChgLst>
    <pc:chgData name="Yougeen Schröder" userId="S::y.schroeder@s.fawz.de::5d879453-b28a-4448-80af-26b2c267cdb3" providerId="AD" clId="Web-{77609FF6-E431-4CEB-B25C-1A1D2DA2387A}"/>
    <pc:docChg chg="modSld">
      <pc:chgData name="Yougeen Schröder" userId="S::y.schroeder@s.fawz.de::5d879453-b28a-4448-80af-26b2c267cdb3" providerId="AD" clId="Web-{77609FF6-E431-4CEB-B25C-1A1D2DA2387A}" dt="2024-11-27T10:44:34.776" v="3" actId="20577"/>
      <pc:docMkLst>
        <pc:docMk/>
      </pc:docMkLst>
      <pc:sldChg chg="modSp">
        <pc:chgData name="Yougeen Schröder" userId="S::y.schroeder@s.fawz.de::5d879453-b28a-4448-80af-26b2c267cdb3" providerId="AD" clId="Web-{77609FF6-E431-4CEB-B25C-1A1D2DA2387A}" dt="2024-11-27T10:44:34.776" v="3" actId="20577"/>
        <pc:sldMkLst>
          <pc:docMk/>
          <pc:sldMk cId="125166191" sldId="257"/>
        </pc:sldMkLst>
      </pc:sldChg>
    </pc:docChg>
  </pc:docChgLst>
  <pc:docChgLst>
    <pc:chgData name="Lukas Emil  Ketzler" userId="S::l.ketzler@s.fawz.de::a9d9760c-1534-44e5-b0b2-1e3e049e184f" providerId="AD" clId="Web-{AF3D8A96-7733-4336-BAFE-4DB5D46117CF}"/>
    <pc:docChg chg="addSld modSld sldOrd">
      <pc:chgData name="Lukas Emil  Ketzler" userId="S::l.ketzler@s.fawz.de::a9d9760c-1534-44e5-b0b2-1e3e049e184f" providerId="AD" clId="Web-{AF3D8A96-7733-4336-BAFE-4DB5D46117CF}" dt="2024-11-27T10:57:51.968" v="85" actId="20577"/>
      <pc:docMkLst>
        <pc:docMk/>
      </pc:docMkLst>
      <pc:sldChg chg="modSp new ord">
        <pc:chgData name="Lukas Emil  Ketzler" userId="S::l.ketzler@s.fawz.de::a9d9760c-1534-44e5-b0b2-1e3e049e184f" providerId="AD" clId="Web-{AF3D8A96-7733-4336-BAFE-4DB5D46117CF}" dt="2024-11-27T10:57:51.968" v="85" actId="20577"/>
        <pc:sldMkLst>
          <pc:docMk/>
          <pc:sldMk cId="1188732339" sldId="258"/>
        </pc:sldMkLst>
        <pc:spChg chg="mod">
          <ac:chgData name="Lukas Emil  Ketzler" userId="S::l.ketzler@s.fawz.de::a9d9760c-1534-44e5-b0b2-1e3e049e184f" providerId="AD" clId="Web-{AF3D8A96-7733-4336-BAFE-4DB5D46117CF}" dt="2024-11-27T10:44:33.750" v="14" actId="20577"/>
          <ac:spMkLst>
            <pc:docMk/>
            <pc:sldMk cId="1188732339" sldId="258"/>
            <ac:spMk id="2" creationId="{78084933-AE4C-F384-8B24-C85BD93AF929}"/>
          </ac:spMkLst>
        </pc:spChg>
        <pc:spChg chg="mod">
          <ac:chgData name="Lukas Emil  Ketzler" userId="S::l.ketzler@s.fawz.de::a9d9760c-1534-44e5-b0b2-1e3e049e184f" providerId="AD" clId="Web-{AF3D8A96-7733-4336-BAFE-4DB5D46117CF}" dt="2024-11-27T10:57:51.968" v="85" actId="20577"/>
          <ac:spMkLst>
            <pc:docMk/>
            <pc:sldMk cId="1188732339" sldId="258"/>
            <ac:spMk id="3" creationId="{2C3A2F9D-EBD9-84D1-E8FC-EEC506692ED2}"/>
          </ac:spMkLst>
        </pc:spChg>
      </pc:sldChg>
      <pc:sldChg chg="delSp modSp">
        <pc:chgData name="Lukas Emil  Ketzler" userId="S::l.ketzler@s.fawz.de::a9d9760c-1534-44e5-b0b2-1e3e049e184f" providerId="AD" clId="Web-{AF3D8A96-7733-4336-BAFE-4DB5D46117CF}" dt="2024-11-27T10:47:42.050" v="56" actId="1076"/>
        <pc:sldMkLst>
          <pc:docMk/>
          <pc:sldMk cId="3919313209" sldId="259"/>
        </pc:sldMkLst>
        <pc:spChg chg="mod">
          <ac:chgData name="Lukas Emil  Ketzler" userId="S::l.ketzler@s.fawz.de::a9d9760c-1534-44e5-b0b2-1e3e049e184f" providerId="AD" clId="Web-{AF3D8A96-7733-4336-BAFE-4DB5D46117CF}" dt="2024-11-27T10:47:42.050" v="56" actId="1076"/>
          <ac:spMkLst>
            <pc:docMk/>
            <pc:sldMk cId="3919313209" sldId="259"/>
            <ac:spMk id="2" creationId="{22BE4705-95F4-EF54-F509-E01E07E0B50C}"/>
          </ac:spMkLst>
        </pc:spChg>
      </pc:sldChg>
      <pc:sldChg chg="delSp modSp new ord">
        <pc:chgData name="Lukas Emil  Ketzler" userId="S::l.ketzler@s.fawz.de::a9d9760c-1534-44e5-b0b2-1e3e049e184f" providerId="AD" clId="Web-{AF3D8A96-7733-4336-BAFE-4DB5D46117CF}" dt="2024-11-27T10:47:14.362" v="52"/>
        <pc:sldMkLst>
          <pc:docMk/>
          <pc:sldMk cId="2793254814" sldId="260"/>
        </pc:sldMkLst>
        <pc:spChg chg="mod">
          <ac:chgData name="Lukas Emil  Ketzler" userId="S::l.ketzler@s.fawz.de::a9d9760c-1534-44e5-b0b2-1e3e049e184f" providerId="AD" clId="Web-{AF3D8A96-7733-4336-BAFE-4DB5D46117CF}" dt="2024-11-27T10:46:57.315" v="49" actId="20577"/>
          <ac:spMkLst>
            <pc:docMk/>
            <pc:sldMk cId="2793254814" sldId="260"/>
            <ac:spMk id="2" creationId="{EB27240D-694E-AD8D-3F40-341F51928252}"/>
          </ac:spMkLst>
        </pc:spChg>
      </pc:sldChg>
    </pc:docChg>
  </pc:docChgLst>
  <pc:docChgLst>
    <pc:chgData name="Joshua Heinrich" userId="43b9348d-27ed-403d-a0c4-8d349306b0d8" providerId="ADAL" clId="{926A9F81-1295-4AAB-A0B0-D6A7AC3851FB}"/>
    <pc:docChg chg="custSel addSld modSld sldOrd addMainMaster delMainMaster modSection">
      <pc:chgData name="Joshua Heinrich" userId="43b9348d-27ed-403d-a0c4-8d349306b0d8" providerId="ADAL" clId="{926A9F81-1295-4AAB-A0B0-D6A7AC3851FB}" dt="2024-12-04T11:24:45.181" v="575" actId="20577"/>
      <pc:docMkLst>
        <pc:docMk/>
      </pc:docMkLst>
      <pc:sldChg chg="addSp modSp new mod modMedia setBg modClrScheme chgLayout">
        <pc:chgData name="Joshua Heinrich" userId="43b9348d-27ed-403d-a0c4-8d349306b0d8" providerId="ADAL" clId="{926A9F81-1295-4AAB-A0B0-D6A7AC3851FB}" dt="2024-11-27T10:33:38.047" v="71" actId="20577"/>
        <pc:sldMkLst>
          <pc:docMk/>
          <pc:sldMk cId="2047894791" sldId="256"/>
        </pc:sldMkLst>
      </pc:sldChg>
      <pc:sldChg chg="addSp modSp mod setBg">
        <pc:chgData name="Joshua Heinrich" userId="43b9348d-27ed-403d-a0c4-8d349306b0d8" providerId="ADAL" clId="{926A9F81-1295-4AAB-A0B0-D6A7AC3851FB}" dt="2024-12-04T10:44:54.949" v="375" actId="26606"/>
        <pc:sldMkLst>
          <pc:docMk/>
          <pc:sldMk cId="1188732339" sldId="258"/>
        </pc:sldMkLst>
        <pc:spChg chg="mod">
          <ac:chgData name="Joshua Heinrich" userId="43b9348d-27ed-403d-a0c4-8d349306b0d8" providerId="ADAL" clId="{926A9F81-1295-4AAB-A0B0-D6A7AC3851FB}" dt="2024-12-04T10:44:54.949" v="375" actId="26606"/>
          <ac:spMkLst>
            <pc:docMk/>
            <pc:sldMk cId="1188732339" sldId="258"/>
            <ac:spMk id="2" creationId="{78084933-AE4C-F384-8B24-C85BD93AF929}"/>
          </ac:spMkLst>
        </pc:spChg>
        <pc:spChg chg="mod">
          <ac:chgData name="Joshua Heinrich" userId="43b9348d-27ed-403d-a0c4-8d349306b0d8" providerId="ADAL" clId="{926A9F81-1295-4AAB-A0B0-D6A7AC3851FB}" dt="2024-12-04T10:44:54.949" v="375" actId="26606"/>
          <ac:spMkLst>
            <pc:docMk/>
            <pc:sldMk cId="1188732339" sldId="258"/>
            <ac:spMk id="3" creationId="{2C3A2F9D-EBD9-84D1-E8FC-EEC506692ED2}"/>
          </ac:spMkLst>
        </pc:spChg>
        <pc:spChg chg="add">
          <ac:chgData name="Joshua Heinrich" userId="43b9348d-27ed-403d-a0c4-8d349306b0d8" providerId="ADAL" clId="{926A9F81-1295-4AAB-A0B0-D6A7AC3851FB}" dt="2024-12-04T10:44:54.949" v="375" actId="26606"/>
          <ac:spMkLst>
            <pc:docMk/>
            <pc:sldMk cId="1188732339" sldId="258"/>
            <ac:spMk id="10" creationId="{368F9D89-54B8-41F8-8839-49992D645882}"/>
          </ac:spMkLst>
        </pc:spChg>
        <pc:picChg chg="add mod">
          <ac:chgData name="Joshua Heinrich" userId="43b9348d-27ed-403d-a0c4-8d349306b0d8" providerId="ADAL" clId="{926A9F81-1295-4AAB-A0B0-D6A7AC3851FB}" dt="2024-12-04T10:44:54.949" v="375" actId="26606"/>
          <ac:picMkLst>
            <pc:docMk/>
            <pc:sldMk cId="1188732339" sldId="258"/>
            <ac:picMk id="5" creationId="{75A7BA0A-7FFF-0DBA-5B51-B1FB217C9707}"/>
          </ac:picMkLst>
        </pc:picChg>
      </pc:sldChg>
      <pc:sldChg chg="addSp modSp mod ord setBg">
        <pc:chgData name="Joshua Heinrich" userId="43b9348d-27ed-403d-a0c4-8d349306b0d8" providerId="ADAL" clId="{926A9F81-1295-4AAB-A0B0-D6A7AC3851FB}" dt="2024-12-04T10:41:21.829" v="371" actId="207"/>
        <pc:sldMkLst>
          <pc:docMk/>
          <pc:sldMk cId="3919313209" sldId="259"/>
        </pc:sldMkLst>
        <pc:spChg chg="mod">
          <ac:chgData name="Joshua Heinrich" userId="43b9348d-27ed-403d-a0c4-8d349306b0d8" providerId="ADAL" clId="{926A9F81-1295-4AAB-A0B0-D6A7AC3851FB}" dt="2024-12-04T10:38:39.392" v="370" actId="26606"/>
          <ac:spMkLst>
            <pc:docMk/>
            <pc:sldMk cId="3919313209" sldId="259"/>
            <ac:spMk id="2" creationId="{22BE4705-95F4-EF54-F509-E01E07E0B50C}"/>
          </ac:spMkLst>
        </pc:spChg>
        <pc:spChg chg="add mod">
          <ac:chgData name="Joshua Heinrich" userId="43b9348d-27ed-403d-a0c4-8d349306b0d8" providerId="ADAL" clId="{926A9F81-1295-4AAB-A0B0-D6A7AC3851FB}" dt="2024-12-04T10:41:21.829" v="371" actId="207"/>
          <ac:spMkLst>
            <pc:docMk/>
            <pc:sldMk cId="3919313209" sldId="259"/>
            <ac:spMk id="3" creationId="{1954A2F5-65CD-6930-1F6E-259D1D8DB5BB}"/>
          </ac:spMkLst>
        </pc:spChg>
        <pc:spChg chg="add">
          <ac:chgData name="Joshua Heinrich" userId="43b9348d-27ed-403d-a0c4-8d349306b0d8" providerId="ADAL" clId="{926A9F81-1295-4AAB-A0B0-D6A7AC3851FB}" dt="2024-12-04T10:38:39.392" v="370" actId="26606"/>
          <ac:spMkLst>
            <pc:docMk/>
            <pc:sldMk cId="3919313209" sldId="259"/>
            <ac:spMk id="10" creationId="{E20BB609-EF92-42DB-836C-0699A590B5CF}"/>
          </ac:spMkLst>
        </pc:spChg>
        <pc:spChg chg="add">
          <ac:chgData name="Joshua Heinrich" userId="43b9348d-27ed-403d-a0c4-8d349306b0d8" providerId="ADAL" clId="{926A9F81-1295-4AAB-A0B0-D6A7AC3851FB}" dt="2024-12-04T10:38:39.392" v="370" actId="26606"/>
          <ac:spMkLst>
            <pc:docMk/>
            <pc:sldMk cId="3919313209" sldId="259"/>
            <ac:spMk id="12" creationId="{4D71E64B-9F70-4956-A351-D707CAB0AF3A}"/>
          </ac:spMkLst>
        </pc:spChg>
        <pc:picChg chg="add mod ord">
          <ac:chgData name="Joshua Heinrich" userId="43b9348d-27ed-403d-a0c4-8d349306b0d8" providerId="ADAL" clId="{926A9F81-1295-4AAB-A0B0-D6A7AC3851FB}" dt="2024-12-04T10:38:39.392" v="370" actId="26606"/>
          <ac:picMkLst>
            <pc:docMk/>
            <pc:sldMk cId="3919313209" sldId="259"/>
            <ac:picMk id="5" creationId="{F0082292-25FC-51ED-4F4A-5923902863A1}"/>
          </ac:picMkLst>
        </pc:picChg>
      </pc:sldChg>
      <pc:sldChg chg="addSp modSp mod">
        <pc:chgData name="Joshua Heinrich" userId="43b9348d-27ed-403d-a0c4-8d349306b0d8" providerId="ADAL" clId="{926A9F81-1295-4AAB-A0B0-D6A7AC3851FB}" dt="2024-12-04T11:21:25.467" v="537" actId="20577"/>
        <pc:sldMkLst>
          <pc:docMk/>
          <pc:sldMk cId="2793254814" sldId="260"/>
        </pc:sldMkLst>
        <pc:spChg chg="mod">
          <ac:chgData name="Joshua Heinrich" userId="43b9348d-27ed-403d-a0c4-8d349306b0d8" providerId="ADAL" clId="{926A9F81-1295-4AAB-A0B0-D6A7AC3851FB}" dt="2024-12-04T11:21:25.467" v="537" actId="20577"/>
          <ac:spMkLst>
            <pc:docMk/>
            <pc:sldMk cId="2793254814" sldId="260"/>
            <ac:spMk id="2" creationId="{EB27240D-694E-AD8D-3F40-341F51928252}"/>
          </ac:spMkLst>
        </pc:spChg>
      </pc:sldChg>
      <pc:sldChg chg="modSp new mod">
        <pc:chgData name="Joshua Heinrich" userId="43b9348d-27ed-403d-a0c4-8d349306b0d8" providerId="ADAL" clId="{926A9F81-1295-4AAB-A0B0-D6A7AC3851FB}" dt="2024-12-04T10:26:57.740" v="316" actId="20577"/>
        <pc:sldMkLst>
          <pc:docMk/>
          <pc:sldMk cId="985484422" sldId="261"/>
        </pc:sldMkLst>
      </pc:sldChg>
      <pc:sldChg chg="modSp new mod">
        <pc:chgData name="Joshua Heinrich" userId="43b9348d-27ed-403d-a0c4-8d349306b0d8" providerId="ADAL" clId="{926A9F81-1295-4AAB-A0B0-D6A7AC3851FB}" dt="2024-12-04T11:24:45.181" v="575" actId="20577"/>
        <pc:sldMkLst>
          <pc:docMk/>
          <pc:sldMk cId="2861031537" sldId="262"/>
        </pc:sldMkLst>
      </pc:sldChg>
      <pc:sldMasterChg chg="del delSldLayout">
        <pc:chgData name="Joshua Heinrich" userId="43b9348d-27ed-403d-a0c4-8d349306b0d8" providerId="ADAL" clId="{926A9F81-1295-4AAB-A0B0-D6A7AC3851FB}" dt="2024-11-27T10:29:58.763" v="31" actId="26606"/>
        <pc:sldMasterMkLst>
          <pc:docMk/>
          <pc:sldMasterMk cId="554101411" sldId="2147483648"/>
        </pc:sldMasterMkLst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1329749926" sldId="2147483649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1946655489" sldId="2147483650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3780330212" sldId="2147483651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670598529" sldId="2147483652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3877159366" sldId="2147483653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3046729749" sldId="2147483654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1966685234" sldId="2147483655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1172496103" sldId="2147483656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4215169106" sldId="2147483657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395542825" sldId="2147483658"/>
          </pc:sldLayoutMkLst>
        </pc:sldLayoutChg>
        <pc:sldLayoutChg chg="del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554101411" sldId="2147483648"/>
            <pc:sldLayoutMk cId="1493515459" sldId="2147483659"/>
          </pc:sldLayoutMkLst>
        </pc:sldLayoutChg>
      </pc:sldMasterChg>
      <pc:sldMasterChg chg="add replId addSldLayout">
        <pc:chgData name="Joshua Heinrich" userId="43b9348d-27ed-403d-a0c4-8d349306b0d8" providerId="ADAL" clId="{926A9F81-1295-4AAB-A0B0-D6A7AC3851FB}" dt="2024-11-27T10:29:58.763" v="31" actId="26606"/>
        <pc:sldMasterMkLst>
          <pc:docMk/>
          <pc:sldMasterMk cId="4147089676" sldId="2147483660"/>
        </pc:sldMasterMkLst>
        <pc:sldLayoutChg chg="ad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1602417640" sldId="2147483661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2311457195" sldId="2147483662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26977584" sldId="2147483663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152734931" sldId="2147483664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1345054794" sldId="2147483665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4026242956" sldId="2147483666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3722680097" sldId="2147483667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1275056242" sldId="2147483668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3161659077" sldId="2147483669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2593883930" sldId="2147483670"/>
          </pc:sldLayoutMkLst>
        </pc:sldLayoutChg>
        <pc:sldLayoutChg chg="add replId">
          <pc:chgData name="Joshua Heinrich" userId="43b9348d-27ed-403d-a0c4-8d349306b0d8" providerId="ADAL" clId="{926A9F81-1295-4AAB-A0B0-D6A7AC3851FB}" dt="2024-11-27T10:29:58.763" v="31" actId="26606"/>
          <pc:sldLayoutMkLst>
            <pc:docMk/>
            <pc:sldMasterMk cId="4147089676" sldId="2147483660"/>
            <pc:sldLayoutMk cId="3537538085" sldId="2147483671"/>
          </pc:sldLayoutMkLst>
        </pc:sldLayoutChg>
      </pc:sldMasterChg>
    </pc:docChg>
  </pc:docChgLst>
  <pc:docChgLst>
    <pc:chgData name="Joshua Heinrich" userId="S::jo.heinrich@s.fawz.de::43b9348d-27ed-403d-a0c4-8d349306b0d8" providerId="AD" clId="Web-{614CD9DA-B13F-4A27-9B77-FEA8D2659827}"/>
    <pc:docChg chg="addSld delSld modSld addSection modSection">
      <pc:chgData name="Joshua Heinrich" userId="S::jo.heinrich@s.fawz.de::43b9348d-27ed-403d-a0c4-8d349306b0d8" providerId="AD" clId="Web-{614CD9DA-B13F-4A27-9B77-FEA8D2659827}" dt="2024-11-27T11:02:50.599" v="140"/>
      <pc:docMkLst>
        <pc:docMk/>
      </pc:docMkLst>
      <pc:sldChg chg="modSp">
        <pc:chgData name="Joshua Heinrich" userId="S::jo.heinrich@s.fawz.de::43b9348d-27ed-403d-a0c4-8d349306b0d8" providerId="AD" clId="Web-{614CD9DA-B13F-4A27-9B77-FEA8D2659827}" dt="2024-11-27T10:39:08.691" v="60" actId="20577"/>
        <pc:sldMkLst>
          <pc:docMk/>
          <pc:sldMk cId="2047894791" sldId="256"/>
        </pc:sldMkLst>
      </pc:sldChg>
      <pc:sldChg chg="modSp del">
        <pc:chgData name="Joshua Heinrich" userId="S::jo.heinrich@s.fawz.de::43b9348d-27ed-403d-a0c4-8d349306b0d8" providerId="AD" clId="Web-{614CD9DA-B13F-4A27-9B77-FEA8D2659827}" dt="2024-11-27T10:47:20.734" v="88"/>
        <pc:sldMkLst>
          <pc:docMk/>
          <pc:sldMk cId="125166191" sldId="257"/>
        </pc:sldMkLst>
      </pc:sldChg>
      <pc:sldChg chg="modSp">
        <pc:chgData name="Joshua Heinrich" userId="S::jo.heinrich@s.fawz.de::43b9348d-27ed-403d-a0c4-8d349306b0d8" providerId="AD" clId="Web-{614CD9DA-B13F-4A27-9B77-FEA8D2659827}" dt="2024-11-27T10:56:38.747" v="139" actId="20577"/>
        <pc:sldMkLst>
          <pc:docMk/>
          <pc:sldMk cId="1188732339" sldId="258"/>
        </pc:sldMkLst>
        <pc:spChg chg="mod">
          <ac:chgData name="Joshua Heinrich" userId="S::jo.heinrich@s.fawz.de::43b9348d-27ed-403d-a0c4-8d349306b0d8" providerId="AD" clId="Web-{614CD9DA-B13F-4A27-9B77-FEA8D2659827}" dt="2024-11-27T10:56:12.277" v="106" actId="20577"/>
          <ac:spMkLst>
            <pc:docMk/>
            <pc:sldMk cId="1188732339" sldId="258"/>
            <ac:spMk id="2" creationId="{78084933-AE4C-F384-8B24-C85BD93AF929}"/>
          </ac:spMkLst>
        </pc:spChg>
        <pc:spChg chg="mod">
          <ac:chgData name="Joshua Heinrich" userId="S::jo.heinrich@s.fawz.de::43b9348d-27ed-403d-a0c4-8d349306b0d8" providerId="AD" clId="Web-{614CD9DA-B13F-4A27-9B77-FEA8D2659827}" dt="2024-11-27T10:56:38.747" v="139" actId="20577"/>
          <ac:spMkLst>
            <pc:docMk/>
            <pc:sldMk cId="1188732339" sldId="258"/>
            <ac:spMk id="3" creationId="{2C3A2F9D-EBD9-84D1-E8FC-EEC506692ED2}"/>
          </ac:spMkLst>
        </pc:spChg>
      </pc:sldChg>
      <pc:sldChg chg="new">
        <pc:chgData name="Joshua Heinrich" userId="S::jo.heinrich@s.fawz.de::43b9348d-27ed-403d-a0c4-8d349306b0d8" providerId="AD" clId="Web-{614CD9DA-B13F-4A27-9B77-FEA8D2659827}" dt="2024-11-27T10:43:52.620" v="61"/>
        <pc:sldMkLst>
          <pc:docMk/>
          <pc:sldMk cId="3919313209" sldId="259"/>
        </pc:sldMkLst>
      </pc:sldChg>
      <pc:sldChg chg="modSp new del">
        <pc:chgData name="Joshua Heinrich" userId="S::jo.heinrich@s.fawz.de::43b9348d-27ed-403d-a0c4-8d349306b0d8" providerId="AD" clId="Web-{614CD9DA-B13F-4A27-9B77-FEA8D2659827}" dt="2024-11-27T10:48:43.705" v="95"/>
        <pc:sldMkLst>
          <pc:docMk/>
          <pc:sldMk cId="1794377874" sldId="261"/>
        </pc:sldMkLst>
      </pc:sldChg>
    </pc:docChg>
  </pc:docChgLst>
  <pc:docChgLst>
    <pc:chgData name="Lukas Emil  Ketzler" userId="S::l.ketzler@s.fawz.de::a9d9760c-1534-44e5-b0b2-1e3e049e184f" providerId="AD" clId="Web-{49CB294E-86DF-4E89-AEB4-666AC42890F8}"/>
    <pc:docChg chg="modSld">
      <pc:chgData name="Lukas Emil  Ketzler" userId="S::l.ketzler@s.fawz.de::a9d9760c-1534-44e5-b0b2-1e3e049e184f" providerId="AD" clId="Web-{49CB294E-86DF-4E89-AEB4-666AC42890F8}" dt="2024-11-27T10:59:09.520" v="4" actId="20577"/>
      <pc:docMkLst>
        <pc:docMk/>
      </pc:docMkLst>
      <pc:sldChg chg="modSp">
        <pc:chgData name="Lukas Emil  Ketzler" userId="S::l.ketzler@s.fawz.de::a9d9760c-1534-44e5-b0b2-1e3e049e184f" providerId="AD" clId="Web-{49CB294E-86DF-4E89-AEB4-666AC42890F8}" dt="2024-11-27T10:59:09.520" v="4" actId="20577"/>
        <pc:sldMkLst>
          <pc:docMk/>
          <pc:sldMk cId="1188732339" sldId="258"/>
        </pc:sldMkLst>
        <pc:spChg chg="mod">
          <ac:chgData name="Lukas Emil  Ketzler" userId="S::l.ketzler@s.fawz.de::a9d9760c-1534-44e5-b0b2-1e3e049e184f" providerId="AD" clId="Web-{49CB294E-86DF-4E89-AEB4-666AC42890F8}" dt="2024-11-27T10:59:09.520" v="4" actId="20577"/>
          <ac:spMkLst>
            <pc:docMk/>
            <pc:sldMk cId="1188732339" sldId="258"/>
            <ac:spMk id="3" creationId="{2C3A2F9D-EBD9-84D1-E8FC-EEC506692ED2}"/>
          </ac:spMkLst>
        </pc:spChg>
      </pc:sldChg>
    </pc:docChg>
  </pc:docChgLst>
  <pc:docChgLst>
    <pc:chgData clId="Web-{7A2286AB-6C04-2468-511E-FD25DE731508}"/>
    <pc:docChg chg="addSld">
      <pc:chgData name="" userId="" providerId="" clId="Web-{7A2286AB-6C04-2468-511E-FD25DE731508}" dt="2024-11-27T10:37:45.470" v="0"/>
      <pc:docMkLst>
        <pc:docMk/>
      </pc:docMkLst>
      <pc:sldChg chg="new">
        <pc:chgData name="" userId="" providerId="" clId="Web-{7A2286AB-6C04-2468-511E-FD25DE731508}" dt="2024-11-27T10:37:45.470" v="0"/>
        <pc:sldMkLst>
          <pc:docMk/>
          <pc:sldMk cId="125166191" sldId="257"/>
        </pc:sldMkLst>
      </pc:sldChg>
    </pc:docChg>
  </pc:docChgLst>
  <pc:docChgLst>
    <pc:chgData name="Yougeen Schröder" userId="S::y.schroeder@s.fawz.de::5d879453-b28a-4448-80af-26b2c267cdb3" providerId="AD" clId="Web-{97EBD5FB-4136-8F80-90F1-B729EF32586E}"/>
    <pc:docChg chg="modSld">
      <pc:chgData name="Yougeen Schröder" userId="S::y.schroeder@s.fawz.de::5d879453-b28a-4448-80af-26b2c267cdb3" providerId="AD" clId="Web-{97EBD5FB-4136-8F80-90F1-B729EF32586E}" dt="2025-01-08T10:31:08.439" v="2" actId="20577"/>
      <pc:docMkLst>
        <pc:docMk/>
      </pc:docMkLst>
      <pc:sldChg chg="modSp">
        <pc:chgData name="Yougeen Schröder" userId="S::y.schroeder@s.fawz.de::5d879453-b28a-4448-80af-26b2c267cdb3" providerId="AD" clId="Web-{97EBD5FB-4136-8F80-90F1-B729EF32586E}" dt="2025-01-08T10:31:08.439" v="2" actId="20577"/>
        <pc:sldMkLst>
          <pc:docMk/>
          <pc:sldMk cId="2047894791" sldId="256"/>
        </pc:sldMkLst>
      </pc:sldChg>
    </pc:docChg>
  </pc:docChgLst>
  <pc:docChgLst>
    <pc:chgData name="Yougeen Schröder" userId="S::y.schroeder@s.fawz.de::5d879453-b28a-4448-80af-26b2c267cdb3" providerId="AD" clId="Web-{7A2286AB-6C04-2468-511E-FD25DE731508}"/>
    <pc:docChg chg="modSld">
      <pc:chgData name="Yougeen Schröder" userId="S::y.schroeder@s.fawz.de::5d879453-b28a-4448-80af-26b2c267cdb3" providerId="AD" clId="Web-{7A2286AB-6C04-2468-511E-FD25DE731508}" dt="2024-11-27T10:39:54.299" v="47" actId="20577"/>
      <pc:docMkLst>
        <pc:docMk/>
      </pc:docMkLst>
      <pc:sldChg chg="modSp">
        <pc:chgData name="Yougeen Schröder" userId="S::y.schroeder@s.fawz.de::5d879453-b28a-4448-80af-26b2c267cdb3" providerId="AD" clId="Web-{7A2286AB-6C04-2468-511E-FD25DE731508}" dt="2024-11-27T10:39:54.299" v="47" actId="20577"/>
        <pc:sldMkLst>
          <pc:docMk/>
          <pc:sldMk cId="125166191" sldId="257"/>
        </pc:sldMkLst>
      </pc:sldChg>
    </pc:docChg>
  </pc:docChgLst>
  <pc:docChgLst>
    <pc:chgData name="Yougeen Schröder" userId="S::y.schroeder@s.fawz.de::5d879453-b28a-4448-80af-26b2c267cdb3" providerId="AD" clId="Web-{CBF06B33-2374-42D3-9A39-EF4A2E816109}"/>
    <pc:docChg chg="modSld">
      <pc:chgData name="Yougeen Schröder" userId="S::y.schroeder@s.fawz.de::5d879453-b28a-4448-80af-26b2c267cdb3" providerId="AD" clId="Web-{CBF06B33-2374-42D3-9A39-EF4A2E816109}" dt="2024-11-27T10:42:05.835" v="16" actId="20577"/>
      <pc:docMkLst>
        <pc:docMk/>
      </pc:docMkLst>
      <pc:sldChg chg="modSp">
        <pc:chgData name="Yougeen Schröder" userId="S::y.schroeder@s.fawz.de::5d879453-b28a-4448-80af-26b2c267cdb3" providerId="AD" clId="Web-{CBF06B33-2374-42D3-9A39-EF4A2E816109}" dt="2024-11-27T10:42:05.835" v="16" actId="20577"/>
        <pc:sldMkLst>
          <pc:docMk/>
          <pc:sldMk cId="125166191" sldId="257"/>
        </pc:sldMkLst>
      </pc:sldChg>
    </pc:docChg>
  </pc:docChgLst>
  <pc:docChgLst>
    <pc:chgData name="Joshua Heinrich" userId="43b9348d-27ed-403d-a0c4-8d349306b0d8" providerId="ADAL" clId="{FBB6E126-F391-4FC0-9644-230A1B398A2B}"/>
    <pc:docChg chg="undo custSel addSld delSld modSld sldOrd delSection modSection">
      <pc:chgData name="Joshua Heinrich" userId="43b9348d-27ed-403d-a0c4-8d349306b0d8" providerId="ADAL" clId="{FBB6E126-F391-4FC0-9644-230A1B398A2B}" dt="2025-01-08T11:29:29.546" v="221" actId="26606"/>
      <pc:docMkLst>
        <pc:docMk/>
      </pc:docMkLst>
      <pc:sldChg chg="modSp del mod">
        <pc:chgData name="Joshua Heinrich" userId="43b9348d-27ed-403d-a0c4-8d349306b0d8" providerId="ADAL" clId="{FBB6E126-F391-4FC0-9644-230A1B398A2B}" dt="2025-01-08T11:23:56.238" v="35" actId="2696"/>
        <pc:sldMkLst>
          <pc:docMk/>
          <pc:sldMk cId="2047894791" sldId="256"/>
        </pc:sldMkLst>
      </pc:sldChg>
      <pc:sldChg chg="ord">
        <pc:chgData name="Joshua Heinrich" userId="43b9348d-27ed-403d-a0c4-8d349306b0d8" providerId="ADAL" clId="{FBB6E126-F391-4FC0-9644-230A1B398A2B}" dt="2025-01-08T11:24:36.180" v="63"/>
        <pc:sldMkLst>
          <pc:docMk/>
          <pc:sldMk cId="3919313209" sldId="259"/>
        </pc:sldMkLst>
      </pc:sldChg>
      <pc:sldChg chg="modSp del mod">
        <pc:chgData name="Joshua Heinrich" userId="43b9348d-27ed-403d-a0c4-8d349306b0d8" providerId="ADAL" clId="{FBB6E126-F391-4FC0-9644-230A1B398A2B}" dt="2025-01-08T11:24:23.766" v="60" actId="2696"/>
        <pc:sldMkLst>
          <pc:docMk/>
          <pc:sldMk cId="2861031537" sldId="262"/>
        </pc:sldMkLst>
      </pc:sldChg>
      <pc:sldChg chg="delSp modSp add mod setBg delDesignElem">
        <pc:chgData name="Joshua Heinrich" userId="43b9348d-27ed-403d-a0c4-8d349306b0d8" providerId="ADAL" clId="{FBB6E126-F391-4FC0-9644-230A1B398A2B}" dt="2025-01-08T11:23:51.097" v="34" actId="27636"/>
        <pc:sldMkLst>
          <pc:docMk/>
          <pc:sldMk cId="3728514382" sldId="263"/>
        </pc:sldMkLst>
        <pc:spChg chg="mod">
          <ac:chgData name="Joshua Heinrich" userId="43b9348d-27ed-403d-a0c4-8d349306b0d8" providerId="ADAL" clId="{FBB6E126-F391-4FC0-9644-230A1B398A2B}" dt="2025-01-08T11:23:51.097" v="34" actId="27636"/>
          <ac:spMkLst>
            <pc:docMk/>
            <pc:sldMk cId="3728514382" sldId="263"/>
            <ac:spMk id="3" creationId="{29CC7421-1A96-8726-0045-22E174F33608}"/>
          </ac:spMkLst>
        </pc:spChg>
      </pc:sldChg>
      <pc:sldChg chg="modSp new mod">
        <pc:chgData name="Joshua Heinrich" userId="43b9348d-27ed-403d-a0c4-8d349306b0d8" providerId="ADAL" clId="{FBB6E126-F391-4FC0-9644-230A1B398A2B}" dt="2025-01-08T11:25:38.928" v="131" actId="313"/>
        <pc:sldMkLst>
          <pc:docMk/>
          <pc:sldMk cId="1570964742" sldId="264"/>
        </pc:sldMkLst>
        <pc:spChg chg="mod">
          <ac:chgData name="Joshua Heinrich" userId="43b9348d-27ed-403d-a0c4-8d349306b0d8" providerId="ADAL" clId="{FBB6E126-F391-4FC0-9644-230A1B398A2B}" dt="2025-01-08T11:25:00.298" v="81" actId="20577"/>
          <ac:spMkLst>
            <pc:docMk/>
            <pc:sldMk cId="1570964742" sldId="264"/>
            <ac:spMk id="2" creationId="{C763926E-07E3-3F04-E3CB-D32FDB456FA8}"/>
          </ac:spMkLst>
        </pc:spChg>
      </pc:sldChg>
      <pc:sldChg chg="addSp delSp modSp new mod setBg">
        <pc:chgData name="Joshua Heinrich" userId="43b9348d-27ed-403d-a0c4-8d349306b0d8" providerId="ADAL" clId="{FBB6E126-F391-4FC0-9644-230A1B398A2B}" dt="2025-01-08T11:29:29.546" v="221" actId="26606"/>
        <pc:sldMkLst>
          <pc:docMk/>
          <pc:sldMk cId="3096516639" sldId="265"/>
        </pc:sldMkLst>
        <pc:spChg chg="mod">
          <ac:chgData name="Joshua Heinrich" userId="43b9348d-27ed-403d-a0c4-8d349306b0d8" providerId="ADAL" clId="{FBB6E126-F391-4FC0-9644-230A1B398A2B}" dt="2025-01-08T11:29:29.546" v="221" actId="26606"/>
          <ac:spMkLst>
            <pc:docMk/>
            <pc:sldMk cId="3096516639" sldId="265"/>
            <ac:spMk id="2" creationId="{792E812F-9951-D1CB-D0CC-60C45683585F}"/>
          </ac:spMkLst>
        </pc:spChg>
        <pc:spChg chg="add">
          <ac:chgData name="Joshua Heinrich" userId="43b9348d-27ed-403d-a0c4-8d349306b0d8" providerId="ADAL" clId="{FBB6E126-F391-4FC0-9644-230A1B398A2B}" dt="2025-01-08T11:29:29.546" v="221" actId="26606"/>
          <ac:spMkLst>
            <pc:docMk/>
            <pc:sldMk cId="3096516639" sldId="265"/>
            <ac:spMk id="25" creationId="{E20BB609-EF92-42DB-836C-0699A590B5CF}"/>
          </ac:spMkLst>
        </pc:spChg>
        <pc:spChg chg="add">
          <ac:chgData name="Joshua Heinrich" userId="43b9348d-27ed-403d-a0c4-8d349306b0d8" providerId="ADAL" clId="{FBB6E126-F391-4FC0-9644-230A1B398A2B}" dt="2025-01-08T11:29:29.546" v="221" actId="26606"/>
          <ac:spMkLst>
            <pc:docMk/>
            <pc:sldMk cId="3096516639" sldId="265"/>
            <ac:spMk id="27" creationId="{4D71E64B-9F70-4956-A351-D707CAB0AF3A}"/>
          </ac:spMkLst>
        </pc:spChg>
        <pc:picChg chg="add">
          <ac:chgData name="Joshua Heinrich" userId="43b9348d-27ed-403d-a0c4-8d349306b0d8" providerId="ADAL" clId="{FBB6E126-F391-4FC0-9644-230A1B398A2B}" dt="2025-01-08T11:29:29.546" v="221" actId="26606"/>
          <ac:picMkLst>
            <pc:docMk/>
            <pc:sldMk cId="3096516639" sldId="265"/>
            <ac:picMk id="26" creationId="{F4E066FB-5716-88EE-CAD1-0B507A0A273A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C5611-43C9-4552-BF82-CE762021DC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7DE5B3-37B8-43DF-8E2F-BDB802984CC9}">
      <dgm:prSet/>
      <dgm:spPr/>
      <dgm:t>
        <a:bodyPr/>
        <a:lstStyle/>
        <a:p>
          <a:r>
            <a:rPr lang="de-DE"/>
            <a:t>Unsere Idee</a:t>
          </a:r>
          <a:endParaRPr lang="en-US"/>
        </a:p>
      </dgm:t>
    </dgm:pt>
    <dgm:pt modelId="{835E6F84-4B1E-4E4B-9693-4EECB6ED5110}" type="parTrans" cxnId="{0017BAF2-EB17-4B5F-A987-19623A4AF932}">
      <dgm:prSet/>
      <dgm:spPr/>
      <dgm:t>
        <a:bodyPr/>
        <a:lstStyle/>
        <a:p>
          <a:endParaRPr lang="en-US"/>
        </a:p>
      </dgm:t>
    </dgm:pt>
    <dgm:pt modelId="{26334E87-EF15-4A67-84F2-085C1B0646FC}" type="sibTrans" cxnId="{0017BAF2-EB17-4B5F-A987-19623A4AF932}">
      <dgm:prSet/>
      <dgm:spPr/>
      <dgm:t>
        <a:bodyPr/>
        <a:lstStyle/>
        <a:p>
          <a:endParaRPr lang="en-US"/>
        </a:p>
      </dgm:t>
    </dgm:pt>
    <dgm:pt modelId="{7BE9504D-1263-4CB1-9C11-08AB1ABA620E}">
      <dgm:prSet/>
      <dgm:spPr/>
      <dgm:t>
        <a:bodyPr/>
        <a:lstStyle/>
        <a:p>
          <a:r>
            <a:rPr lang="de-DE"/>
            <a:t>Was wir Abdeckung</a:t>
          </a:r>
          <a:endParaRPr lang="en-US"/>
        </a:p>
      </dgm:t>
    </dgm:pt>
    <dgm:pt modelId="{3A6DEA39-71B8-4A98-8D29-3636812D64A8}" type="parTrans" cxnId="{0F73BE76-16D7-446D-ADCA-309D8F92A3C0}">
      <dgm:prSet/>
      <dgm:spPr/>
      <dgm:t>
        <a:bodyPr/>
        <a:lstStyle/>
        <a:p>
          <a:endParaRPr lang="en-US"/>
        </a:p>
      </dgm:t>
    </dgm:pt>
    <dgm:pt modelId="{24EB1F7D-FE82-44AF-9ADB-C6A2A72E0E84}" type="sibTrans" cxnId="{0F73BE76-16D7-446D-ADCA-309D8F92A3C0}">
      <dgm:prSet/>
      <dgm:spPr/>
      <dgm:t>
        <a:bodyPr/>
        <a:lstStyle/>
        <a:p>
          <a:endParaRPr lang="en-US"/>
        </a:p>
      </dgm:t>
    </dgm:pt>
    <dgm:pt modelId="{177CC44A-A7CF-48E5-BDCD-39F7782C2B65}">
      <dgm:prSet/>
      <dgm:spPr/>
      <dgm:t>
        <a:bodyPr/>
        <a:lstStyle/>
        <a:p>
          <a:r>
            <a:rPr lang="de-DE"/>
            <a:t>Preiskonzept </a:t>
          </a:r>
          <a:endParaRPr lang="en-US"/>
        </a:p>
      </dgm:t>
    </dgm:pt>
    <dgm:pt modelId="{1C02171A-ECCB-42E7-80A7-C63626D89CF9}" type="parTrans" cxnId="{621DB47B-1761-4D9B-81B8-686CE0B57BF8}">
      <dgm:prSet/>
      <dgm:spPr/>
      <dgm:t>
        <a:bodyPr/>
        <a:lstStyle/>
        <a:p>
          <a:endParaRPr lang="en-US"/>
        </a:p>
      </dgm:t>
    </dgm:pt>
    <dgm:pt modelId="{15DA849B-AE73-40EA-9EE1-85519689626E}" type="sibTrans" cxnId="{621DB47B-1761-4D9B-81B8-686CE0B57BF8}">
      <dgm:prSet/>
      <dgm:spPr/>
      <dgm:t>
        <a:bodyPr/>
        <a:lstStyle/>
        <a:p>
          <a:endParaRPr lang="en-US"/>
        </a:p>
      </dgm:t>
    </dgm:pt>
    <dgm:pt modelId="{6B78746F-E3C5-4943-8DC4-0A63FCAEBBA4}">
      <dgm:prSet/>
      <dgm:spPr/>
      <dgm:t>
        <a:bodyPr/>
        <a:lstStyle/>
        <a:p>
          <a:r>
            <a:rPr lang="de-DE"/>
            <a:t>Bonusleistungen </a:t>
          </a:r>
          <a:endParaRPr lang="en-US"/>
        </a:p>
      </dgm:t>
    </dgm:pt>
    <dgm:pt modelId="{6A5AD318-E71F-40D1-BE2D-B3D32D6C76A6}" type="parTrans" cxnId="{DE1D7B3C-5639-4EF9-AC53-DD434FEC26BE}">
      <dgm:prSet/>
      <dgm:spPr/>
      <dgm:t>
        <a:bodyPr/>
        <a:lstStyle/>
        <a:p>
          <a:endParaRPr lang="en-US"/>
        </a:p>
      </dgm:t>
    </dgm:pt>
    <dgm:pt modelId="{B37D36D3-BE17-4411-8884-E4778D814EB8}" type="sibTrans" cxnId="{DE1D7B3C-5639-4EF9-AC53-DD434FEC26BE}">
      <dgm:prSet/>
      <dgm:spPr/>
      <dgm:t>
        <a:bodyPr/>
        <a:lstStyle/>
        <a:p>
          <a:endParaRPr lang="en-US"/>
        </a:p>
      </dgm:t>
    </dgm:pt>
    <dgm:pt modelId="{F4265F3D-67B0-4C5A-9653-197B6A7FAC4A}">
      <dgm:prSet/>
      <dgm:spPr/>
      <dgm:t>
        <a:bodyPr/>
        <a:lstStyle/>
        <a:p>
          <a:r>
            <a:rPr lang="de-DE"/>
            <a:t>Warum ein „Must-Have“</a:t>
          </a:r>
          <a:endParaRPr lang="en-US"/>
        </a:p>
      </dgm:t>
    </dgm:pt>
    <dgm:pt modelId="{052045E4-12CD-4174-BF70-9AA143444C9A}" type="parTrans" cxnId="{090D53DD-7D7C-4125-860B-223EAD5768CB}">
      <dgm:prSet/>
      <dgm:spPr/>
      <dgm:t>
        <a:bodyPr/>
        <a:lstStyle/>
        <a:p>
          <a:endParaRPr lang="en-US"/>
        </a:p>
      </dgm:t>
    </dgm:pt>
    <dgm:pt modelId="{D00B501D-0245-4F6E-ACAE-11211101F698}" type="sibTrans" cxnId="{090D53DD-7D7C-4125-860B-223EAD5768CB}">
      <dgm:prSet/>
      <dgm:spPr/>
      <dgm:t>
        <a:bodyPr/>
        <a:lstStyle/>
        <a:p>
          <a:endParaRPr lang="en-US"/>
        </a:p>
      </dgm:t>
    </dgm:pt>
    <dgm:pt modelId="{A99A8F4A-8491-4144-A941-AEEA5E2B8167}" type="pres">
      <dgm:prSet presAssocID="{616C5611-43C9-4552-BF82-CE762021DC09}" presName="vert0" presStyleCnt="0">
        <dgm:presLayoutVars>
          <dgm:dir/>
          <dgm:animOne val="branch"/>
          <dgm:animLvl val="lvl"/>
        </dgm:presLayoutVars>
      </dgm:prSet>
      <dgm:spPr/>
    </dgm:pt>
    <dgm:pt modelId="{2EEA71B0-7A18-49CF-811A-D7F1524C9E5C}" type="pres">
      <dgm:prSet presAssocID="{517DE5B3-37B8-43DF-8E2F-BDB802984CC9}" presName="thickLine" presStyleLbl="alignNode1" presStyleIdx="0" presStyleCnt="5"/>
      <dgm:spPr/>
    </dgm:pt>
    <dgm:pt modelId="{16724B1A-03F4-4BC0-9BE7-59826B7E8867}" type="pres">
      <dgm:prSet presAssocID="{517DE5B3-37B8-43DF-8E2F-BDB802984CC9}" presName="horz1" presStyleCnt="0"/>
      <dgm:spPr/>
    </dgm:pt>
    <dgm:pt modelId="{6CBCA34F-45E7-45D0-AFF0-B5DB69754D65}" type="pres">
      <dgm:prSet presAssocID="{517DE5B3-37B8-43DF-8E2F-BDB802984CC9}" presName="tx1" presStyleLbl="revTx" presStyleIdx="0" presStyleCnt="5"/>
      <dgm:spPr/>
    </dgm:pt>
    <dgm:pt modelId="{1E76AAD4-71FE-4E60-B177-DBBCFBA5096B}" type="pres">
      <dgm:prSet presAssocID="{517DE5B3-37B8-43DF-8E2F-BDB802984CC9}" presName="vert1" presStyleCnt="0"/>
      <dgm:spPr/>
    </dgm:pt>
    <dgm:pt modelId="{231830A3-39DF-4DB1-8628-AB421ADDBCBE}" type="pres">
      <dgm:prSet presAssocID="{7BE9504D-1263-4CB1-9C11-08AB1ABA620E}" presName="thickLine" presStyleLbl="alignNode1" presStyleIdx="1" presStyleCnt="5"/>
      <dgm:spPr/>
    </dgm:pt>
    <dgm:pt modelId="{DAA51320-35EE-4411-A1AC-E640D371725C}" type="pres">
      <dgm:prSet presAssocID="{7BE9504D-1263-4CB1-9C11-08AB1ABA620E}" presName="horz1" presStyleCnt="0"/>
      <dgm:spPr/>
    </dgm:pt>
    <dgm:pt modelId="{FEED48D6-391F-46CA-968E-8395176B3662}" type="pres">
      <dgm:prSet presAssocID="{7BE9504D-1263-4CB1-9C11-08AB1ABA620E}" presName="tx1" presStyleLbl="revTx" presStyleIdx="1" presStyleCnt="5"/>
      <dgm:spPr/>
    </dgm:pt>
    <dgm:pt modelId="{153EEAE4-51AC-4833-A08B-BF1EBA13AF03}" type="pres">
      <dgm:prSet presAssocID="{7BE9504D-1263-4CB1-9C11-08AB1ABA620E}" presName="vert1" presStyleCnt="0"/>
      <dgm:spPr/>
    </dgm:pt>
    <dgm:pt modelId="{B13999B9-603E-4714-B2C5-6BA020ECB1D8}" type="pres">
      <dgm:prSet presAssocID="{177CC44A-A7CF-48E5-BDCD-39F7782C2B65}" presName="thickLine" presStyleLbl="alignNode1" presStyleIdx="2" presStyleCnt="5"/>
      <dgm:spPr/>
    </dgm:pt>
    <dgm:pt modelId="{26CD7F8E-8F39-40B4-BC45-946977E2192E}" type="pres">
      <dgm:prSet presAssocID="{177CC44A-A7CF-48E5-BDCD-39F7782C2B65}" presName="horz1" presStyleCnt="0"/>
      <dgm:spPr/>
    </dgm:pt>
    <dgm:pt modelId="{A4E690B0-4D24-46B9-BB1E-291C0162D54B}" type="pres">
      <dgm:prSet presAssocID="{177CC44A-A7CF-48E5-BDCD-39F7782C2B65}" presName="tx1" presStyleLbl="revTx" presStyleIdx="2" presStyleCnt="5"/>
      <dgm:spPr/>
    </dgm:pt>
    <dgm:pt modelId="{D335966E-1610-4879-BC11-5E9BA1DC8F4C}" type="pres">
      <dgm:prSet presAssocID="{177CC44A-A7CF-48E5-BDCD-39F7782C2B65}" presName="vert1" presStyleCnt="0"/>
      <dgm:spPr/>
    </dgm:pt>
    <dgm:pt modelId="{26235689-4446-4CEC-B5F5-168EB6CEDF50}" type="pres">
      <dgm:prSet presAssocID="{6B78746F-E3C5-4943-8DC4-0A63FCAEBBA4}" presName="thickLine" presStyleLbl="alignNode1" presStyleIdx="3" presStyleCnt="5"/>
      <dgm:spPr/>
    </dgm:pt>
    <dgm:pt modelId="{0BB4AD7F-196D-4E9D-864B-9D66F3CD222F}" type="pres">
      <dgm:prSet presAssocID="{6B78746F-E3C5-4943-8DC4-0A63FCAEBBA4}" presName="horz1" presStyleCnt="0"/>
      <dgm:spPr/>
    </dgm:pt>
    <dgm:pt modelId="{CC3F47CD-7B8B-42AE-9DA6-42A6C97BED9D}" type="pres">
      <dgm:prSet presAssocID="{6B78746F-E3C5-4943-8DC4-0A63FCAEBBA4}" presName="tx1" presStyleLbl="revTx" presStyleIdx="3" presStyleCnt="5"/>
      <dgm:spPr/>
    </dgm:pt>
    <dgm:pt modelId="{D6B5452A-A54B-4278-82A3-A698BC7A9EFD}" type="pres">
      <dgm:prSet presAssocID="{6B78746F-E3C5-4943-8DC4-0A63FCAEBBA4}" presName="vert1" presStyleCnt="0"/>
      <dgm:spPr/>
    </dgm:pt>
    <dgm:pt modelId="{ED7675F4-303B-4580-AC7D-821C1AF61CBD}" type="pres">
      <dgm:prSet presAssocID="{F4265F3D-67B0-4C5A-9653-197B6A7FAC4A}" presName="thickLine" presStyleLbl="alignNode1" presStyleIdx="4" presStyleCnt="5"/>
      <dgm:spPr/>
    </dgm:pt>
    <dgm:pt modelId="{AF16EF5E-8A31-4287-8F6C-FB61CF867E88}" type="pres">
      <dgm:prSet presAssocID="{F4265F3D-67B0-4C5A-9653-197B6A7FAC4A}" presName="horz1" presStyleCnt="0"/>
      <dgm:spPr/>
    </dgm:pt>
    <dgm:pt modelId="{0AA82FFB-F08E-4D52-8C84-7FAF59E6D620}" type="pres">
      <dgm:prSet presAssocID="{F4265F3D-67B0-4C5A-9653-197B6A7FAC4A}" presName="tx1" presStyleLbl="revTx" presStyleIdx="4" presStyleCnt="5"/>
      <dgm:spPr/>
    </dgm:pt>
    <dgm:pt modelId="{A3B740E3-85B9-4384-B2F2-C16BCAE5502E}" type="pres">
      <dgm:prSet presAssocID="{F4265F3D-67B0-4C5A-9653-197B6A7FAC4A}" presName="vert1" presStyleCnt="0"/>
      <dgm:spPr/>
    </dgm:pt>
  </dgm:ptLst>
  <dgm:cxnLst>
    <dgm:cxn modelId="{DE1D7B3C-5639-4EF9-AC53-DD434FEC26BE}" srcId="{616C5611-43C9-4552-BF82-CE762021DC09}" destId="{6B78746F-E3C5-4943-8DC4-0A63FCAEBBA4}" srcOrd="3" destOrd="0" parTransId="{6A5AD318-E71F-40D1-BE2D-B3D32D6C76A6}" sibTransId="{B37D36D3-BE17-4411-8884-E4778D814EB8}"/>
    <dgm:cxn modelId="{FCC5953E-A161-4D0E-AD3E-3E3EE59A2717}" type="presOf" srcId="{7BE9504D-1263-4CB1-9C11-08AB1ABA620E}" destId="{FEED48D6-391F-46CA-968E-8395176B3662}" srcOrd="0" destOrd="0" presId="urn:microsoft.com/office/officeart/2008/layout/LinedList"/>
    <dgm:cxn modelId="{0F73BE76-16D7-446D-ADCA-309D8F92A3C0}" srcId="{616C5611-43C9-4552-BF82-CE762021DC09}" destId="{7BE9504D-1263-4CB1-9C11-08AB1ABA620E}" srcOrd="1" destOrd="0" parTransId="{3A6DEA39-71B8-4A98-8D29-3636812D64A8}" sibTransId="{24EB1F7D-FE82-44AF-9ADB-C6A2A72E0E84}"/>
    <dgm:cxn modelId="{621DB47B-1761-4D9B-81B8-686CE0B57BF8}" srcId="{616C5611-43C9-4552-BF82-CE762021DC09}" destId="{177CC44A-A7CF-48E5-BDCD-39F7782C2B65}" srcOrd="2" destOrd="0" parTransId="{1C02171A-ECCB-42E7-80A7-C63626D89CF9}" sibTransId="{15DA849B-AE73-40EA-9EE1-85519689626E}"/>
    <dgm:cxn modelId="{0E47028A-FC5F-47A2-B04D-9409310051DF}" type="presOf" srcId="{6B78746F-E3C5-4943-8DC4-0A63FCAEBBA4}" destId="{CC3F47CD-7B8B-42AE-9DA6-42A6C97BED9D}" srcOrd="0" destOrd="0" presId="urn:microsoft.com/office/officeart/2008/layout/LinedList"/>
    <dgm:cxn modelId="{1095488A-3586-4BFE-B500-5109D880B8B6}" type="presOf" srcId="{616C5611-43C9-4552-BF82-CE762021DC09}" destId="{A99A8F4A-8491-4144-A941-AEEA5E2B8167}" srcOrd="0" destOrd="0" presId="urn:microsoft.com/office/officeart/2008/layout/LinedList"/>
    <dgm:cxn modelId="{BA63E9AB-5392-4250-B1DF-67025308A022}" type="presOf" srcId="{517DE5B3-37B8-43DF-8E2F-BDB802984CC9}" destId="{6CBCA34F-45E7-45D0-AFF0-B5DB69754D65}" srcOrd="0" destOrd="0" presId="urn:microsoft.com/office/officeart/2008/layout/LinedList"/>
    <dgm:cxn modelId="{E4834ABD-9322-45B3-A3A5-1F37F3DC7355}" type="presOf" srcId="{177CC44A-A7CF-48E5-BDCD-39F7782C2B65}" destId="{A4E690B0-4D24-46B9-BB1E-291C0162D54B}" srcOrd="0" destOrd="0" presId="urn:microsoft.com/office/officeart/2008/layout/LinedList"/>
    <dgm:cxn modelId="{090D53DD-7D7C-4125-860B-223EAD5768CB}" srcId="{616C5611-43C9-4552-BF82-CE762021DC09}" destId="{F4265F3D-67B0-4C5A-9653-197B6A7FAC4A}" srcOrd="4" destOrd="0" parTransId="{052045E4-12CD-4174-BF70-9AA143444C9A}" sibTransId="{D00B501D-0245-4F6E-ACAE-11211101F698}"/>
    <dgm:cxn modelId="{0017BAF2-EB17-4B5F-A987-19623A4AF932}" srcId="{616C5611-43C9-4552-BF82-CE762021DC09}" destId="{517DE5B3-37B8-43DF-8E2F-BDB802984CC9}" srcOrd="0" destOrd="0" parTransId="{835E6F84-4B1E-4E4B-9693-4EECB6ED5110}" sibTransId="{26334E87-EF15-4A67-84F2-085C1B0646FC}"/>
    <dgm:cxn modelId="{8917C8FD-0877-46A4-9C06-D83CDFF3EA97}" type="presOf" srcId="{F4265F3D-67B0-4C5A-9653-197B6A7FAC4A}" destId="{0AA82FFB-F08E-4D52-8C84-7FAF59E6D620}" srcOrd="0" destOrd="0" presId="urn:microsoft.com/office/officeart/2008/layout/LinedList"/>
    <dgm:cxn modelId="{3FE25EAA-375E-4EAA-8F25-41F5C83E4AFA}" type="presParOf" srcId="{A99A8F4A-8491-4144-A941-AEEA5E2B8167}" destId="{2EEA71B0-7A18-49CF-811A-D7F1524C9E5C}" srcOrd="0" destOrd="0" presId="urn:microsoft.com/office/officeart/2008/layout/LinedList"/>
    <dgm:cxn modelId="{9632EBA3-37E3-4FF1-BA27-C341B04582FC}" type="presParOf" srcId="{A99A8F4A-8491-4144-A941-AEEA5E2B8167}" destId="{16724B1A-03F4-4BC0-9BE7-59826B7E8867}" srcOrd="1" destOrd="0" presId="urn:microsoft.com/office/officeart/2008/layout/LinedList"/>
    <dgm:cxn modelId="{133B8F4F-6895-4A76-8F90-0735280F58F2}" type="presParOf" srcId="{16724B1A-03F4-4BC0-9BE7-59826B7E8867}" destId="{6CBCA34F-45E7-45D0-AFF0-B5DB69754D65}" srcOrd="0" destOrd="0" presId="urn:microsoft.com/office/officeart/2008/layout/LinedList"/>
    <dgm:cxn modelId="{6FF501F9-E93B-4390-9E41-FEE5DB933DF8}" type="presParOf" srcId="{16724B1A-03F4-4BC0-9BE7-59826B7E8867}" destId="{1E76AAD4-71FE-4E60-B177-DBBCFBA5096B}" srcOrd="1" destOrd="0" presId="urn:microsoft.com/office/officeart/2008/layout/LinedList"/>
    <dgm:cxn modelId="{17D0260B-47A3-437C-AAC9-63593D457A84}" type="presParOf" srcId="{A99A8F4A-8491-4144-A941-AEEA5E2B8167}" destId="{231830A3-39DF-4DB1-8628-AB421ADDBCBE}" srcOrd="2" destOrd="0" presId="urn:microsoft.com/office/officeart/2008/layout/LinedList"/>
    <dgm:cxn modelId="{10A39BB6-0EF5-485A-9BC9-DA2E382316A0}" type="presParOf" srcId="{A99A8F4A-8491-4144-A941-AEEA5E2B8167}" destId="{DAA51320-35EE-4411-A1AC-E640D371725C}" srcOrd="3" destOrd="0" presId="urn:microsoft.com/office/officeart/2008/layout/LinedList"/>
    <dgm:cxn modelId="{B7CEF58D-8B65-4073-AC21-AF6DB723E811}" type="presParOf" srcId="{DAA51320-35EE-4411-A1AC-E640D371725C}" destId="{FEED48D6-391F-46CA-968E-8395176B3662}" srcOrd="0" destOrd="0" presId="urn:microsoft.com/office/officeart/2008/layout/LinedList"/>
    <dgm:cxn modelId="{E51CDEDB-426B-4012-9393-77A9E75B07D4}" type="presParOf" srcId="{DAA51320-35EE-4411-A1AC-E640D371725C}" destId="{153EEAE4-51AC-4833-A08B-BF1EBA13AF03}" srcOrd="1" destOrd="0" presId="urn:microsoft.com/office/officeart/2008/layout/LinedList"/>
    <dgm:cxn modelId="{B14661C8-9D44-4E15-A9F4-4CF708835FF3}" type="presParOf" srcId="{A99A8F4A-8491-4144-A941-AEEA5E2B8167}" destId="{B13999B9-603E-4714-B2C5-6BA020ECB1D8}" srcOrd="4" destOrd="0" presId="urn:microsoft.com/office/officeart/2008/layout/LinedList"/>
    <dgm:cxn modelId="{57A30F78-7564-4D83-A5B7-9496CC8421E1}" type="presParOf" srcId="{A99A8F4A-8491-4144-A941-AEEA5E2B8167}" destId="{26CD7F8E-8F39-40B4-BC45-946977E2192E}" srcOrd="5" destOrd="0" presId="urn:microsoft.com/office/officeart/2008/layout/LinedList"/>
    <dgm:cxn modelId="{D08AF2A1-9165-486B-9FE4-7378024E9421}" type="presParOf" srcId="{26CD7F8E-8F39-40B4-BC45-946977E2192E}" destId="{A4E690B0-4D24-46B9-BB1E-291C0162D54B}" srcOrd="0" destOrd="0" presId="urn:microsoft.com/office/officeart/2008/layout/LinedList"/>
    <dgm:cxn modelId="{58F02D9B-1FE7-469F-95AC-569A2C813077}" type="presParOf" srcId="{26CD7F8E-8F39-40B4-BC45-946977E2192E}" destId="{D335966E-1610-4879-BC11-5E9BA1DC8F4C}" srcOrd="1" destOrd="0" presId="urn:microsoft.com/office/officeart/2008/layout/LinedList"/>
    <dgm:cxn modelId="{0AFC4912-4629-46B7-9F20-7C4382C69D88}" type="presParOf" srcId="{A99A8F4A-8491-4144-A941-AEEA5E2B8167}" destId="{26235689-4446-4CEC-B5F5-168EB6CEDF50}" srcOrd="6" destOrd="0" presId="urn:microsoft.com/office/officeart/2008/layout/LinedList"/>
    <dgm:cxn modelId="{C6D81BE7-862A-414C-A92B-5D1134CBC313}" type="presParOf" srcId="{A99A8F4A-8491-4144-A941-AEEA5E2B8167}" destId="{0BB4AD7F-196D-4E9D-864B-9D66F3CD222F}" srcOrd="7" destOrd="0" presId="urn:microsoft.com/office/officeart/2008/layout/LinedList"/>
    <dgm:cxn modelId="{5FA99F5C-F556-4385-8144-3A599B4331CA}" type="presParOf" srcId="{0BB4AD7F-196D-4E9D-864B-9D66F3CD222F}" destId="{CC3F47CD-7B8B-42AE-9DA6-42A6C97BED9D}" srcOrd="0" destOrd="0" presId="urn:microsoft.com/office/officeart/2008/layout/LinedList"/>
    <dgm:cxn modelId="{0906B8FA-C6A9-4A25-8037-EE22F4B90229}" type="presParOf" srcId="{0BB4AD7F-196D-4E9D-864B-9D66F3CD222F}" destId="{D6B5452A-A54B-4278-82A3-A698BC7A9EFD}" srcOrd="1" destOrd="0" presId="urn:microsoft.com/office/officeart/2008/layout/LinedList"/>
    <dgm:cxn modelId="{1480A7E7-F25B-4859-8028-9FC09E91EB94}" type="presParOf" srcId="{A99A8F4A-8491-4144-A941-AEEA5E2B8167}" destId="{ED7675F4-303B-4580-AC7D-821C1AF61CBD}" srcOrd="8" destOrd="0" presId="urn:microsoft.com/office/officeart/2008/layout/LinedList"/>
    <dgm:cxn modelId="{0A5EEAE6-D161-4FB1-BEA2-E357B9390AA3}" type="presParOf" srcId="{A99A8F4A-8491-4144-A941-AEEA5E2B8167}" destId="{AF16EF5E-8A31-4287-8F6C-FB61CF867E88}" srcOrd="9" destOrd="0" presId="urn:microsoft.com/office/officeart/2008/layout/LinedList"/>
    <dgm:cxn modelId="{3686CFB1-BB15-4E46-BA57-192AF0C6C094}" type="presParOf" srcId="{AF16EF5E-8A31-4287-8F6C-FB61CF867E88}" destId="{0AA82FFB-F08E-4D52-8C84-7FAF59E6D620}" srcOrd="0" destOrd="0" presId="urn:microsoft.com/office/officeart/2008/layout/LinedList"/>
    <dgm:cxn modelId="{7E05370D-C3A0-41D6-8D65-E1902431A0AB}" type="presParOf" srcId="{AF16EF5E-8A31-4287-8F6C-FB61CF867E88}" destId="{A3B740E3-85B9-4384-B2F2-C16BCAE550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3607A-2E43-4446-8ADC-BA39CF5A5C9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165F1A-1FAE-4639-BD02-652765C6FB5A}">
      <dgm:prSet/>
      <dgm:spPr/>
      <dgm:t>
        <a:bodyPr/>
        <a:lstStyle/>
        <a:p>
          <a:pPr>
            <a:defRPr b="1"/>
          </a:pPr>
          <a:r>
            <a:rPr lang="de-DE"/>
            <a:t>Basis-Schutz: 29€/Monat</a:t>
          </a:r>
          <a:endParaRPr lang="en-US"/>
        </a:p>
      </dgm:t>
    </dgm:pt>
    <dgm:pt modelId="{C94FCA78-9EA3-4A36-8C0D-FEB588BE1640}" type="parTrans" cxnId="{C216C998-216E-422A-A349-7A251FADD311}">
      <dgm:prSet/>
      <dgm:spPr/>
      <dgm:t>
        <a:bodyPr/>
        <a:lstStyle/>
        <a:p>
          <a:endParaRPr lang="en-US"/>
        </a:p>
      </dgm:t>
    </dgm:pt>
    <dgm:pt modelId="{04079AAE-735B-4357-B847-57758A7837BC}" type="sibTrans" cxnId="{C216C998-216E-422A-A349-7A251FADD311}">
      <dgm:prSet/>
      <dgm:spPr/>
      <dgm:t>
        <a:bodyPr/>
        <a:lstStyle/>
        <a:p>
          <a:endParaRPr lang="en-US"/>
        </a:p>
      </dgm:t>
    </dgm:pt>
    <dgm:pt modelId="{661391A8-C823-493F-8406-1E44AA2888F1}">
      <dgm:prSet/>
      <dgm:spPr/>
      <dgm:t>
        <a:bodyPr/>
        <a:lstStyle/>
        <a:p>
          <a:r>
            <a:rPr lang="de-DE"/>
            <a:t>Absicherung bis 1.000€</a:t>
          </a:r>
          <a:endParaRPr lang="en-US"/>
        </a:p>
      </dgm:t>
    </dgm:pt>
    <dgm:pt modelId="{C7E72C09-3878-4003-983A-F7854D7F6567}" type="parTrans" cxnId="{324E0D53-F705-4592-A4EF-C2A9CEE2F661}">
      <dgm:prSet/>
      <dgm:spPr/>
      <dgm:t>
        <a:bodyPr/>
        <a:lstStyle/>
        <a:p>
          <a:endParaRPr lang="en-US"/>
        </a:p>
      </dgm:t>
    </dgm:pt>
    <dgm:pt modelId="{C6F1CF05-ABA0-4EF9-859C-084968F6CCB1}" type="sibTrans" cxnId="{324E0D53-F705-4592-A4EF-C2A9CEE2F661}">
      <dgm:prSet/>
      <dgm:spPr/>
      <dgm:t>
        <a:bodyPr/>
        <a:lstStyle/>
        <a:p>
          <a:endParaRPr lang="en-US"/>
        </a:p>
      </dgm:t>
    </dgm:pt>
    <dgm:pt modelId="{474422D5-4457-4062-BB78-0F397F156424}">
      <dgm:prSet/>
      <dgm:spPr/>
      <dgm:t>
        <a:bodyPr/>
        <a:lstStyle/>
        <a:p>
          <a:r>
            <a:rPr lang="de-DE"/>
            <a:t>Grundlegende Support-Leistungen</a:t>
          </a:r>
          <a:endParaRPr lang="en-US"/>
        </a:p>
      </dgm:t>
    </dgm:pt>
    <dgm:pt modelId="{FBC98BE2-7608-45AE-AB54-A94F7B621FC6}" type="parTrans" cxnId="{A82D1927-E913-4FCC-810C-03D59DE5E2BF}">
      <dgm:prSet/>
      <dgm:spPr/>
      <dgm:t>
        <a:bodyPr/>
        <a:lstStyle/>
        <a:p>
          <a:endParaRPr lang="en-US"/>
        </a:p>
      </dgm:t>
    </dgm:pt>
    <dgm:pt modelId="{6E3D5C75-61AB-438E-9DE6-9EEBB0FD571B}" type="sibTrans" cxnId="{A82D1927-E913-4FCC-810C-03D59DE5E2BF}">
      <dgm:prSet/>
      <dgm:spPr/>
      <dgm:t>
        <a:bodyPr/>
        <a:lstStyle/>
        <a:p>
          <a:endParaRPr lang="en-US"/>
        </a:p>
      </dgm:t>
    </dgm:pt>
    <dgm:pt modelId="{B2508AFC-CE3F-4E49-9231-83F67B6CCC16}">
      <dgm:prSet/>
      <dgm:spPr/>
      <dgm:t>
        <a:bodyPr/>
        <a:lstStyle/>
        <a:p>
          <a:pPr>
            <a:defRPr b="1"/>
          </a:pPr>
          <a:r>
            <a:rPr lang="de-DE" dirty="0"/>
            <a:t>Premium-Schutz: 59€/Monat</a:t>
          </a:r>
          <a:endParaRPr lang="en-US" dirty="0"/>
        </a:p>
      </dgm:t>
    </dgm:pt>
    <dgm:pt modelId="{2BF98A16-67D2-48A3-A431-33BC73B00124}" type="parTrans" cxnId="{9CBBEF3D-F83B-4169-BAF7-FFE4E1A806A2}">
      <dgm:prSet/>
      <dgm:spPr/>
      <dgm:t>
        <a:bodyPr/>
        <a:lstStyle/>
        <a:p>
          <a:endParaRPr lang="en-US"/>
        </a:p>
      </dgm:t>
    </dgm:pt>
    <dgm:pt modelId="{40C48F4B-E596-45FE-8BBD-B0A65B662426}" type="sibTrans" cxnId="{9CBBEF3D-F83B-4169-BAF7-FFE4E1A806A2}">
      <dgm:prSet/>
      <dgm:spPr/>
      <dgm:t>
        <a:bodyPr/>
        <a:lstStyle/>
        <a:p>
          <a:endParaRPr lang="en-US"/>
        </a:p>
      </dgm:t>
    </dgm:pt>
    <dgm:pt modelId="{969479D9-87E8-426F-8523-45A5F49FB627}">
      <dgm:prSet/>
      <dgm:spPr/>
      <dgm:t>
        <a:bodyPr/>
        <a:lstStyle/>
        <a:p>
          <a:r>
            <a:rPr lang="de-DE"/>
            <a:t>Absicherung bis 10.000€</a:t>
          </a:r>
          <a:endParaRPr lang="en-US"/>
        </a:p>
      </dgm:t>
    </dgm:pt>
    <dgm:pt modelId="{539088FE-E7F9-4343-807F-334A18D32C40}" type="parTrans" cxnId="{A0DCBC2E-7904-494A-9964-0AC1A835B48D}">
      <dgm:prSet/>
      <dgm:spPr/>
      <dgm:t>
        <a:bodyPr/>
        <a:lstStyle/>
        <a:p>
          <a:endParaRPr lang="en-US"/>
        </a:p>
      </dgm:t>
    </dgm:pt>
    <dgm:pt modelId="{B5C7A9EE-19C9-406C-A39B-8EB62E415C95}" type="sibTrans" cxnId="{A0DCBC2E-7904-494A-9964-0AC1A835B48D}">
      <dgm:prSet/>
      <dgm:spPr/>
      <dgm:t>
        <a:bodyPr/>
        <a:lstStyle/>
        <a:p>
          <a:endParaRPr lang="en-US"/>
        </a:p>
      </dgm:t>
    </dgm:pt>
    <dgm:pt modelId="{7B874537-ABCB-463C-B24A-166313CB90DB}">
      <dgm:prSet/>
      <dgm:spPr/>
      <dgm:t>
        <a:bodyPr/>
        <a:lstStyle/>
        <a:p>
          <a:r>
            <a:rPr lang="de-DE"/>
            <a:t>Erweiterte Leistungen + Dark Web Monitoring</a:t>
          </a:r>
          <a:endParaRPr lang="en-US"/>
        </a:p>
      </dgm:t>
    </dgm:pt>
    <dgm:pt modelId="{B17B2930-63CE-413E-97EF-6A06BC7E7349}" type="parTrans" cxnId="{BE593EDF-F9E9-40CD-8FD4-EE35942EFD26}">
      <dgm:prSet/>
      <dgm:spPr/>
      <dgm:t>
        <a:bodyPr/>
        <a:lstStyle/>
        <a:p>
          <a:endParaRPr lang="en-US"/>
        </a:p>
      </dgm:t>
    </dgm:pt>
    <dgm:pt modelId="{916B03C1-8C70-4818-8B36-640EC2E729BD}" type="sibTrans" cxnId="{BE593EDF-F9E9-40CD-8FD4-EE35942EFD26}">
      <dgm:prSet/>
      <dgm:spPr/>
      <dgm:t>
        <a:bodyPr/>
        <a:lstStyle/>
        <a:p>
          <a:endParaRPr lang="en-US"/>
        </a:p>
      </dgm:t>
    </dgm:pt>
    <dgm:pt modelId="{789DAAE3-5080-42AF-91EA-DE3DEFA82961}">
      <dgm:prSet/>
      <dgm:spPr/>
      <dgm:t>
        <a:bodyPr/>
        <a:lstStyle/>
        <a:p>
          <a:pPr>
            <a:defRPr b="1"/>
          </a:pPr>
          <a:r>
            <a:rPr lang="de-DE"/>
            <a:t>Enterprise-Schutz: 299€/Monat</a:t>
          </a:r>
          <a:endParaRPr lang="en-US"/>
        </a:p>
      </dgm:t>
    </dgm:pt>
    <dgm:pt modelId="{E379FAF1-2767-46AA-A755-81DAF5884AAA}" type="parTrans" cxnId="{D77F4AC4-5781-4BA2-9170-EB49B0A86455}">
      <dgm:prSet/>
      <dgm:spPr/>
      <dgm:t>
        <a:bodyPr/>
        <a:lstStyle/>
        <a:p>
          <a:endParaRPr lang="en-US"/>
        </a:p>
      </dgm:t>
    </dgm:pt>
    <dgm:pt modelId="{4D7E5605-17C3-4B99-A40A-3EC5DD0E3DCC}" type="sibTrans" cxnId="{D77F4AC4-5781-4BA2-9170-EB49B0A86455}">
      <dgm:prSet/>
      <dgm:spPr/>
      <dgm:t>
        <a:bodyPr/>
        <a:lstStyle/>
        <a:p>
          <a:endParaRPr lang="en-US"/>
        </a:p>
      </dgm:t>
    </dgm:pt>
    <dgm:pt modelId="{E3F7C4B3-4962-4E89-8FE0-11E6F5B0388B}">
      <dgm:prSet/>
      <dgm:spPr/>
      <dgm:t>
        <a:bodyPr/>
        <a:lstStyle/>
        <a:p>
          <a:r>
            <a:rPr lang="de-DE"/>
            <a:t>Absicherung bis 300.000€</a:t>
          </a:r>
          <a:endParaRPr lang="en-US"/>
        </a:p>
      </dgm:t>
    </dgm:pt>
    <dgm:pt modelId="{B2A701BA-79FF-4E44-BA2C-1689BC09AD11}" type="parTrans" cxnId="{EB5738BA-4717-424C-88B0-D53C08F6D786}">
      <dgm:prSet/>
      <dgm:spPr/>
      <dgm:t>
        <a:bodyPr/>
        <a:lstStyle/>
        <a:p>
          <a:endParaRPr lang="en-US"/>
        </a:p>
      </dgm:t>
    </dgm:pt>
    <dgm:pt modelId="{C1858870-60B0-4852-95C9-939CF6A39C97}" type="sibTrans" cxnId="{EB5738BA-4717-424C-88B0-D53C08F6D786}">
      <dgm:prSet/>
      <dgm:spPr/>
      <dgm:t>
        <a:bodyPr/>
        <a:lstStyle/>
        <a:p>
          <a:endParaRPr lang="en-US"/>
        </a:p>
      </dgm:t>
    </dgm:pt>
    <dgm:pt modelId="{F2C12FE2-514B-487F-830D-134DFDD696F1}">
      <dgm:prSet/>
      <dgm:spPr/>
      <dgm:t>
        <a:bodyPr/>
        <a:lstStyle/>
        <a:p>
          <a:r>
            <a:rPr lang="de-DE"/>
            <a:t>Alle Premium-Features + persönlicher Manager</a:t>
          </a:r>
          <a:endParaRPr lang="en-US"/>
        </a:p>
      </dgm:t>
    </dgm:pt>
    <dgm:pt modelId="{AFEB7A14-B860-4EEA-95B0-A5FCED9EBB1D}" type="parTrans" cxnId="{489877C5-76FC-43FD-9152-4AE35BE202B4}">
      <dgm:prSet/>
      <dgm:spPr/>
      <dgm:t>
        <a:bodyPr/>
        <a:lstStyle/>
        <a:p>
          <a:endParaRPr lang="en-US"/>
        </a:p>
      </dgm:t>
    </dgm:pt>
    <dgm:pt modelId="{BFFCAF5A-BFC0-445D-AF3B-F3DF731845DA}" type="sibTrans" cxnId="{489877C5-76FC-43FD-9152-4AE35BE202B4}">
      <dgm:prSet/>
      <dgm:spPr/>
      <dgm:t>
        <a:bodyPr/>
        <a:lstStyle/>
        <a:p>
          <a:endParaRPr lang="en-US"/>
        </a:p>
      </dgm:t>
    </dgm:pt>
    <dgm:pt modelId="{DD0EA0FF-D2AF-4554-921F-1FDA3D8670F7}">
      <dgm:prSet/>
      <dgm:spPr/>
      <dgm:t>
        <a:bodyPr/>
        <a:lstStyle/>
        <a:p>
          <a:r>
            <a:rPr lang="de-DE"/>
            <a:t>Und Weiteres</a:t>
          </a:r>
          <a:endParaRPr lang="en-US"/>
        </a:p>
      </dgm:t>
    </dgm:pt>
    <dgm:pt modelId="{80B3007E-EC6B-46F9-9708-244E8EEED6E1}" type="parTrans" cxnId="{62C3221A-6C32-4160-AA4B-D19D6778D1E9}">
      <dgm:prSet/>
      <dgm:spPr/>
      <dgm:t>
        <a:bodyPr/>
        <a:lstStyle/>
        <a:p>
          <a:endParaRPr lang="en-US"/>
        </a:p>
      </dgm:t>
    </dgm:pt>
    <dgm:pt modelId="{B17852CE-5057-4085-A1F2-B2CB6585867B}" type="sibTrans" cxnId="{62C3221A-6C32-4160-AA4B-D19D6778D1E9}">
      <dgm:prSet/>
      <dgm:spPr/>
      <dgm:t>
        <a:bodyPr/>
        <a:lstStyle/>
        <a:p>
          <a:endParaRPr lang="en-US"/>
        </a:p>
      </dgm:t>
    </dgm:pt>
    <dgm:pt modelId="{2CA15CF4-790E-4E35-A2D8-D8EA1DB763CA}">
      <dgm:prSet/>
      <dgm:spPr/>
      <dgm:t>
        <a:bodyPr/>
        <a:lstStyle/>
        <a:p>
          <a:pPr>
            <a:defRPr b="1"/>
          </a:pPr>
          <a:r>
            <a:rPr lang="de-DE" dirty="0"/>
            <a:t>Zusatzoptionen:</a:t>
          </a:r>
          <a:endParaRPr lang="en-US" dirty="0"/>
        </a:p>
      </dgm:t>
    </dgm:pt>
    <dgm:pt modelId="{2602DDE7-1A2D-4138-B87A-29A9C72BF43F}" type="parTrans" cxnId="{5D0201B8-A6F4-4FBE-9861-C12C1238CE4F}">
      <dgm:prSet/>
      <dgm:spPr/>
      <dgm:t>
        <a:bodyPr/>
        <a:lstStyle/>
        <a:p>
          <a:endParaRPr lang="en-US"/>
        </a:p>
      </dgm:t>
    </dgm:pt>
    <dgm:pt modelId="{0FB6BED8-29CF-4404-A4F7-FA19FEC6FB00}" type="sibTrans" cxnId="{5D0201B8-A6F4-4FBE-9861-C12C1238CE4F}">
      <dgm:prSet/>
      <dgm:spPr/>
      <dgm:t>
        <a:bodyPr/>
        <a:lstStyle/>
        <a:p>
          <a:endParaRPr lang="en-US"/>
        </a:p>
      </dgm:t>
    </dgm:pt>
    <dgm:pt modelId="{29972C3F-CAA3-4D08-B596-368412182924}">
      <dgm:prSet/>
      <dgm:spPr/>
      <dgm:t>
        <a:bodyPr/>
        <a:lstStyle/>
        <a:p>
          <a:r>
            <a:rPr lang="de-DE"/>
            <a:t>24/7 Premium Support (+29€)</a:t>
          </a:r>
          <a:endParaRPr lang="en-US"/>
        </a:p>
      </dgm:t>
    </dgm:pt>
    <dgm:pt modelId="{F70BC13A-D47A-4A69-B529-2CF12451CA3F}" type="parTrans" cxnId="{FA5153FD-EFB1-42C3-9D2E-524FC3B8F85C}">
      <dgm:prSet/>
      <dgm:spPr/>
      <dgm:t>
        <a:bodyPr/>
        <a:lstStyle/>
        <a:p>
          <a:endParaRPr lang="en-US"/>
        </a:p>
      </dgm:t>
    </dgm:pt>
    <dgm:pt modelId="{9FC2F16A-B1EE-4D54-931A-166ECFCD4444}" type="sibTrans" cxnId="{FA5153FD-EFB1-42C3-9D2E-524FC3B8F85C}">
      <dgm:prSet/>
      <dgm:spPr/>
      <dgm:t>
        <a:bodyPr/>
        <a:lstStyle/>
        <a:p>
          <a:endParaRPr lang="en-US"/>
        </a:p>
      </dgm:t>
    </dgm:pt>
    <dgm:pt modelId="{014E2519-D106-4CF7-9283-FCCCB3E2E506}">
      <dgm:prSet/>
      <dgm:spPr/>
      <dgm:t>
        <a:bodyPr/>
        <a:lstStyle/>
        <a:p>
          <a:r>
            <a:rPr lang="de-DE" dirty="0"/>
            <a:t>Cloud Backup (+39€)</a:t>
          </a:r>
          <a:endParaRPr lang="en-US" dirty="0"/>
        </a:p>
      </dgm:t>
    </dgm:pt>
    <dgm:pt modelId="{5E55D600-1835-4CF6-9506-19BD1A72CA88}" type="parTrans" cxnId="{45077292-98D5-426B-9750-7EA2F61A9D9C}">
      <dgm:prSet/>
      <dgm:spPr/>
      <dgm:t>
        <a:bodyPr/>
        <a:lstStyle/>
        <a:p>
          <a:endParaRPr lang="en-US"/>
        </a:p>
      </dgm:t>
    </dgm:pt>
    <dgm:pt modelId="{0532CECC-9536-4DE4-A08A-36A6D2427DB3}" type="sibTrans" cxnId="{45077292-98D5-426B-9750-7EA2F61A9D9C}">
      <dgm:prSet/>
      <dgm:spPr/>
      <dgm:t>
        <a:bodyPr/>
        <a:lstStyle/>
        <a:p>
          <a:endParaRPr lang="en-US"/>
        </a:p>
      </dgm:t>
    </dgm:pt>
    <dgm:pt modelId="{4FA06D26-24FC-43FE-BECB-FB2DFA1C1F38}">
      <dgm:prSet/>
      <dgm:spPr/>
      <dgm:t>
        <a:bodyPr/>
        <a:lstStyle/>
        <a:p>
          <a:r>
            <a:rPr lang="en-US" dirty="0"/>
            <a:t>Identity Theft Protection (+49€/Monat)</a:t>
          </a:r>
        </a:p>
      </dgm:t>
    </dgm:pt>
    <dgm:pt modelId="{403C67FD-8B23-4731-ACEA-8835DC6F88DC}" type="parTrans" cxnId="{D08D109C-AAC2-4E1F-A967-8792B8AD9A7B}">
      <dgm:prSet/>
      <dgm:spPr/>
      <dgm:t>
        <a:bodyPr/>
        <a:lstStyle/>
        <a:p>
          <a:endParaRPr lang="en-US"/>
        </a:p>
      </dgm:t>
    </dgm:pt>
    <dgm:pt modelId="{1EAA5B06-C6C9-4638-A0BE-49EF99B4B906}" type="sibTrans" cxnId="{D08D109C-AAC2-4E1F-A967-8792B8AD9A7B}">
      <dgm:prSet/>
      <dgm:spPr/>
      <dgm:t>
        <a:bodyPr/>
        <a:lstStyle/>
        <a:p>
          <a:endParaRPr lang="en-US"/>
        </a:p>
      </dgm:t>
    </dgm:pt>
    <dgm:pt modelId="{9CA381FE-38DC-46F5-970A-2DFD63A5CAE4}" type="pres">
      <dgm:prSet presAssocID="{99E3607A-2E43-4446-8ADC-BA39CF5A5C94}" presName="root" presStyleCnt="0">
        <dgm:presLayoutVars>
          <dgm:dir/>
          <dgm:resizeHandles val="exact"/>
        </dgm:presLayoutVars>
      </dgm:prSet>
      <dgm:spPr/>
    </dgm:pt>
    <dgm:pt modelId="{CFAF591D-CF24-4FDB-BAAA-78C28D20B41D}" type="pres">
      <dgm:prSet presAssocID="{9F165F1A-1FAE-4639-BD02-652765C6FB5A}" presName="compNode" presStyleCnt="0"/>
      <dgm:spPr/>
    </dgm:pt>
    <dgm:pt modelId="{98121EF7-18EE-416A-8519-610A43415D0B}" type="pres">
      <dgm:prSet presAssocID="{9F165F1A-1FAE-4639-BD02-652765C6FB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2250F81-CE73-401D-AA6B-31C0C616AB09}" type="pres">
      <dgm:prSet presAssocID="{9F165F1A-1FAE-4639-BD02-652765C6FB5A}" presName="iconSpace" presStyleCnt="0"/>
      <dgm:spPr/>
    </dgm:pt>
    <dgm:pt modelId="{0BDFCE78-8754-43CA-8350-89FB24C835B2}" type="pres">
      <dgm:prSet presAssocID="{9F165F1A-1FAE-4639-BD02-652765C6FB5A}" presName="parTx" presStyleLbl="revTx" presStyleIdx="0" presStyleCnt="8">
        <dgm:presLayoutVars>
          <dgm:chMax val="0"/>
          <dgm:chPref val="0"/>
        </dgm:presLayoutVars>
      </dgm:prSet>
      <dgm:spPr/>
    </dgm:pt>
    <dgm:pt modelId="{AD80C9BD-613A-4555-B49A-DE19A1335652}" type="pres">
      <dgm:prSet presAssocID="{9F165F1A-1FAE-4639-BD02-652765C6FB5A}" presName="txSpace" presStyleCnt="0"/>
      <dgm:spPr/>
    </dgm:pt>
    <dgm:pt modelId="{911FA2CC-735C-406A-BFE6-44C7EE04F0F3}" type="pres">
      <dgm:prSet presAssocID="{9F165F1A-1FAE-4639-BD02-652765C6FB5A}" presName="desTx" presStyleLbl="revTx" presStyleIdx="1" presStyleCnt="8">
        <dgm:presLayoutVars/>
      </dgm:prSet>
      <dgm:spPr/>
    </dgm:pt>
    <dgm:pt modelId="{34DA77FD-6005-4A10-B047-90289079CE70}" type="pres">
      <dgm:prSet presAssocID="{04079AAE-735B-4357-B847-57758A7837BC}" presName="sibTrans" presStyleCnt="0"/>
      <dgm:spPr/>
    </dgm:pt>
    <dgm:pt modelId="{20D72C35-DEDB-4666-BDE1-0878D9A0B041}" type="pres">
      <dgm:prSet presAssocID="{B2508AFC-CE3F-4E49-9231-83F67B6CCC16}" presName="compNode" presStyleCnt="0"/>
      <dgm:spPr/>
    </dgm:pt>
    <dgm:pt modelId="{665AE732-6460-403B-BFC1-E2C98FCFD58C}" type="pres">
      <dgm:prSet presAssocID="{B2508AFC-CE3F-4E49-9231-83F67B6CCC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B3A002B7-1B59-4FF2-999A-F3F1F8414B52}" type="pres">
      <dgm:prSet presAssocID="{B2508AFC-CE3F-4E49-9231-83F67B6CCC16}" presName="iconSpace" presStyleCnt="0"/>
      <dgm:spPr/>
    </dgm:pt>
    <dgm:pt modelId="{3CACF8FA-747D-48ED-B99F-59D4F68BAF68}" type="pres">
      <dgm:prSet presAssocID="{B2508AFC-CE3F-4E49-9231-83F67B6CCC16}" presName="parTx" presStyleLbl="revTx" presStyleIdx="2" presStyleCnt="8">
        <dgm:presLayoutVars>
          <dgm:chMax val="0"/>
          <dgm:chPref val="0"/>
        </dgm:presLayoutVars>
      </dgm:prSet>
      <dgm:spPr/>
    </dgm:pt>
    <dgm:pt modelId="{C2DB2274-5C38-4B40-B0B7-17B182F3D385}" type="pres">
      <dgm:prSet presAssocID="{B2508AFC-CE3F-4E49-9231-83F67B6CCC16}" presName="txSpace" presStyleCnt="0"/>
      <dgm:spPr/>
    </dgm:pt>
    <dgm:pt modelId="{EA89DEB7-1B55-4339-A647-8F7C92B168FC}" type="pres">
      <dgm:prSet presAssocID="{B2508AFC-CE3F-4E49-9231-83F67B6CCC16}" presName="desTx" presStyleLbl="revTx" presStyleIdx="3" presStyleCnt="8">
        <dgm:presLayoutVars/>
      </dgm:prSet>
      <dgm:spPr/>
    </dgm:pt>
    <dgm:pt modelId="{BC7D880B-38A0-4956-9713-35A7B4FA70E1}" type="pres">
      <dgm:prSet presAssocID="{40C48F4B-E596-45FE-8BBD-B0A65B662426}" presName="sibTrans" presStyleCnt="0"/>
      <dgm:spPr/>
    </dgm:pt>
    <dgm:pt modelId="{A068A5D1-44A0-4149-99D4-42A04774887B}" type="pres">
      <dgm:prSet presAssocID="{789DAAE3-5080-42AF-91EA-DE3DEFA82961}" presName="compNode" presStyleCnt="0"/>
      <dgm:spPr/>
    </dgm:pt>
    <dgm:pt modelId="{E5D7998A-4E55-40D1-9CAF-F9A46E41C2B6}" type="pres">
      <dgm:prSet presAssocID="{789DAAE3-5080-42AF-91EA-DE3DEFA829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enschirm"/>
        </a:ext>
      </dgm:extLst>
    </dgm:pt>
    <dgm:pt modelId="{E2B83662-E525-4461-AC79-B391B72E3765}" type="pres">
      <dgm:prSet presAssocID="{789DAAE3-5080-42AF-91EA-DE3DEFA82961}" presName="iconSpace" presStyleCnt="0"/>
      <dgm:spPr/>
    </dgm:pt>
    <dgm:pt modelId="{1E135C0D-4BF4-4F83-B420-4427B7D6B58E}" type="pres">
      <dgm:prSet presAssocID="{789DAAE3-5080-42AF-91EA-DE3DEFA82961}" presName="parTx" presStyleLbl="revTx" presStyleIdx="4" presStyleCnt="8">
        <dgm:presLayoutVars>
          <dgm:chMax val="0"/>
          <dgm:chPref val="0"/>
        </dgm:presLayoutVars>
      </dgm:prSet>
      <dgm:spPr/>
    </dgm:pt>
    <dgm:pt modelId="{BE18D2B3-236A-4A1E-9178-D79285BD8289}" type="pres">
      <dgm:prSet presAssocID="{789DAAE3-5080-42AF-91EA-DE3DEFA82961}" presName="txSpace" presStyleCnt="0"/>
      <dgm:spPr/>
    </dgm:pt>
    <dgm:pt modelId="{7DD4D740-3F81-4251-9252-ADE26D1C1401}" type="pres">
      <dgm:prSet presAssocID="{789DAAE3-5080-42AF-91EA-DE3DEFA82961}" presName="desTx" presStyleLbl="revTx" presStyleIdx="5" presStyleCnt="8">
        <dgm:presLayoutVars/>
      </dgm:prSet>
      <dgm:spPr/>
    </dgm:pt>
    <dgm:pt modelId="{041A9C31-B6A1-4A8F-B9FD-3392D55E093A}" type="pres">
      <dgm:prSet presAssocID="{4D7E5605-17C3-4B99-A40A-3EC5DD0E3DCC}" presName="sibTrans" presStyleCnt="0"/>
      <dgm:spPr/>
    </dgm:pt>
    <dgm:pt modelId="{CA44F8D1-4C63-4FFD-84E1-7DABC8032A9B}" type="pres">
      <dgm:prSet presAssocID="{2CA15CF4-790E-4E35-A2D8-D8EA1DB763CA}" presName="compNode" presStyleCnt="0"/>
      <dgm:spPr/>
    </dgm:pt>
    <dgm:pt modelId="{CE184D41-4F0F-457F-9F18-CEECC2CF9EFB}" type="pres">
      <dgm:prSet presAssocID="{2CA15CF4-790E-4E35-A2D8-D8EA1DB763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328EF03-A9EF-462C-97A2-2D9A7D447094}" type="pres">
      <dgm:prSet presAssocID="{2CA15CF4-790E-4E35-A2D8-D8EA1DB763CA}" presName="iconSpace" presStyleCnt="0"/>
      <dgm:spPr/>
    </dgm:pt>
    <dgm:pt modelId="{C3243CD0-AD6F-49FC-AE4F-0FF3938CF71A}" type="pres">
      <dgm:prSet presAssocID="{2CA15CF4-790E-4E35-A2D8-D8EA1DB763CA}" presName="parTx" presStyleLbl="revTx" presStyleIdx="6" presStyleCnt="8">
        <dgm:presLayoutVars>
          <dgm:chMax val="0"/>
          <dgm:chPref val="0"/>
        </dgm:presLayoutVars>
      </dgm:prSet>
      <dgm:spPr/>
    </dgm:pt>
    <dgm:pt modelId="{242959A1-2AB7-424F-B71E-E04905C96077}" type="pres">
      <dgm:prSet presAssocID="{2CA15CF4-790E-4E35-A2D8-D8EA1DB763CA}" presName="txSpace" presStyleCnt="0"/>
      <dgm:spPr/>
    </dgm:pt>
    <dgm:pt modelId="{10611B93-2B03-43F0-8262-3DD6082DC388}" type="pres">
      <dgm:prSet presAssocID="{2CA15CF4-790E-4E35-A2D8-D8EA1DB763CA}" presName="desTx" presStyleLbl="revTx" presStyleIdx="7" presStyleCnt="8">
        <dgm:presLayoutVars/>
      </dgm:prSet>
      <dgm:spPr/>
    </dgm:pt>
  </dgm:ptLst>
  <dgm:cxnLst>
    <dgm:cxn modelId="{0351AE11-6D02-4C69-9A08-021C30A4AA17}" type="presOf" srcId="{F2C12FE2-514B-487F-830D-134DFDD696F1}" destId="{7DD4D740-3F81-4251-9252-ADE26D1C1401}" srcOrd="0" destOrd="1" presId="urn:microsoft.com/office/officeart/2018/5/layout/CenteredIconLabelDescriptionList"/>
    <dgm:cxn modelId="{62C3221A-6C32-4160-AA4B-D19D6778D1E9}" srcId="{789DAAE3-5080-42AF-91EA-DE3DEFA82961}" destId="{DD0EA0FF-D2AF-4554-921F-1FDA3D8670F7}" srcOrd="2" destOrd="0" parTransId="{80B3007E-EC6B-46F9-9708-244E8EEED6E1}" sibTransId="{B17852CE-5057-4085-A1F2-B2CB6585867B}"/>
    <dgm:cxn modelId="{A82D1927-E913-4FCC-810C-03D59DE5E2BF}" srcId="{9F165F1A-1FAE-4639-BD02-652765C6FB5A}" destId="{474422D5-4457-4062-BB78-0F397F156424}" srcOrd="1" destOrd="0" parTransId="{FBC98BE2-7608-45AE-AB54-A94F7B621FC6}" sibTransId="{6E3D5C75-61AB-438E-9DE6-9EEBB0FD571B}"/>
    <dgm:cxn modelId="{A0DCBC2E-7904-494A-9964-0AC1A835B48D}" srcId="{B2508AFC-CE3F-4E49-9231-83F67B6CCC16}" destId="{969479D9-87E8-426F-8523-45A5F49FB627}" srcOrd="0" destOrd="0" parTransId="{539088FE-E7F9-4343-807F-334A18D32C40}" sibTransId="{B5C7A9EE-19C9-406C-A39B-8EB62E415C95}"/>
    <dgm:cxn modelId="{E6CB7C3C-117B-4C11-B933-4AEAF3EE6FB7}" type="presOf" srcId="{014E2519-D106-4CF7-9283-FCCCB3E2E506}" destId="{10611B93-2B03-43F0-8262-3DD6082DC388}" srcOrd="0" destOrd="1" presId="urn:microsoft.com/office/officeart/2018/5/layout/CenteredIconLabelDescriptionList"/>
    <dgm:cxn modelId="{9CBBEF3D-F83B-4169-BAF7-FFE4E1A806A2}" srcId="{99E3607A-2E43-4446-8ADC-BA39CF5A5C94}" destId="{B2508AFC-CE3F-4E49-9231-83F67B6CCC16}" srcOrd="1" destOrd="0" parTransId="{2BF98A16-67D2-48A3-A431-33BC73B00124}" sibTransId="{40C48F4B-E596-45FE-8BBD-B0A65B662426}"/>
    <dgm:cxn modelId="{3E1D8D52-4311-448E-BFEE-B96B0396660A}" type="presOf" srcId="{474422D5-4457-4062-BB78-0F397F156424}" destId="{911FA2CC-735C-406A-BFE6-44C7EE04F0F3}" srcOrd="0" destOrd="1" presId="urn:microsoft.com/office/officeart/2018/5/layout/CenteredIconLabelDescriptionList"/>
    <dgm:cxn modelId="{324E0D53-F705-4592-A4EF-C2A9CEE2F661}" srcId="{9F165F1A-1FAE-4639-BD02-652765C6FB5A}" destId="{661391A8-C823-493F-8406-1E44AA2888F1}" srcOrd="0" destOrd="0" parTransId="{C7E72C09-3878-4003-983A-F7854D7F6567}" sibTransId="{C6F1CF05-ABA0-4EF9-859C-084968F6CCB1}"/>
    <dgm:cxn modelId="{45077292-98D5-426B-9750-7EA2F61A9D9C}" srcId="{2CA15CF4-790E-4E35-A2D8-D8EA1DB763CA}" destId="{014E2519-D106-4CF7-9283-FCCCB3E2E506}" srcOrd="1" destOrd="0" parTransId="{5E55D600-1835-4CF6-9506-19BD1A72CA88}" sibTransId="{0532CECC-9536-4DE4-A08A-36A6D2427DB3}"/>
    <dgm:cxn modelId="{720E0097-8CA5-4DC5-BD09-F2D521A0FA34}" type="presOf" srcId="{2CA15CF4-790E-4E35-A2D8-D8EA1DB763CA}" destId="{C3243CD0-AD6F-49FC-AE4F-0FF3938CF71A}" srcOrd="0" destOrd="0" presId="urn:microsoft.com/office/officeart/2018/5/layout/CenteredIconLabelDescriptionList"/>
    <dgm:cxn modelId="{C216C998-216E-422A-A349-7A251FADD311}" srcId="{99E3607A-2E43-4446-8ADC-BA39CF5A5C94}" destId="{9F165F1A-1FAE-4639-BD02-652765C6FB5A}" srcOrd="0" destOrd="0" parTransId="{C94FCA78-9EA3-4A36-8C0D-FEB588BE1640}" sibTransId="{04079AAE-735B-4357-B847-57758A7837BC}"/>
    <dgm:cxn modelId="{634DC89A-4F67-4B62-9CC9-0922056E2B33}" type="presOf" srcId="{B2508AFC-CE3F-4E49-9231-83F67B6CCC16}" destId="{3CACF8FA-747D-48ED-B99F-59D4F68BAF68}" srcOrd="0" destOrd="0" presId="urn:microsoft.com/office/officeart/2018/5/layout/CenteredIconLabelDescriptionList"/>
    <dgm:cxn modelId="{D08D109C-AAC2-4E1F-A967-8792B8AD9A7B}" srcId="{2CA15CF4-790E-4E35-A2D8-D8EA1DB763CA}" destId="{4FA06D26-24FC-43FE-BECB-FB2DFA1C1F38}" srcOrd="2" destOrd="0" parTransId="{403C67FD-8B23-4731-ACEA-8835DC6F88DC}" sibTransId="{1EAA5B06-C6C9-4638-A0BE-49EF99B4B906}"/>
    <dgm:cxn modelId="{0DA74EA9-5B4D-43C5-9947-E707BA5D5E63}" type="presOf" srcId="{4FA06D26-24FC-43FE-BECB-FB2DFA1C1F38}" destId="{10611B93-2B03-43F0-8262-3DD6082DC388}" srcOrd="0" destOrd="2" presId="urn:microsoft.com/office/officeart/2018/5/layout/CenteredIconLabelDescriptionList"/>
    <dgm:cxn modelId="{2B21FDB2-4366-45DF-A1F0-662C6D16CE1F}" type="presOf" srcId="{969479D9-87E8-426F-8523-45A5F49FB627}" destId="{EA89DEB7-1B55-4339-A647-8F7C92B168FC}" srcOrd="0" destOrd="0" presId="urn:microsoft.com/office/officeart/2018/5/layout/CenteredIconLabelDescriptionList"/>
    <dgm:cxn modelId="{5D0201B8-A6F4-4FBE-9861-C12C1238CE4F}" srcId="{99E3607A-2E43-4446-8ADC-BA39CF5A5C94}" destId="{2CA15CF4-790E-4E35-A2D8-D8EA1DB763CA}" srcOrd="3" destOrd="0" parTransId="{2602DDE7-1A2D-4138-B87A-29A9C72BF43F}" sibTransId="{0FB6BED8-29CF-4404-A4F7-FA19FEC6FB00}"/>
    <dgm:cxn modelId="{EB5738BA-4717-424C-88B0-D53C08F6D786}" srcId="{789DAAE3-5080-42AF-91EA-DE3DEFA82961}" destId="{E3F7C4B3-4962-4E89-8FE0-11E6F5B0388B}" srcOrd="0" destOrd="0" parTransId="{B2A701BA-79FF-4E44-BA2C-1689BC09AD11}" sibTransId="{C1858870-60B0-4852-95C9-939CF6A39C97}"/>
    <dgm:cxn modelId="{BFB0B3BB-DC31-474D-8AE6-28F8DDA4D533}" type="presOf" srcId="{9F165F1A-1FAE-4639-BD02-652765C6FB5A}" destId="{0BDFCE78-8754-43CA-8350-89FB24C835B2}" srcOrd="0" destOrd="0" presId="urn:microsoft.com/office/officeart/2018/5/layout/CenteredIconLabelDescriptionList"/>
    <dgm:cxn modelId="{D77F4AC4-5781-4BA2-9170-EB49B0A86455}" srcId="{99E3607A-2E43-4446-8ADC-BA39CF5A5C94}" destId="{789DAAE3-5080-42AF-91EA-DE3DEFA82961}" srcOrd="2" destOrd="0" parTransId="{E379FAF1-2767-46AA-A755-81DAF5884AAA}" sibTransId="{4D7E5605-17C3-4B99-A40A-3EC5DD0E3DCC}"/>
    <dgm:cxn modelId="{489877C5-76FC-43FD-9152-4AE35BE202B4}" srcId="{789DAAE3-5080-42AF-91EA-DE3DEFA82961}" destId="{F2C12FE2-514B-487F-830D-134DFDD696F1}" srcOrd="1" destOrd="0" parTransId="{AFEB7A14-B860-4EEA-95B0-A5FCED9EBB1D}" sibTransId="{BFFCAF5A-BFC0-445D-AF3B-F3DF731845DA}"/>
    <dgm:cxn modelId="{B6C887D4-59C3-4BF6-96F1-BF11B85E1E83}" type="presOf" srcId="{661391A8-C823-493F-8406-1E44AA2888F1}" destId="{911FA2CC-735C-406A-BFE6-44C7EE04F0F3}" srcOrd="0" destOrd="0" presId="urn:microsoft.com/office/officeart/2018/5/layout/CenteredIconLabelDescriptionList"/>
    <dgm:cxn modelId="{BE593EDF-F9E9-40CD-8FD4-EE35942EFD26}" srcId="{B2508AFC-CE3F-4E49-9231-83F67B6CCC16}" destId="{7B874537-ABCB-463C-B24A-166313CB90DB}" srcOrd="1" destOrd="0" parTransId="{B17B2930-63CE-413E-97EF-6A06BC7E7349}" sibTransId="{916B03C1-8C70-4818-8B36-640EC2E729BD}"/>
    <dgm:cxn modelId="{4113D6E2-F842-400D-B367-4E5897D119F9}" type="presOf" srcId="{E3F7C4B3-4962-4E89-8FE0-11E6F5B0388B}" destId="{7DD4D740-3F81-4251-9252-ADE26D1C1401}" srcOrd="0" destOrd="0" presId="urn:microsoft.com/office/officeart/2018/5/layout/CenteredIconLabelDescriptionList"/>
    <dgm:cxn modelId="{332322E5-DD58-4A76-B7CB-49584B430992}" type="presOf" srcId="{789DAAE3-5080-42AF-91EA-DE3DEFA82961}" destId="{1E135C0D-4BF4-4F83-B420-4427B7D6B58E}" srcOrd="0" destOrd="0" presId="urn:microsoft.com/office/officeart/2018/5/layout/CenteredIconLabelDescriptionList"/>
    <dgm:cxn modelId="{C5BE82E8-7E5D-4684-99E4-F63B350E3A90}" type="presOf" srcId="{29972C3F-CAA3-4D08-B596-368412182924}" destId="{10611B93-2B03-43F0-8262-3DD6082DC388}" srcOrd="0" destOrd="0" presId="urn:microsoft.com/office/officeart/2018/5/layout/CenteredIconLabelDescriptionList"/>
    <dgm:cxn modelId="{C35492EF-C9E0-4E1B-A237-5BA3BDB5F29C}" type="presOf" srcId="{99E3607A-2E43-4446-8ADC-BA39CF5A5C94}" destId="{9CA381FE-38DC-46F5-970A-2DFD63A5CAE4}" srcOrd="0" destOrd="0" presId="urn:microsoft.com/office/officeart/2018/5/layout/CenteredIconLabelDescriptionList"/>
    <dgm:cxn modelId="{47D276F4-E965-4FB0-8F88-83A16E099701}" type="presOf" srcId="{DD0EA0FF-D2AF-4554-921F-1FDA3D8670F7}" destId="{7DD4D740-3F81-4251-9252-ADE26D1C1401}" srcOrd="0" destOrd="2" presId="urn:microsoft.com/office/officeart/2018/5/layout/CenteredIconLabelDescriptionList"/>
    <dgm:cxn modelId="{021B8DF7-5010-4CED-BE4C-C4725AB1ECB3}" type="presOf" srcId="{7B874537-ABCB-463C-B24A-166313CB90DB}" destId="{EA89DEB7-1B55-4339-A647-8F7C92B168FC}" srcOrd="0" destOrd="1" presId="urn:microsoft.com/office/officeart/2018/5/layout/CenteredIconLabelDescriptionList"/>
    <dgm:cxn modelId="{FA5153FD-EFB1-42C3-9D2E-524FC3B8F85C}" srcId="{2CA15CF4-790E-4E35-A2D8-D8EA1DB763CA}" destId="{29972C3F-CAA3-4D08-B596-368412182924}" srcOrd="0" destOrd="0" parTransId="{F70BC13A-D47A-4A69-B529-2CF12451CA3F}" sibTransId="{9FC2F16A-B1EE-4D54-931A-166ECFCD4444}"/>
    <dgm:cxn modelId="{90DDE007-74F6-45FC-9C8B-6C33AA244A48}" type="presParOf" srcId="{9CA381FE-38DC-46F5-970A-2DFD63A5CAE4}" destId="{CFAF591D-CF24-4FDB-BAAA-78C28D20B41D}" srcOrd="0" destOrd="0" presId="urn:microsoft.com/office/officeart/2018/5/layout/CenteredIconLabelDescriptionList"/>
    <dgm:cxn modelId="{735A6935-257D-416E-8144-C5EEAB915AE4}" type="presParOf" srcId="{CFAF591D-CF24-4FDB-BAAA-78C28D20B41D}" destId="{98121EF7-18EE-416A-8519-610A43415D0B}" srcOrd="0" destOrd="0" presId="urn:microsoft.com/office/officeart/2018/5/layout/CenteredIconLabelDescriptionList"/>
    <dgm:cxn modelId="{1E32929D-9CA1-4CF6-8E5A-7B65F200F8A6}" type="presParOf" srcId="{CFAF591D-CF24-4FDB-BAAA-78C28D20B41D}" destId="{62250F81-CE73-401D-AA6B-31C0C616AB09}" srcOrd="1" destOrd="0" presId="urn:microsoft.com/office/officeart/2018/5/layout/CenteredIconLabelDescriptionList"/>
    <dgm:cxn modelId="{0EB22474-40D9-4691-8234-CE3FD5030A9B}" type="presParOf" srcId="{CFAF591D-CF24-4FDB-BAAA-78C28D20B41D}" destId="{0BDFCE78-8754-43CA-8350-89FB24C835B2}" srcOrd="2" destOrd="0" presId="urn:microsoft.com/office/officeart/2018/5/layout/CenteredIconLabelDescriptionList"/>
    <dgm:cxn modelId="{0A2E16E6-3400-4538-ACC6-FE3FAD9FAEB3}" type="presParOf" srcId="{CFAF591D-CF24-4FDB-BAAA-78C28D20B41D}" destId="{AD80C9BD-613A-4555-B49A-DE19A1335652}" srcOrd="3" destOrd="0" presId="urn:microsoft.com/office/officeart/2018/5/layout/CenteredIconLabelDescriptionList"/>
    <dgm:cxn modelId="{A1C73E1F-37F8-4892-AA72-8764EB1578C6}" type="presParOf" srcId="{CFAF591D-CF24-4FDB-BAAA-78C28D20B41D}" destId="{911FA2CC-735C-406A-BFE6-44C7EE04F0F3}" srcOrd="4" destOrd="0" presId="urn:microsoft.com/office/officeart/2018/5/layout/CenteredIconLabelDescriptionList"/>
    <dgm:cxn modelId="{E2603D7D-BC4F-4B6E-AACD-FE0CD2220956}" type="presParOf" srcId="{9CA381FE-38DC-46F5-970A-2DFD63A5CAE4}" destId="{34DA77FD-6005-4A10-B047-90289079CE70}" srcOrd="1" destOrd="0" presId="urn:microsoft.com/office/officeart/2018/5/layout/CenteredIconLabelDescriptionList"/>
    <dgm:cxn modelId="{97624A6C-5892-4B63-B54A-88610187E913}" type="presParOf" srcId="{9CA381FE-38DC-46F5-970A-2DFD63A5CAE4}" destId="{20D72C35-DEDB-4666-BDE1-0878D9A0B041}" srcOrd="2" destOrd="0" presId="urn:microsoft.com/office/officeart/2018/5/layout/CenteredIconLabelDescriptionList"/>
    <dgm:cxn modelId="{88FEA568-08D6-4BCC-91F1-547BA0545567}" type="presParOf" srcId="{20D72C35-DEDB-4666-BDE1-0878D9A0B041}" destId="{665AE732-6460-403B-BFC1-E2C98FCFD58C}" srcOrd="0" destOrd="0" presId="urn:microsoft.com/office/officeart/2018/5/layout/CenteredIconLabelDescriptionList"/>
    <dgm:cxn modelId="{CC5D0176-F47C-4EBA-B313-1C3811AB86B3}" type="presParOf" srcId="{20D72C35-DEDB-4666-BDE1-0878D9A0B041}" destId="{B3A002B7-1B59-4FF2-999A-F3F1F8414B52}" srcOrd="1" destOrd="0" presId="urn:microsoft.com/office/officeart/2018/5/layout/CenteredIconLabelDescriptionList"/>
    <dgm:cxn modelId="{F63868D5-3AC3-4026-BB6C-8A83DF579D84}" type="presParOf" srcId="{20D72C35-DEDB-4666-BDE1-0878D9A0B041}" destId="{3CACF8FA-747D-48ED-B99F-59D4F68BAF68}" srcOrd="2" destOrd="0" presId="urn:microsoft.com/office/officeart/2018/5/layout/CenteredIconLabelDescriptionList"/>
    <dgm:cxn modelId="{D7B56C53-2EEE-405F-8C74-3E6DD0937BF5}" type="presParOf" srcId="{20D72C35-DEDB-4666-BDE1-0878D9A0B041}" destId="{C2DB2274-5C38-4B40-B0B7-17B182F3D385}" srcOrd="3" destOrd="0" presId="urn:microsoft.com/office/officeart/2018/5/layout/CenteredIconLabelDescriptionList"/>
    <dgm:cxn modelId="{55998F10-7436-4789-8BD5-1ECBDBD51AA6}" type="presParOf" srcId="{20D72C35-DEDB-4666-BDE1-0878D9A0B041}" destId="{EA89DEB7-1B55-4339-A647-8F7C92B168FC}" srcOrd="4" destOrd="0" presId="urn:microsoft.com/office/officeart/2018/5/layout/CenteredIconLabelDescriptionList"/>
    <dgm:cxn modelId="{F1427098-E52C-4DCA-8B9D-9A49F42B0804}" type="presParOf" srcId="{9CA381FE-38DC-46F5-970A-2DFD63A5CAE4}" destId="{BC7D880B-38A0-4956-9713-35A7B4FA70E1}" srcOrd="3" destOrd="0" presId="urn:microsoft.com/office/officeart/2018/5/layout/CenteredIconLabelDescriptionList"/>
    <dgm:cxn modelId="{E71AA1BC-D193-481D-9778-B37A68AB7ED0}" type="presParOf" srcId="{9CA381FE-38DC-46F5-970A-2DFD63A5CAE4}" destId="{A068A5D1-44A0-4149-99D4-42A04774887B}" srcOrd="4" destOrd="0" presId="urn:microsoft.com/office/officeart/2018/5/layout/CenteredIconLabelDescriptionList"/>
    <dgm:cxn modelId="{25808E13-A003-4E53-8C55-C9C39222D75E}" type="presParOf" srcId="{A068A5D1-44A0-4149-99D4-42A04774887B}" destId="{E5D7998A-4E55-40D1-9CAF-F9A46E41C2B6}" srcOrd="0" destOrd="0" presId="urn:microsoft.com/office/officeart/2018/5/layout/CenteredIconLabelDescriptionList"/>
    <dgm:cxn modelId="{2585376A-BD46-423D-B2B9-BEC2376D7848}" type="presParOf" srcId="{A068A5D1-44A0-4149-99D4-42A04774887B}" destId="{E2B83662-E525-4461-AC79-B391B72E3765}" srcOrd="1" destOrd="0" presId="urn:microsoft.com/office/officeart/2018/5/layout/CenteredIconLabelDescriptionList"/>
    <dgm:cxn modelId="{0444743C-0BAE-4317-8C8F-565354633416}" type="presParOf" srcId="{A068A5D1-44A0-4149-99D4-42A04774887B}" destId="{1E135C0D-4BF4-4F83-B420-4427B7D6B58E}" srcOrd="2" destOrd="0" presId="urn:microsoft.com/office/officeart/2018/5/layout/CenteredIconLabelDescriptionList"/>
    <dgm:cxn modelId="{E717981A-1BDB-46D6-BA21-27355964CC2E}" type="presParOf" srcId="{A068A5D1-44A0-4149-99D4-42A04774887B}" destId="{BE18D2B3-236A-4A1E-9178-D79285BD8289}" srcOrd="3" destOrd="0" presId="urn:microsoft.com/office/officeart/2018/5/layout/CenteredIconLabelDescriptionList"/>
    <dgm:cxn modelId="{9B17EE38-325E-4E69-82A0-AE55F0FA2231}" type="presParOf" srcId="{A068A5D1-44A0-4149-99D4-42A04774887B}" destId="{7DD4D740-3F81-4251-9252-ADE26D1C1401}" srcOrd="4" destOrd="0" presId="urn:microsoft.com/office/officeart/2018/5/layout/CenteredIconLabelDescriptionList"/>
    <dgm:cxn modelId="{B54FF96E-FB57-4900-AA35-773BBE0835DD}" type="presParOf" srcId="{9CA381FE-38DC-46F5-970A-2DFD63A5CAE4}" destId="{041A9C31-B6A1-4A8F-B9FD-3392D55E093A}" srcOrd="5" destOrd="0" presId="urn:microsoft.com/office/officeart/2018/5/layout/CenteredIconLabelDescriptionList"/>
    <dgm:cxn modelId="{8EF730B9-2EEF-49E5-9BDC-2FC9F4840758}" type="presParOf" srcId="{9CA381FE-38DC-46F5-970A-2DFD63A5CAE4}" destId="{CA44F8D1-4C63-4FFD-84E1-7DABC8032A9B}" srcOrd="6" destOrd="0" presId="urn:microsoft.com/office/officeart/2018/5/layout/CenteredIconLabelDescriptionList"/>
    <dgm:cxn modelId="{8B3DADF4-1CBD-45D1-8378-735362866F14}" type="presParOf" srcId="{CA44F8D1-4C63-4FFD-84E1-7DABC8032A9B}" destId="{CE184D41-4F0F-457F-9F18-CEECC2CF9EFB}" srcOrd="0" destOrd="0" presId="urn:microsoft.com/office/officeart/2018/5/layout/CenteredIconLabelDescriptionList"/>
    <dgm:cxn modelId="{96A7451C-EE1D-491E-A820-0F8E9E070ADF}" type="presParOf" srcId="{CA44F8D1-4C63-4FFD-84E1-7DABC8032A9B}" destId="{E328EF03-A9EF-462C-97A2-2D9A7D447094}" srcOrd="1" destOrd="0" presId="urn:microsoft.com/office/officeart/2018/5/layout/CenteredIconLabelDescriptionList"/>
    <dgm:cxn modelId="{0F44B16C-9451-4379-A058-83B591EDA012}" type="presParOf" srcId="{CA44F8D1-4C63-4FFD-84E1-7DABC8032A9B}" destId="{C3243CD0-AD6F-49FC-AE4F-0FF3938CF71A}" srcOrd="2" destOrd="0" presId="urn:microsoft.com/office/officeart/2018/5/layout/CenteredIconLabelDescriptionList"/>
    <dgm:cxn modelId="{EFBF84A9-AF50-4D9E-9E93-462E53C17488}" type="presParOf" srcId="{CA44F8D1-4C63-4FFD-84E1-7DABC8032A9B}" destId="{242959A1-2AB7-424F-B71E-E04905C96077}" srcOrd="3" destOrd="0" presId="urn:microsoft.com/office/officeart/2018/5/layout/CenteredIconLabelDescriptionList"/>
    <dgm:cxn modelId="{E979C130-BF14-4B95-A292-4FB04C457D7C}" type="presParOf" srcId="{CA44F8D1-4C63-4FFD-84E1-7DABC8032A9B}" destId="{10611B93-2B03-43F0-8262-3DD6082DC38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FE84CB-F30D-4F04-B81A-3075A6D71D8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1D178B-40D7-423A-8028-7D9CAC9F4E1F}">
      <dgm:prSet/>
      <dgm:spPr/>
      <dgm:t>
        <a:bodyPr/>
        <a:lstStyle/>
        <a:p>
          <a:r>
            <a:rPr lang="de-DE"/>
            <a:t>24/7 Notfall-Support</a:t>
          </a:r>
          <a:endParaRPr lang="en-US"/>
        </a:p>
      </dgm:t>
    </dgm:pt>
    <dgm:pt modelId="{F0E8D90D-68CA-47CD-9FFA-29324FB1DE8B}" type="parTrans" cxnId="{94F7665F-D432-435C-974B-68B40883C8F8}">
      <dgm:prSet/>
      <dgm:spPr/>
      <dgm:t>
        <a:bodyPr/>
        <a:lstStyle/>
        <a:p>
          <a:endParaRPr lang="en-US"/>
        </a:p>
      </dgm:t>
    </dgm:pt>
    <dgm:pt modelId="{BCE56005-350C-453A-857E-655AD1C7BD16}" type="sibTrans" cxnId="{94F7665F-D432-435C-974B-68B40883C8F8}">
      <dgm:prSet/>
      <dgm:spPr/>
      <dgm:t>
        <a:bodyPr/>
        <a:lstStyle/>
        <a:p>
          <a:endParaRPr lang="en-US"/>
        </a:p>
      </dgm:t>
    </dgm:pt>
    <dgm:pt modelId="{AB1BF4A6-D2EA-4F79-BAE5-6C2E427C3B6C}">
      <dgm:prSet/>
      <dgm:spPr/>
      <dgm:t>
        <a:bodyPr/>
        <a:lstStyle/>
        <a:p>
          <a:r>
            <a:rPr lang="de-DE"/>
            <a:t>Sofortige Hilfe per Telefon, E-Mail und Live-Chat</a:t>
          </a:r>
          <a:endParaRPr lang="en-US"/>
        </a:p>
      </dgm:t>
    </dgm:pt>
    <dgm:pt modelId="{6268B1C8-40D4-446A-86D3-234EC03EECDF}" type="parTrans" cxnId="{F831356B-1206-453E-8C8F-D3142B324C68}">
      <dgm:prSet/>
      <dgm:spPr/>
      <dgm:t>
        <a:bodyPr/>
        <a:lstStyle/>
        <a:p>
          <a:endParaRPr lang="en-US"/>
        </a:p>
      </dgm:t>
    </dgm:pt>
    <dgm:pt modelId="{F884E159-EE60-45D6-ADA7-C9E225841132}" type="sibTrans" cxnId="{F831356B-1206-453E-8C8F-D3142B324C68}">
      <dgm:prSet/>
      <dgm:spPr/>
      <dgm:t>
        <a:bodyPr/>
        <a:lstStyle/>
        <a:p>
          <a:endParaRPr lang="en-US"/>
        </a:p>
      </dgm:t>
    </dgm:pt>
    <dgm:pt modelId="{685F6A36-5A57-4BC1-89D0-B1CD50A07909}">
      <dgm:prSet/>
      <dgm:spPr/>
      <dgm:t>
        <a:bodyPr/>
        <a:lstStyle/>
        <a:p>
          <a:r>
            <a:rPr lang="de-DE"/>
            <a:t>Technische Beratung</a:t>
          </a:r>
          <a:endParaRPr lang="en-US"/>
        </a:p>
      </dgm:t>
    </dgm:pt>
    <dgm:pt modelId="{2CDCAF6A-9666-4FAD-AC44-04F0223ECD70}" type="parTrans" cxnId="{75F5F843-8B75-4C06-87AE-69B02E78DB8D}">
      <dgm:prSet/>
      <dgm:spPr/>
      <dgm:t>
        <a:bodyPr/>
        <a:lstStyle/>
        <a:p>
          <a:endParaRPr lang="en-US"/>
        </a:p>
      </dgm:t>
    </dgm:pt>
    <dgm:pt modelId="{58DDD50E-6D52-4F3C-8F37-9A3BCC82EFE8}" type="sibTrans" cxnId="{75F5F843-8B75-4C06-87AE-69B02E78DB8D}">
      <dgm:prSet/>
      <dgm:spPr/>
      <dgm:t>
        <a:bodyPr/>
        <a:lstStyle/>
        <a:p>
          <a:endParaRPr lang="en-US"/>
        </a:p>
      </dgm:t>
    </dgm:pt>
    <dgm:pt modelId="{C54E4CFC-4F59-4EEE-B8D0-1C0F82E25927}">
      <dgm:prSet/>
      <dgm:spPr/>
      <dgm:t>
        <a:bodyPr/>
        <a:lstStyle/>
        <a:p>
          <a:r>
            <a:rPr lang="de-DE"/>
            <a:t>Cloud &amp; Backup</a:t>
          </a:r>
          <a:endParaRPr lang="en-US"/>
        </a:p>
      </dgm:t>
    </dgm:pt>
    <dgm:pt modelId="{9D3F9029-9919-4C8C-B5A0-6F94DC7B7D82}" type="parTrans" cxnId="{FC12C728-D1D1-4A02-9BFB-AD250C80DBF6}">
      <dgm:prSet/>
      <dgm:spPr/>
      <dgm:t>
        <a:bodyPr/>
        <a:lstStyle/>
        <a:p>
          <a:endParaRPr lang="en-US"/>
        </a:p>
      </dgm:t>
    </dgm:pt>
    <dgm:pt modelId="{6BF51171-9B0F-498F-9553-B282BA50125F}" type="sibTrans" cxnId="{FC12C728-D1D1-4A02-9BFB-AD250C80DBF6}">
      <dgm:prSet/>
      <dgm:spPr/>
      <dgm:t>
        <a:bodyPr/>
        <a:lstStyle/>
        <a:p>
          <a:endParaRPr lang="en-US"/>
        </a:p>
      </dgm:t>
    </dgm:pt>
    <dgm:pt modelId="{5163047B-0E41-4F58-90BA-B2DE90C8A39F}">
      <dgm:prSet/>
      <dgm:spPr/>
      <dgm:t>
        <a:bodyPr/>
        <a:lstStyle/>
        <a:p>
          <a:r>
            <a:rPr lang="de-DE"/>
            <a:t>Identitätsschutz</a:t>
          </a:r>
          <a:endParaRPr lang="en-US"/>
        </a:p>
      </dgm:t>
    </dgm:pt>
    <dgm:pt modelId="{8CFB56AC-7949-4143-A2A1-E7ADF7C93110}" type="parTrans" cxnId="{94F82AD9-C351-4379-98B4-4145C58D9A65}">
      <dgm:prSet/>
      <dgm:spPr/>
      <dgm:t>
        <a:bodyPr/>
        <a:lstStyle/>
        <a:p>
          <a:endParaRPr lang="en-US"/>
        </a:p>
      </dgm:t>
    </dgm:pt>
    <dgm:pt modelId="{1057A344-0197-40E9-B1F1-A81C081A58AE}" type="sibTrans" cxnId="{94F82AD9-C351-4379-98B4-4145C58D9A65}">
      <dgm:prSet/>
      <dgm:spPr/>
      <dgm:t>
        <a:bodyPr/>
        <a:lstStyle/>
        <a:p>
          <a:endParaRPr lang="en-US"/>
        </a:p>
      </dgm:t>
    </dgm:pt>
    <dgm:pt modelId="{3B531055-42F2-4E30-9CCA-7A29C4EF979C}">
      <dgm:prSet/>
      <dgm:spPr/>
      <dgm:t>
        <a:bodyPr/>
        <a:lstStyle/>
        <a:p>
          <a:r>
            <a:rPr lang="de-DE"/>
            <a:t>Überwachung persönlicher Daten im Internet</a:t>
          </a:r>
          <a:endParaRPr lang="en-US"/>
        </a:p>
      </dgm:t>
    </dgm:pt>
    <dgm:pt modelId="{5EA1F268-146D-4180-9A5B-C534FA9BA7FF}" type="parTrans" cxnId="{39B493B0-C7F8-49FC-8762-F7420C035FE5}">
      <dgm:prSet/>
      <dgm:spPr/>
      <dgm:t>
        <a:bodyPr/>
        <a:lstStyle/>
        <a:p>
          <a:endParaRPr lang="en-US"/>
        </a:p>
      </dgm:t>
    </dgm:pt>
    <dgm:pt modelId="{7D800D2B-BB0D-4682-BCA6-1A13CD86B03E}" type="sibTrans" cxnId="{39B493B0-C7F8-49FC-8762-F7420C035FE5}">
      <dgm:prSet/>
      <dgm:spPr/>
      <dgm:t>
        <a:bodyPr/>
        <a:lstStyle/>
        <a:p>
          <a:endParaRPr lang="en-US"/>
        </a:p>
      </dgm:t>
    </dgm:pt>
    <dgm:pt modelId="{8596567B-04D0-4820-A0A8-CC86390E442F}">
      <dgm:prSet/>
      <dgm:spPr/>
      <dgm:t>
        <a:bodyPr/>
        <a:lstStyle/>
        <a:p>
          <a:r>
            <a:rPr lang="de-DE"/>
            <a:t>Hilfe bei Passwort-Management/Findung</a:t>
          </a:r>
          <a:endParaRPr lang="en-US"/>
        </a:p>
      </dgm:t>
    </dgm:pt>
    <dgm:pt modelId="{08D3C996-F8D1-4B92-AA6E-888623C99636}" type="parTrans" cxnId="{D2DFF6A3-049D-4A4E-B54C-256B00705424}">
      <dgm:prSet/>
      <dgm:spPr/>
      <dgm:t>
        <a:bodyPr/>
        <a:lstStyle/>
        <a:p>
          <a:endParaRPr lang="en-US"/>
        </a:p>
      </dgm:t>
    </dgm:pt>
    <dgm:pt modelId="{E0ACB418-4F57-4F0B-85B6-5799290541EA}" type="sibTrans" cxnId="{D2DFF6A3-049D-4A4E-B54C-256B00705424}">
      <dgm:prSet/>
      <dgm:spPr/>
      <dgm:t>
        <a:bodyPr/>
        <a:lstStyle/>
        <a:p>
          <a:endParaRPr lang="en-US"/>
        </a:p>
      </dgm:t>
    </dgm:pt>
    <dgm:pt modelId="{D8EEF7CD-F71B-4920-A0A3-0667B1B46182}">
      <dgm:prSet/>
      <dgm:spPr/>
      <dgm:t>
        <a:bodyPr/>
        <a:lstStyle/>
        <a:p>
          <a:r>
            <a:rPr lang="de-DE"/>
            <a:t>Konten-Sicherheit</a:t>
          </a:r>
          <a:endParaRPr lang="en-US"/>
        </a:p>
      </dgm:t>
    </dgm:pt>
    <dgm:pt modelId="{CC41887F-9998-4331-9256-4591E8CCC321}" type="parTrans" cxnId="{3E0CA52A-33CC-40FE-AF29-2E63771D036F}">
      <dgm:prSet/>
      <dgm:spPr/>
      <dgm:t>
        <a:bodyPr/>
        <a:lstStyle/>
        <a:p>
          <a:endParaRPr lang="en-US"/>
        </a:p>
      </dgm:t>
    </dgm:pt>
    <dgm:pt modelId="{BCFD88F1-2B3D-41DB-B56A-086408F9B313}" type="sibTrans" cxnId="{3E0CA52A-33CC-40FE-AF29-2E63771D036F}">
      <dgm:prSet/>
      <dgm:spPr/>
      <dgm:t>
        <a:bodyPr/>
        <a:lstStyle/>
        <a:p>
          <a:endParaRPr lang="en-US"/>
        </a:p>
      </dgm:t>
    </dgm:pt>
    <dgm:pt modelId="{4B0D17BD-49C2-4F21-8D21-5E17035C72AB}">
      <dgm:prSet/>
      <dgm:spPr/>
      <dgm:t>
        <a:bodyPr/>
        <a:lstStyle/>
        <a:p>
          <a:r>
            <a:rPr lang="de-DE"/>
            <a:t>Setup sicherer Online-Konten</a:t>
          </a:r>
          <a:endParaRPr lang="en-US"/>
        </a:p>
      </dgm:t>
    </dgm:pt>
    <dgm:pt modelId="{894F41B0-A28A-4595-BA9D-F56A724EDBAA}" type="parTrans" cxnId="{B49E49C5-3432-4DD1-8F7E-9A880BAB8491}">
      <dgm:prSet/>
      <dgm:spPr/>
      <dgm:t>
        <a:bodyPr/>
        <a:lstStyle/>
        <a:p>
          <a:endParaRPr lang="en-US"/>
        </a:p>
      </dgm:t>
    </dgm:pt>
    <dgm:pt modelId="{E6142BB5-0003-4B54-AB2A-34EF7E609ABC}" type="sibTrans" cxnId="{B49E49C5-3432-4DD1-8F7E-9A880BAB8491}">
      <dgm:prSet/>
      <dgm:spPr/>
      <dgm:t>
        <a:bodyPr/>
        <a:lstStyle/>
        <a:p>
          <a:endParaRPr lang="en-US"/>
        </a:p>
      </dgm:t>
    </dgm:pt>
    <dgm:pt modelId="{23CFCC03-8569-400E-935F-0C53AC51AC93}">
      <dgm:prSet/>
      <dgm:spPr/>
      <dgm:t>
        <a:bodyPr/>
        <a:lstStyle/>
        <a:p>
          <a:r>
            <a:rPr lang="de-DE"/>
            <a:t>Implementierung von Zwei-Faktor-Authentifizierung</a:t>
          </a:r>
          <a:endParaRPr lang="en-US"/>
        </a:p>
      </dgm:t>
    </dgm:pt>
    <dgm:pt modelId="{E0A17858-1D1C-415B-8B35-17A48F6FA2EA}" type="parTrans" cxnId="{3D4DEDF2-C399-4CB6-A0E6-4EE685EABB75}">
      <dgm:prSet/>
      <dgm:spPr/>
      <dgm:t>
        <a:bodyPr/>
        <a:lstStyle/>
        <a:p>
          <a:endParaRPr lang="en-US"/>
        </a:p>
      </dgm:t>
    </dgm:pt>
    <dgm:pt modelId="{E0163C97-BDC2-436A-BB8C-B4F5001A6950}" type="sibTrans" cxnId="{3D4DEDF2-C399-4CB6-A0E6-4EE685EABB75}">
      <dgm:prSet/>
      <dgm:spPr/>
      <dgm:t>
        <a:bodyPr/>
        <a:lstStyle/>
        <a:p>
          <a:endParaRPr lang="en-US"/>
        </a:p>
      </dgm:t>
    </dgm:pt>
    <dgm:pt modelId="{989F8CEE-C956-408C-BC6C-6B056ACFF24E}" type="pres">
      <dgm:prSet presAssocID="{4CFE84CB-F30D-4F04-B81A-3075A6D71D81}" presName="diagram" presStyleCnt="0">
        <dgm:presLayoutVars>
          <dgm:dir/>
          <dgm:resizeHandles val="exact"/>
        </dgm:presLayoutVars>
      </dgm:prSet>
      <dgm:spPr/>
    </dgm:pt>
    <dgm:pt modelId="{A290468E-45B4-465A-A359-46FF1B018E7F}" type="pres">
      <dgm:prSet presAssocID="{EA1D178B-40D7-423A-8028-7D9CAC9F4E1F}" presName="node" presStyleLbl="node1" presStyleIdx="0" presStyleCnt="10">
        <dgm:presLayoutVars>
          <dgm:bulletEnabled val="1"/>
        </dgm:presLayoutVars>
      </dgm:prSet>
      <dgm:spPr/>
    </dgm:pt>
    <dgm:pt modelId="{89EA91E8-477F-4C16-BAA9-6B4C267C9F0E}" type="pres">
      <dgm:prSet presAssocID="{BCE56005-350C-453A-857E-655AD1C7BD16}" presName="sibTrans" presStyleCnt="0"/>
      <dgm:spPr/>
    </dgm:pt>
    <dgm:pt modelId="{51F62D78-7340-4D28-A720-09F99351F79B}" type="pres">
      <dgm:prSet presAssocID="{AB1BF4A6-D2EA-4F79-BAE5-6C2E427C3B6C}" presName="node" presStyleLbl="node1" presStyleIdx="1" presStyleCnt="10">
        <dgm:presLayoutVars>
          <dgm:bulletEnabled val="1"/>
        </dgm:presLayoutVars>
      </dgm:prSet>
      <dgm:spPr/>
    </dgm:pt>
    <dgm:pt modelId="{E23F33D2-28D3-46EE-BED8-57A7B7F50461}" type="pres">
      <dgm:prSet presAssocID="{F884E159-EE60-45D6-ADA7-C9E225841132}" presName="sibTrans" presStyleCnt="0"/>
      <dgm:spPr/>
    </dgm:pt>
    <dgm:pt modelId="{D68818A5-811C-4343-8E46-5A8C998871FC}" type="pres">
      <dgm:prSet presAssocID="{685F6A36-5A57-4BC1-89D0-B1CD50A07909}" presName="node" presStyleLbl="node1" presStyleIdx="2" presStyleCnt="10">
        <dgm:presLayoutVars>
          <dgm:bulletEnabled val="1"/>
        </dgm:presLayoutVars>
      </dgm:prSet>
      <dgm:spPr/>
    </dgm:pt>
    <dgm:pt modelId="{42319417-C7A9-4F1A-8D35-0807C64BE076}" type="pres">
      <dgm:prSet presAssocID="{58DDD50E-6D52-4F3C-8F37-9A3BCC82EFE8}" presName="sibTrans" presStyleCnt="0"/>
      <dgm:spPr/>
    </dgm:pt>
    <dgm:pt modelId="{E27FD9C9-E833-4141-A483-76B5A1F26EC2}" type="pres">
      <dgm:prSet presAssocID="{C54E4CFC-4F59-4EEE-B8D0-1C0F82E25927}" presName="node" presStyleLbl="node1" presStyleIdx="3" presStyleCnt="10">
        <dgm:presLayoutVars>
          <dgm:bulletEnabled val="1"/>
        </dgm:presLayoutVars>
      </dgm:prSet>
      <dgm:spPr/>
    </dgm:pt>
    <dgm:pt modelId="{4995468F-79FD-45DF-AB7A-58F960CB90C3}" type="pres">
      <dgm:prSet presAssocID="{6BF51171-9B0F-498F-9553-B282BA50125F}" presName="sibTrans" presStyleCnt="0"/>
      <dgm:spPr/>
    </dgm:pt>
    <dgm:pt modelId="{709680AE-F423-4EE3-9D58-3CD968AC973E}" type="pres">
      <dgm:prSet presAssocID="{5163047B-0E41-4F58-90BA-B2DE90C8A39F}" presName="node" presStyleLbl="node1" presStyleIdx="4" presStyleCnt="10">
        <dgm:presLayoutVars>
          <dgm:bulletEnabled val="1"/>
        </dgm:presLayoutVars>
      </dgm:prSet>
      <dgm:spPr/>
    </dgm:pt>
    <dgm:pt modelId="{5BE4400A-3186-48CA-9B20-7F352C88736D}" type="pres">
      <dgm:prSet presAssocID="{1057A344-0197-40E9-B1F1-A81C081A58AE}" presName="sibTrans" presStyleCnt="0"/>
      <dgm:spPr/>
    </dgm:pt>
    <dgm:pt modelId="{72A8A19C-DC0E-4933-AC53-941E580B659E}" type="pres">
      <dgm:prSet presAssocID="{3B531055-42F2-4E30-9CCA-7A29C4EF979C}" presName="node" presStyleLbl="node1" presStyleIdx="5" presStyleCnt="10">
        <dgm:presLayoutVars>
          <dgm:bulletEnabled val="1"/>
        </dgm:presLayoutVars>
      </dgm:prSet>
      <dgm:spPr/>
    </dgm:pt>
    <dgm:pt modelId="{EC70F945-BBB7-4701-91CB-62A84704F8D6}" type="pres">
      <dgm:prSet presAssocID="{7D800D2B-BB0D-4682-BCA6-1A13CD86B03E}" presName="sibTrans" presStyleCnt="0"/>
      <dgm:spPr/>
    </dgm:pt>
    <dgm:pt modelId="{00EC7410-FF9C-4011-823E-C37DDB02661D}" type="pres">
      <dgm:prSet presAssocID="{8596567B-04D0-4820-A0A8-CC86390E442F}" presName="node" presStyleLbl="node1" presStyleIdx="6" presStyleCnt="10">
        <dgm:presLayoutVars>
          <dgm:bulletEnabled val="1"/>
        </dgm:presLayoutVars>
      </dgm:prSet>
      <dgm:spPr/>
    </dgm:pt>
    <dgm:pt modelId="{3BD68EA6-42CA-4F8C-8DAC-B0919ED29216}" type="pres">
      <dgm:prSet presAssocID="{E0ACB418-4F57-4F0B-85B6-5799290541EA}" presName="sibTrans" presStyleCnt="0"/>
      <dgm:spPr/>
    </dgm:pt>
    <dgm:pt modelId="{D72B23E0-C565-4AF9-B6FB-52B87221B8F8}" type="pres">
      <dgm:prSet presAssocID="{D8EEF7CD-F71B-4920-A0A3-0667B1B46182}" presName="node" presStyleLbl="node1" presStyleIdx="7" presStyleCnt="10">
        <dgm:presLayoutVars>
          <dgm:bulletEnabled val="1"/>
        </dgm:presLayoutVars>
      </dgm:prSet>
      <dgm:spPr/>
    </dgm:pt>
    <dgm:pt modelId="{E6976253-57E8-4251-8392-01750421AE5F}" type="pres">
      <dgm:prSet presAssocID="{BCFD88F1-2B3D-41DB-B56A-086408F9B313}" presName="sibTrans" presStyleCnt="0"/>
      <dgm:spPr/>
    </dgm:pt>
    <dgm:pt modelId="{C51C6EF0-F147-4380-B65B-274817175442}" type="pres">
      <dgm:prSet presAssocID="{4B0D17BD-49C2-4F21-8D21-5E17035C72AB}" presName="node" presStyleLbl="node1" presStyleIdx="8" presStyleCnt="10">
        <dgm:presLayoutVars>
          <dgm:bulletEnabled val="1"/>
        </dgm:presLayoutVars>
      </dgm:prSet>
      <dgm:spPr/>
    </dgm:pt>
    <dgm:pt modelId="{B6CD093A-AE28-4D8A-9DF4-545AE27005E0}" type="pres">
      <dgm:prSet presAssocID="{E6142BB5-0003-4B54-AB2A-34EF7E609ABC}" presName="sibTrans" presStyleCnt="0"/>
      <dgm:spPr/>
    </dgm:pt>
    <dgm:pt modelId="{79F96B0B-5279-477E-9046-2A4B362DD14C}" type="pres">
      <dgm:prSet presAssocID="{23CFCC03-8569-400E-935F-0C53AC51AC93}" presName="node" presStyleLbl="node1" presStyleIdx="9" presStyleCnt="10">
        <dgm:presLayoutVars>
          <dgm:bulletEnabled val="1"/>
        </dgm:presLayoutVars>
      </dgm:prSet>
      <dgm:spPr/>
    </dgm:pt>
  </dgm:ptLst>
  <dgm:cxnLst>
    <dgm:cxn modelId="{E2F49B0F-699C-4143-B7F1-87B3D105D6E9}" type="presOf" srcId="{C54E4CFC-4F59-4EEE-B8D0-1C0F82E25927}" destId="{E27FD9C9-E833-4141-A483-76B5A1F26EC2}" srcOrd="0" destOrd="0" presId="urn:microsoft.com/office/officeart/2005/8/layout/default"/>
    <dgm:cxn modelId="{FC12C728-D1D1-4A02-9BFB-AD250C80DBF6}" srcId="{4CFE84CB-F30D-4F04-B81A-3075A6D71D81}" destId="{C54E4CFC-4F59-4EEE-B8D0-1C0F82E25927}" srcOrd="3" destOrd="0" parTransId="{9D3F9029-9919-4C8C-B5A0-6F94DC7B7D82}" sibTransId="{6BF51171-9B0F-498F-9553-B282BA50125F}"/>
    <dgm:cxn modelId="{3E0CA52A-33CC-40FE-AF29-2E63771D036F}" srcId="{4CFE84CB-F30D-4F04-B81A-3075A6D71D81}" destId="{D8EEF7CD-F71B-4920-A0A3-0667B1B46182}" srcOrd="7" destOrd="0" parTransId="{CC41887F-9998-4331-9256-4591E8CCC321}" sibTransId="{BCFD88F1-2B3D-41DB-B56A-086408F9B313}"/>
    <dgm:cxn modelId="{2CE5F72B-ECBF-47B1-8D68-E856666B432E}" type="presOf" srcId="{EA1D178B-40D7-423A-8028-7D9CAC9F4E1F}" destId="{A290468E-45B4-465A-A359-46FF1B018E7F}" srcOrd="0" destOrd="0" presId="urn:microsoft.com/office/officeart/2005/8/layout/default"/>
    <dgm:cxn modelId="{045F9C40-5A74-467B-B9CB-6A93BE46390A}" type="presOf" srcId="{5163047B-0E41-4F58-90BA-B2DE90C8A39F}" destId="{709680AE-F423-4EE3-9D58-3CD968AC973E}" srcOrd="0" destOrd="0" presId="urn:microsoft.com/office/officeart/2005/8/layout/default"/>
    <dgm:cxn modelId="{94F7665F-D432-435C-974B-68B40883C8F8}" srcId="{4CFE84CB-F30D-4F04-B81A-3075A6D71D81}" destId="{EA1D178B-40D7-423A-8028-7D9CAC9F4E1F}" srcOrd="0" destOrd="0" parTransId="{F0E8D90D-68CA-47CD-9FFA-29324FB1DE8B}" sibTransId="{BCE56005-350C-453A-857E-655AD1C7BD16}"/>
    <dgm:cxn modelId="{75F5F843-8B75-4C06-87AE-69B02E78DB8D}" srcId="{4CFE84CB-F30D-4F04-B81A-3075A6D71D81}" destId="{685F6A36-5A57-4BC1-89D0-B1CD50A07909}" srcOrd="2" destOrd="0" parTransId="{2CDCAF6A-9666-4FAD-AC44-04F0223ECD70}" sibTransId="{58DDD50E-6D52-4F3C-8F37-9A3BCC82EFE8}"/>
    <dgm:cxn modelId="{F831356B-1206-453E-8C8F-D3142B324C68}" srcId="{4CFE84CB-F30D-4F04-B81A-3075A6D71D81}" destId="{AB1BF4A6-D2EA-4F79-BAE5-6C2E427C3B6C}" srcOrd="1" destOrd="0" parTransId="{6268B1C8-40D4-446A-86D3-234EC03EECDF}" sibTransId="{F884E159-EE60-45D6-ADA7-C9E225841132}"/>
    <dgm:cxn modelId="{6270F36B-9F25-47EB-83DD-14882A1AD291}" type="presOf" srcId="{4B0D17BD-49C2-4F21-8D21-5E17035C72AB}" destId="{C51C6EF0-F147-4380-B65B-274817175442}" srcOrd="0" destOrd="0" presId="urn:microsoft.com/office/officeart/2005/8/layout/default"/>
    <dgm:cxn modelId="{F7523276-8EFB-47E6-B267-EB0033376D27}" type="presOf" srcId="{8596567B-04D0-4820-A0A8-CC86390E442F}" destId="{00EC7410-FF9C-4011-823E-C37DDB02661D}" srcOrd="0" destOrd="0" presId="urn:microsoft.com/office/officeart/2005/8/layout/default"/>
    <dgm:cxn modelId="{0EA4B37D-4A56-4A94-8538-92BF83DEE295}" type="presOf" srcId="{685F6A36-5A57-4BC1-89D0-B1CD50A07909}" destId="{D68818A5-811C-4343-8E46-5A8C998871FC}" srcOrd="0" destOrd="0" presId="urn:microsoft.com/office/officeart/2005/8/layout/default"/>
    <dgm:cxn modelId="{67E91081-F2B8-4271-8445-07FE54812829}" type="presOf" srcId="{3B531055-42F2-4E30-9CCA-7A29C4EF979C}" destId="{72A8A19C-DC0E-4933-AC53-941E580B659E}" srcOrd="0" destOrd="0" presId="urn:microsoft.com/office/officeart/2005/8/layout/default"/>
    <dgm:cxn modelId="{5E557B8A-E640-4EF1-A68C-53B538898B6F}" type="presOf" srcId="{D8EEF7CD-F71B-4920-A0A3-0667B1B46182}" destId="{D72B23E0-C565-4AF9-B6FB-52B87221B8F8}" srcOrd="0" destOrd="0" presId="urn:microsoft.com/office/officeart/2005/8/layout/default"/>
    <dgm:cxn modelId="{A3F74C9F-4284-46BB-95AD-7AE431B583EF}" type="presOf" srcId="{4CFE84CB-F30D-4F04-B81A-3075A6D71D81}" destId="{989F8CEE-C956-408C-BC6C-6B056ACFF24E}" srcOrd="0" destOrd="0" presId="urn:microsoft.com/office/officeart/2005/8/layout/default"/>
    <dgm:cxn modelId="{D2DFF6A3-049D-4A4E-B54C-256B00705424}" srcId="{4CFE84CB-F30D-4F04-B81A-3075A6D71D81}" destId="{8596567B-04D0-4820-A0A8-CC86390E442F}" srcOrd="6" destOrd="0" parTransId="{08D3C996-F8D1-4B92-AA6E-888623C99636}" sibTransId="{E0ACB418-4F57-4F0B-85B6-5799290541EA}"/>
    <dgm:cxn modelId="{39B493B0-C7F8-49FC-8762-F7420C035FE5}" srcId="{4CFE84CB-F30D-4F04-B81A-3075A6D71D81}" destId="{3B531055-42F2-4E30-9CCA-7A29C4EF979C}" srcOrd="5" destOrd="0" parTransId="{5EA1F268-146D-4180-9A5B-C534FA9BA7FF}" sibTransId="{7D800D2B-BB0D-4682-BCA6-1A13CD86B03E}"/>
    <dgm:cxn modelId="{B8947DBB-053B-45B7-9AFF-418FAE3169B9}" type="presOf" srcId="{23CFCC03-8569-400E-935F-0C53AC51AC93}" destId="{79F96B0B-5279-477E-9046-2A4B362DD14C}" srcOrd="0" destOrd="0" presId="urn:microsoft.com/office/officeart/2005/8/layout/default"/>
    <dgm:cxn modelId="{A5C93ABE-EDAA-4184-A9E0-E67AC1E38C12}" type="presOf" srcId="{AB1BF4A6-D2EA-4F79-BAE5-6C2E427C3B6C}" destId="{51F62D78-7340-4D28-A720-09F99351F79B}" srcOrd="0" destOrd="0" presId="urn:microsoft.com/office/officeart/2005/8/layout/default"/>
    <dgm:cxn modelId="{B49E49C5-3432-4DD1-8F7E-9A880BAB8491}" srcId="{4CFE84CB-F30D-4F04-B81A-3075A6D71D81}" destId="{4B0D17BD-49C2-4F21-8D21-5E17035C72AB}" srcOrd="8" destOrd="0" parTransId="{894F41B0-A28A-4595-BA9D-F56A724EDBAA}" sibTransId="{E6142BB5-0003-4B54-AB2A-34EF7E609ABC}"/>
    <dgm:cxn modelId="{94F82AD9-C351-4379-98B4-4145C58D9A65}" srcId="{4CFE84CB-F30D-4F04-B81A-3075A6D71D81}" destId="{5163047B-0E41-4F58-90BA-B2DE90C8A39F}" srcOrd="4" destOrd="0" parTransId="{8CFB56AC-7949-4143-A2A1-E7ADF7C93110}" sibTransId="{1057A344-0197-40E9-B1F1-A81C081A58AE}"/>
    <dgm:cxn modelId="{3D4DEDF2-C399-4CB6-A0E6-4EE685EABB75}" srcId="{4CFE84CB-F30D-4F04-B81A-3075A6D71D81}" destId="{23CFCC03-8569-400E-935F-0C53AC51AC93}" srcOrd="9" destOrd="0" parTransId="{E0A17858-1D1C-415B-8B35-17A48F6FA2EA}" sibTransId="{E0163C97-BDC2-436A-BB8C-B4F5001A6950}"/>
    <dgm:cxn modelId="{CCE76129-62B8-422B-8455-7EC0B8F3F05B}" type="presParOf" srcId="{989F8CEE-C956-408C-BC6C-6B056ACFF24E}" destId="{A290468E-45B4-465A-A359-46FF1B018E7F}" srcOrd="0" destOrd="0" presId="urn:microsoft.com/office/officeart/2005/8/layout/default"/>
    <dgm:cxn modelId="{0F851358-89AE-4463-ABD0-7305BC8059AF}" type="presParOf" srcId="{989F8CEE-C956-408C-BC6C-6B056ACFF24E}" destId="{89EA91E8-477F-4C16-BAA9-6B4C267C9F0E}" srcOrd="1" destOrd="0" presId="urn:microsoft.com/office/officeart/2005/8/layout/default"/>
    <dgm:cxn modelId="{46290908-B57B-44BC-A6FE-4BFFD934AFA2}" type="presParOf" srcId="{989F8CEE-C956-408C-BC6C-6B056ACFF24E}" destId="{51F62D78-7340-4D28-A720-09F99351F79B}" srcOrd="2" destOrd="0" presId="urn:microsoft.com/office/officeart/2005/8/layout/default"/>
    <dgm:cxn modelId="{D6739D9C-6448-4EE5-B918-E9C7CF4C347C}" type="presParOf" srcId="{989F8CEE-C956-408C-BC6C-6B056ACFF24E}" destId="{E23F33D2-28D3-46EE-BED8-57A7B7F50461}" srcOrd="3" destOrd="0" presId="urn:microsoft.com/office/officeart/2005/8/layout/default"/>
    <dgm:cxn modelId="{E5CC5670-41B6-4CC1-AAD9-2A8FDC883273}" type="presParOf" srcId="{989F8CEE-C956-408C-BC6C-6B056ACFF24E}" destId="{D68818A5-811C-4343-8E46-5A8C998871FC}" srcOrd="4" destOrd="0" presId="urn:microsoft.com/office/officeart/2005/8/layout/default"/>
    <dgm:cxn modelId="{5D7AA8C6-1FB8-46AA-9038-9658ABC3CACB}" type="presParOf" srcId="{989F8CEE-C956-408C-BC6C-6B056ACFF24E}" destId="{42319417-C7A9-4F1A-8D35-0807C64BE076}" srcOrd="5" destOrd="0" presId="urn:microsoft.com/office/officeart/2005/8/layout/default"/>
    <dgm:cxn modelId="{C613128C-BF5A-4FD8-9EDA-AB2A748077A2}" type="presParOf" srcId="{989F8CEE-C956-408C-BC6C-6B056ACFF24E}" destId="{E27FD9C9-E833-4141-A483-76B5A1F26EC2}" srcOrd="6" destOrd="0" presId="urn:microsoft.com/office/officeart/2005/8/layout/default"/>
    <dgm:cxn modelId="{57B4FBE3-7267-4C82-9281-1455E93FCC15}" type="presParOf" srcId="{989F8CEE-C956-408C-BC6C-6B056ACFF24E}" destId="{4995468F-79FD-45DF-AB7A-58F960CB90C3}" srcOrd="7" destOrd="0" presId="urn:microsoft.com/office/officeart/2005/8/layout/default"/>
    <dgm:cxn modelId="{B8284213-7A40-4B96-9D03-EA87869F568E}" type="presParOf" srcId="{989F8CEE-C956-408C-BC6C-6B056ACFF24E}" destId="{709680AE-F423-4EE3-9D58-3CD968AC973E}" srcOrd="8" destOrd="0" presId="urn:microsoft.com/office/officeart/2005/8/layout/default"/>
    <dgm:cxn modelId="{90C12AE4-36C8-4602-BAD4-A42CA6BAF26C}" type="presParOf" srcId="{989F8CEE-C956-408C-BC6C-6B056ACFF24E}" destId="{5BE4400A-3186-48CA-9B20-7F352C88736D}" srcOrd="9" destOrd="0" presId="urn:microsoft.com/office/officeart/2005/8/layout/default"/>
    <dgm:cxn modelId="{0A63FE82-1B5C-41FA-9798-CDE376DD4046}" type="presParOf" srcId="{989F8CEE-C956-408C-BC6C-6B056ACFF24E}" destId="{72A8A19C-DC0E-4933-AC53-941E580B659E}" srcOrd="10" destOrd="0" presId="urn:microsoft.com/office/officeart/2005/8/layout/default"/>
    <dgm:cxn modelId="{DFFE2162-1EB9-44E0-99AC-621441F34727}" type="presParOf" srcId="{989F8CEE-C956-408C-BC6C-6B056ACFF24E}" destId="{EC70F945-BBB7-4701-91CB-62A84704F8D6}" srcOrd="11" destOrd="0" presId="urn:microsoft.com/office/officeart/2005/8/layout/default"/>
    <dgm:cxn modelId="{AF05A586-A8E0-4F90-B009-B69941A1A619}" type="presParOf" srcId="{989F8CEE-C956-408C-BC6C-6B056ACFF24E}" destId="{00EC7410-FF9C-4011-823E-C37DDB02661D}" srcOrd="12" destOrd="0" presId="urn:microsoft.com/office/officeart/2005/8/layout/default"/>
    <dgm:cxn modelId="{6FAFB920-5C0C-4F36-8D82-B3EF91682841}" type="presParOf" srcId="{989F8CEE-C956-408C-BC6C-6B056ACFF24E}" destId="{3BD68EA6-42CA-4F8C-8DAC-B0919ED29216}" srcOrd="13" destOrd="0" presId="urn:microsoft.com/office/officeart/2005/8/layout/default"/>
    <dgm:cxn modelId="{0FA7E74A-778A-4E9A-B275-A60574633A81}" type="presParOf" srcId="{989F8CEE-C956-408C-BC6C-6B056ACFF24E}" destId="{D72B23E0-C565-4AF9-B6FB-52B87221B8F8}" srcOrd="14" destOrd="0" presId="urn:microsoft.com/office/officeart/2005/8/layout/default"/>
    <dgm:cxn modelId="{029C01E6-9B0F-41E2-92AC-E089AA6A36E7}" type="presParOf" srcId="{989F8CEE-C956-408C-BC6C-6B056ACFF24E}" destId="{E6976253-57E8-4251-8392-01750421AE5F}" srcOrd="15" destOrd="0" presId="urn:microsoft.com/office/officeart/2005/8/layout/default"/>
    <dgm:cxn modelId="{AD037260-A5B2-4731-AEB0-33DE5F32EE7A}" type="presParOf" srcId="{989F8CEE-C956-408C-BC6C-6B056ACFF24E}" destId="{C51C6EF0-F147-4380-B65B-274817175442}" srcOrd="16" destOrd="0" presId="urn:microsoft.com/office/officeart/2005/8/layout/default"/>
    <dgm:cxn modelId="{2E2E9719-14D3-42AA-9313-AB149C733843}" type="presParOf" srcId="{989F8CEE-C956-408C-BC6C-6B056ACFF24E}" destId="{B6CD093A-AE28-4D8A-9DF4-545AE27005E0}" srcOrd="17" destOrd="0" presId="urn:microsoft.com/office/officeart/2005/8/layout/default"/>
    <dgm:cxn modelId="{254EB124-54B0-4E71-8797-440C4F3876FB}" type="presParOf" srcId="{989F8CEE-C956-408C-BC6C-6B056ACFF24E}" destId="{79F96B0B-5279-477E-9046-2A4B362DD14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A71B0-7A18-49CF-811A-D7F1524C9E5C}">
      <dsp:nvSpPr>
        <dsp:cNvPr id="0" name=""/>
        <dsp:cNvSpPr/>
      </dsp:nvSpPr>
      <dsp:spPr>
        <a:xfrm>
          <a:off x="0" y="658"/>
          <a:ext cx="57625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CA34F-45E7-45D0-AFF0-B5DB69754D65}">
      <dsp:nvSpPr>
        <dsp:cNvPr id="0" name=""/>
        <dsp:cNvSpPr/>
      </dsp:nvSpPr>
      <dsp:spPr>
        <a:xfrm>
          <a:off x="0" y="658"/>
          <a:ext cx="5762564" cy="107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Unsere Idee</a:t>
          </a:r>
          <a:endParaRPr lang="en-US" sz="3900" kern="1200"/>
        </a:p>
      </dsp:txBody>
      <dsp:txXfrm>
        <a:off x="0" y="658"/>
        <a:ext cx="5762564" cy="1079040"/>
      </dsp:txXfrm>
    </dsp:sp>
    <dsp:sp modelId="{231830A3-39DF-4DB1-8628-AB421ADDBCBE}">
      <dsp:nvSpPr>
        <dsp:cNvPr id="0" name=""/>
        <dsp:cNvSpPr/>
      </dsp:nvSpPr>
      <dsp:spPr>
        <a:xfrm>
          <a:off x="0" y="1079699"/>
          <a:ext cx="57625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D48D6-391F-46CA-968E-8395176B3662}">
      <dsp:nvSpPr>
        <dsp:cNvPr id="0" name=""/>
        <dsp:cNvSpPr/>
      </dsp:nvSpPr>
      <dsp:spPr>
        <a:xfrm>
          <a:off x="0" y="1079699"/>
          <a:ext cx="5762564" cy="107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Was wir Abdeckung</a:t>
          </a:r>
          <a:endParaRPr lang="en-US" sz="3900" kern="1200"/>
        </a:p>
      </dsp:txBody>
      <dsp:txXfrm>
        <a:off x="0" y="1079699"/>
        <a:ext cx="5762564" cy="1079040"/>
      </dsp:txXfrm>
    </dsp:sp>
    <dsp:sp modelId="{B13999B9-603E-4714-B2C5-6BA020ECB1D8}">
      <dsp:nvSpPr>
        <dsp:cNvPr id="0" name=""/>
        <dsp:cNvSpPr/>
      </dsp:nvSpPr>
      <dsp:spPr>
        <a:xfrm>
          <a:off x="0" y="2158739"/>
          <a:ext cx="57625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690B0-4D24-46B9-BB1E-291C0162D54B}">
      <dsp:nvSpPr>
        <dsp:cNvPr id="0" name=""/>
        <dsp:cNvSpPr/>
      </dsp:nvSpPr>
      <dsp:spPr>
        <a:xfrm>
          <a:off x="0" y="2158739"/>
          <a:ext cx="5762564" cy="107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Preiskonzept </a:t>
          </a:r>
          <a:endParaRPr lang="en-US" sz="3900" kern="1200"/>
        </a:p>
      </dsp:txBody>
      <dsp:txXfrm>
        <a:off x="0" y="2158739"/>
        <a:ext cx="5762564" cy="1079040"/>
      </dsp:txXfrm>
    </dsp:sp>
    <dsp:sp modelId="{26235689-4446-4CEC-B5F5-168EB6CEDF50}">
      <dsp:nvSpPr>
        <dsp:cNvPr id="0" name=""/>
        <dsp:cNvSpPr/>
      </dsp:nvSpPr>
      <dsp:spPr>
        <a:xfrm>
          <a:off x="0" y="3237779"/>
          <a:ext cx="57625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F47CD-7B8B-42AE-9DA6-42A6C97BED9D}">
      <dsp:nvSpPr>
        <dsp:cNvPr id="0" name=""/>
        <dsp:cNvSpPr/>
      </dsp:nvSpPr>
      <dsp:spPr>
        <a:xfrm>
          <a:off x="0" y="3237779"/>
          <a:ext cx="5762564" cy="107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Bonusleistungen </a:t>
          </a:r>
          <a:endParaRPr lang="en-US" sz="3900" kern="1200"/>
        </a:p>
      </dsp:txBody>
      <dsp:txXfrm>
        <a:off x="0" y="3237779"/>
        <a:ext cx="5762564" cy="1079040"/>
      </dsp:txXfrm>
    </dsp:sp>
    <dsp:sp modelId="{ED7675F4-303B-4580-AC7D-821C1AF61CBD}">
      <dsp:nvSpPr>
        <dsp:cNvPr id="0" name=""/>
        <dsp:cNvSpPr/>
      </dsp:nvSpPr>
      <dsp:spPr>
        <a:xfrm>
          <a:off x="0" y="4316819"/>
          <a:ext cx="57625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2FFB-F08E-4D52-8C84-7FAF59E6D620}">
      <dsp:nvSpPr>
        <dsp:cNvPr id="0" name=""/>
        <dsp:cNvSpPr/>
      </dsp:nvSpPr>
      <dsp:spPr>
        <a:xfrm>
          <a:off x="0" y="4316819"/>
          <a:ext cx="5762564" cy="107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/>
            <a:t>Warum ein „Must-Have“</a:t>
          </a:r>
          <a:endParaRPr lang="en-US" sz="3900" kern="1200"/>
        </a:p>
      </dsp:txBody>
      <dsp:txXfrm>
        <a:off x="0" y="4316819"/>
        <a:ext cx="5762564" cy="107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21EF7-18EE-416A-8519-610A43415D0B}">
      <dsp:nvSpPr>
        <dsp:cNvPr id="0" name=""/>
        <dsp:cNvSpPr/>
      </dsp:nvSpPr>
      <dsp:spPr>
        <a:xfrm>
          <a:off x="762194" y="1188040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FCE78-8754-43CA-8350-89FB24C835B2}">
      <dsp:nvSpPr>
        <dsp:cNvPr id="0" name=""/>
        <dsp:cNvSpPr/>
      </dsp:nvSpPr>
      <dsp:spPr>
        <a:xfrm>
          <a:off x="8092" y="2087531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Basis-Schutz: 29€/Monat</a:t>
          </a:r>
          <a:endParaRPr lang="en-US" sz="1400" kern="1200"/>
        </a:p>
      </dsp:txBody>
      <dsp:txXfrm>
        <a:off x="8092" y="2087531"/>
        <a:ext cx="2320312" cy="348046"/>
      </dsp:txXfrm>
    </dsp:sp>
    <dsp:sp modelId="{911FA2CC-735C-406A-BFE6-44C7EE04F0F3}">
      <dsp:nvSpPr>
        <dsp:cNvPr id="0" name=""/>
        <dsp:cNvSpPr/>
      </dsp:nvSpPr>
      <dsp:spPr>
        <a:xfrm>
          <a:off x="8092" y="2476220"/>
          <a:ext cx="2320312" cy="7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Absicherung bis 1.000€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Grundlegende Support-Leistungen</a:t>
          </a:r>
          <a:endParaRPr lang="en-US" sz="1100" kern="1200"/>
        </a:p>
      </dsp:txBody>
      <dsp:txXfrm>
        <a:off x="8092" y="2476220"/>
        <a:ext cx="2320312" cy="743940"/>
      </dsp:txXfrm>
    </dsp:sp>
    <dsp:sp modelId="{665AE732-6460-403B-BFC1-E2C98FCFD58C}">
      <dsp:nvSpPr>
        <dsp:cNvPr id="0" name=""/>
        <dsp:cNvSpPr/>
      </dsp:nvSpPr>
      <dsp:spPr>
        <a:xfrm>
          <a:off x="3488561" y="1188040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CF8FA-747D-48ED-B99F-59D4F68BAF68}">
      <dsp:nvSpPr>
        <dsp:cNvPr id="0" name=""/>
        <dsp:cNvSpPr/>
      </dsp:nvSpPr>
      <dsp:spPr>
        <a:xfrm>
          <a:off x="2734460" y="2087531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Premium-Schutz: 59€/Monat</a:t>
          </a:r>
          <a:endParaRPr lang="en-US" sz="1400" kern="1200" dirty="0"/>
        </a:p>
      </dsp:txBody>
      <dsp:txXfrm>
        <a:off x="2734460" y="2087531"/>
        <a:ext cx="2320312" cy="348046"/>
      </dsp:txXfrm>
    </dsp:sp>
    <dsp:sp modelId="{EA89DEB7-1B55-4339-A647-8F7C92B168FC}">
      <dsp:nvSpPr>
        <dsp:cNvPr id="0" name=""/>
        <dsp:cNvSpPr/>
      </dsp:nvSpPr>
      <dsp:spPr>
        <a:xfrm>
          <a:off x="2734460" y="2476220"/>
          <a:ext cx="2320312" cy="7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Absicherung bis 10.000€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Erweiterte Leistungen + Dark Web Monitoring</a:t>
          </a:r>
          <a:endParaRPr lang="en-US" sz="1100" kern="1200"/>
        </a:p>
      </dsp:txBody>
      <dsp:txXfrm>
        <a:off x="2734460" y="2476220"/>
        <a:ext cx="2320312" cy="743940"/>
      </dsp:txXfrm>
    </dsp:sp>
    <dsp:sp modelId="{E5D7998A-4E55-40D1-9CAF-F9A46E41C2B6}">
      <dsp:nvSpPr>
        <dsp:cNvPr id="0" name=""/>
        <dsp:cNvSpPr/>
      </dsp:nvSpPr>
      <dsp:spPr>
        <a:xfrm>
          <a:off x="6214928" y="1188040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35C0D-4BF4-4F83-B420-4427B7D6B58E}">
      <dsp:nvSpPr>
        <dsp:cNvPr id="0" name=""/>
        <dsp:cNvSpPr/>
      </dsp:nvSpPr>
      <dsp:spPr>
        <a:xfrm>
          <a:off x="5460827" y="2087531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Enterprise-Schutz: 299€/Monat</a:t>
          </a:r>
          <a:endParaRPr lang="en-US" sz="1400" kern="1200"/>
        </a:p>
      </dsp:txBody>
      <dsp:txXfrm>
        <a:off x="5460827" y="2087531"/>
        <a:ext cx="2320312" cy="348046"/>
      </dsp:txXfrm>
    </dsp:sp>
    <dsp:sp modelId="{7DD4D740-3F81-4251-9252-ADE26D1C1401}">
      <dsp:nvSpPr>
        <dsp:cNvPr id="0" name=""/>
        <dsp:cNvSpPr/>
      </dsp:nvSpPr>
      <dsp:spPr>
        <a:xfrm>
          <a:off x="5460827" y="2476220"/>
          <a:ext cx="2320312" cy="7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Absicherung bis 300.000€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Alle Premium-Features + persönlicher Manager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Und Weiteres</a:t>
          </a:r>
          <a:endParaRPr lang="en-US" sz="1100" kern="1200"/>
        </a:p>
      </dsp:txBody>
      <dsp:txXfrm>
        <a:off x="5460827" y="2476220"/>
        <a:ext cx="2320312" cy="743940"/>
      </dsp:txXfrm>
    </dsp:sp>
    <dsp:sp modelId="{CE184D41-4F0F-457F-9F18-CEECC2CF9EFB}">
      <dsp:nvSpPr>
        <dsp:cNvPr id="0" name=""/>
        <dsp:cNvSpPr/>
      </dsp:nvSpPr>
      <dsp:spPr>
        <a:xfrm>
          <a:off x="8941296" y="1188040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43CD0-AD6F-49FC-AE4F-0FF3938CF71A}">
      <dsp:nvSpPr>
        <dsp:cNvPr id="0" name=""/>
        <dsp:cNvSpPr/>
      </dsp:nvSpPr>
      <dsp:spPr>
        <a:xfrm>
          <a:off x="8187194" y="2087531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Zusatzoptionen:</a:t>
          </a:r>
          <a:endParaRPr lang="en-US" sz="1400" kern="1200" dirty="0"/>
        </a:p>
      </dsp:txBody>
      <dsp:txXfrm>
        <a:off x="8187194" y="2087531"/>
        <a:ext cx="2320312" cy="348046"/>
      </dsp:txXfrm>
    </dsp:sp>
    <dsp:sp modelId="{10611B93-2B03-43F0-8262-3DD6082DC388}">
      <dsp:nvSpPr>
        <dsp:cNvPr id="0" name=""/>
        <dsp:cNvSpPr/>
      </dsp:nvSpPr>
      <dsp:spPr>
        <a:xfrm>
          <a:off x="8187194" y="2476220"/>
          <a:ext cx="2320312" cy="743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24/7 Premium Support (+29€)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Cloud Backup (+39€)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Identity Theft Protection (+49€/Monat)</a:t>
          </a:r>
        </a:p>
      </dsp:txBody>
      <dsp:txXfrm>
        <a:off x="8187194" y="2476220"/>
        <a:ext cx="2320312" cy="743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0468E-45B4-465A-A359-46FF1B018E7F}">
      <dsp:nvSpPr>
        <dsp:cNvPr id="0" name=""/>
        <dsp:cNvSpPr/>
      </dsp:nvSpPr>
      <dsp:spPr>
        <a:xfrm>
          <a:off x="709597" y="2282"/>
          <a:ext cx="2115442" cy="12692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24/7 Notfall-Support</a:t>
          </a:r>
          <a:endParaRPr lang="en-US" sz="1500" kern="1200"/>
        </a:p>
      </dsp:txBody>
      <dsp:txXfrm>
        <a:off x="709597" y="2282"/>
        <a:ext cx="2115442" cy="1269265"/>
      </dsp:txXfrm>
    </dsp:sp>
    <dsp:sp modelId="{51F62D78-7340-4D28-A720-09F99351F79B}">
      <dsp:nvSpPr>
        <dsp:cNvPr id="0" name=""/>
        <dsp:cNvSpPr/>
      </dsp:nvSpPr>
      <dsp:spPr>
        <a:xfrm>
          <a:off x="3036584" y="2282"/>
          <a:ext cx="2115442" cy="1269265"/>
        </a:xfrm>
        <a:prstGeom prst="rect">
          <a:avLst/>
        </a:prstGeom>
        <a:solidFill>
          <a:schemeClr val="accent5">
            <a:hueOff val="-169474"/>
            <a:satOff val="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Sofortige Hilfe per Telefon, E-Mail und Live-Chat</a:t>
          </a:r>
          <a:endParaRPr lang="en-US" sz="1500" kern="1200"/>
        </a:p>
      </dsp:txBody>
      <dsp:txXfrm>
        <a:off x="3036584" y="2282"/>
        <a:ext cx="2115442" cy="1269265"/>
      </dsp:txXfrm>
    </dsp:sp>
    <dsp:sp modelId="{D68818A5-811C-4343-8E46-5A8C998871FC}">
      <dsp:nvSpPr>
        <dsp:cNvPr id="0" name=""/>
        <dsp:cNvSpPr/>
      </dsp:nvSpPr>
      <dsp:spPr>
        <a:xfrm>
          <a:off x="5363572" y="2282"/>
          <a:ext cx="2115442" cy="1269265"/>
        </a:xfrm>
        <a:prstGeom prst="rect">
          <a:avLst/>
        </a:prstGeom>
        <a:solidFill>
          <a:schemeClr val="accent5">
            <a:hueOff val="-338949"/>
            <a:satOff val="93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Technische Beratung</a:t>
          </a:r>
          <a:endParaRPr lang="en-US" sz="1500" kern="1200"/>
        </a:p>
      </dsp:txBody>
      <dsp:txXfrm>
        <a:off x="5363572" y="2282"/>
        <a:ext cx="2115442" cy="1269265"/>
      </dsp:txXfrm>
    </dsp:sp>
    <dsp:sp modelId="{E27FD9C9-E833-4141-A483-76B5A1F26EC2}">
      <dsp:nvSpPr>
        <dsp:cNvPr id="0" name=""/>
        <dsp:cNvSpPr/>
      </dsp:nvSpPr>
      <dsp:spPr>
        <a:xfrm>
          <a:off x="7690559" y="2282"/>
          <a:ext cx="2115442" cy="1269265"/>
        </a:xfrm>
        <a:prstGeom prst="rect">
          <a:avLst/>
        </a:prstGeom>
        <a:solidFill>
          <a:schemeClr val="accent5">
            <a:hueOff val="-508423"/>
            <a:satOff val="139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Cloud &amp; Backup</a:t>
          </a:r>
          <a:endParaRPr lang="en-US" sz="1500" kern="1200"/>
        </a:p>
      </dsp:txBody>
      <dsp:txXfrm>
        <a:off x="7690559" y="2282"/>
        <a:ext cx="2115442" cy="1269265"/>
      </dsp:txXfrm>
    </dsp:sp>
    <dsp:sp modelId="{709680AE-F423-4EE3-9D58-3CD968AC973E}">
      <dsp:nvSpPr>
        <dsp:cNvPr id="0" name=""/>
        <dsp:cNvSpPr/>
      </dsp:nvSpPr>
      <dsp:spPr>
        <a:xfrm>
          <a:off x="709597" y="1483092"/>
          <a:ext cx="2115442" cy="1269265"/>
        </a:xfrm>
        <a:prstGeom prst="rect">
          <a:avLst/>
        </a:prstGeom>
        <a:solidFill>
          <a:schemeClr val="accent5">
            <a:hueOff val="-677898"/>
            <a:satOff val="186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Identitätsschutz</a:t>
          </a:r>
          <a:endParaRPr lang="en-US" sz="1500" kern="1200"/>
        </a:p>
      </dsp:txBody>
      <dsp:txXfrm>
        <a:off x="709597" y="1483092"/>
        <a:ext cx="2115442" cy="1269265"/>
      </dsp:txXfrm>
    </dsp:sp>
    <dsp:sp modelId="{72A8A19C-DC0E-4933-AC53-941E580B659E}">
      <dsp:nvSpPr>
        <dsp:cNvPr id="0" name=""/>
        <dsp:cNvSpPr/>
      </dsp:nvSpPr>
      <dsp:spPr>
        <a:xfrm>
          <a:off x="3036584" y="1483092"/>
          <a:ext cx="2115442" cy="1269265"/>
        </a:xfrm>
        <a:prstGeom prst="rect">
          <a:avLst/>
        </a:prstGeom>
        <a:solidFill>
          <a:schemeClr val="accent5">
            <a:hueOff val="-847372"/>
            <a:satOff val="232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Überwachung persönlicher Daten im Internet</a:t>
          </a:r>
          <a:endParaRPr lang="en-US" sz="1500" kern="1200"/>
        </a:p>
      </dsp:txBody>
      <dsp:txXfrm>
        <a:off x="3036584" y="1483092"/>
        <a:ext cx="2115442" cy="1269265"/>
      </dsp:txXfrm>
    </dsp:sp>
    <dsp:sp modelId="{00EC7410-FF9C-4011-823E-C37DDB02661D}">
      <dsp:nvSpPr>
        <dsp:cNvPr id="0" name=""/>
        <dsp:cNvSpPr/>
      </dsp:nvSpPr>
      <dsp:spPr>
        <a:xfrm>
          <a:off x="5363572" y="1483092"/>
          <a:ext cx="2115442" cy="1269265"/>
        </a:xfrm>
        <a:prstGeom prst="rect">
          <a:avLst/>
        </a:prstGeom>
        <a:solidFill>
          <a:schemeClr val="accent5">
            <a:hueOff val="-1016846"/>
            <a:satOff val="27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Hilfe bei Passwort-Management/Findung</a:t>
          </a:r>
          <a:endParaRPr lang="en-US" sz="1500" kern="1200"/>
        </a:p>
      </dsp:txBody>
      <dsp:txXfrm>
        <a:off x="5363572" y="1483092"/>
        <a:ext cx="2115442" cy="1269265"/>
      </dsp:txXfrm>
    </dsp:sp>
    <dsp:sp modelId="{D72B23E0-C565-4AF9-B6FB-52B87221B8F8}">
      <dsp:nvSpPr>
        <dsp:cNvPr id="0" name=""/>
        <dsp:cNvSpPr/>
      </dsp:nvSpPr>
      <dsp:spPr>
        <a:xfrm>
          <a:off x="7690559" y="1483092"/>
          <a:ext cx="2115442" cy="1269265"/>
        </a:xfrm>
        <a:prstGeom prst="rect">
          <a:avLst/>
        </a:prstGeom>
        <a:solidFill>
          <a:schemeClr val="accent5">
            <a:hueOff val="-1186321"/>
            <a:satOff val="325"/>
            <a:lumOff val="-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Konten-Sicherheit</a:t>
          </a:r>
          <a:endParaRPr lang="en-US" sz="1500" kern="1200"/>
        </a:p>
      </dsp:txBody>
      <dsp:txXfrm>
        <a:off x="7690559" y="1483092"/>
        <a:ext cx="2115442" cy="1269265"/>
      </dsp:txXfrm>
    </dsp:sp>
    <dsp:sp modelId="{C51C6EF0-F147-4380-B65B-274817175442}">
      <dsp:nvSpPr>
        <dsp:cNvPr id="0" name=""/>
        <dsp:cNvSpPr/>
      </dsp:nvSpPr>
      <dsp:spPr>
        <a:xfrm>
          <a:off x="3036584" y="2963902"/>
          <a:ext cx="2115442" cy="1269265"/>
        </a:xfrm>
        <a:prstGeom prst="rect">
          <a:avLst/>
        </a:prstGeom>
        <a:solidFill>
          <a:schemeClr val="accent5">
            <a:hueOff val="-1355795"/>
            <a:satOff val="372"/>
            <a:lumOff val="-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Setup sicherer Online-Konten</a:t>
          </a:r>
          <a:endParaRPr lang="en-US" sz="1500" kern="1200"/>
        </a:p>
      </dsp:txBody>
      <dsp:txXfrm>
        <a:off x="3036584" y="2963902"/>
        <a:ext cx="2115442" cy="1269265"/>
      </dsp:txXfrm>
    </dsp:sp>
    <dsp:sp modelId="{79F96B0B-5279-477E-9046-2A4B362DD14C}">
      <dsp:nvSpPr>
        <dsp:cNvPr id="0" name=""/>
        <dsp:cNvSpPr/>
      </dsp:nvSpPr>
      <dsp:spPr>
        <a:xfrm>
          <a:off x="5363572" y="2963902"/>
          <a:ext cx="2115442" cy="1269265"/>
        </a:xfrm>
        <a:prstGeom prst="rect">
          <a:avLst/>
        </a:prstGeom>
        <a:solidFill>
          <a:schemeClr val="accent5">
            <a:hueOff val="-1525269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Implementierung von Zwei-Faktor-Authentifizierung</a:t>
          </a:r>
          <a:endParaRPr lang="en-US" sz="1500" kern="1200"/>
        </a:p>
      </dsp:txBody>
      <dsp:txXfrm>
        <a:off x="5363572" y="2963902"/>
        <a:ext cx="2115442" cy="1269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8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5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5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8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F694E-C968-D1FE-61E5-C8C142619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7D76F-8BA3-98DF-33EA-709A5516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551219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dirty="0" err="1">
                <a:latin typeface="Bookman Old Style"/>
                <a:cs typeface="Angsana New"/>
              </a:rPr>
              <a:t>NetzWächter</a:t>
            </a:r>
            <a:endParaRPr lang="de-DE" sz="4800" b="1" dirty="0">
              <a:latin typeface="Bookman Old Style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CC7421-1A96-8726-0045-22E174F33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5687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DE" sz="2000" b="1" dirty="0">
                <a:latin typeface="Bookman Old Style"/>
              </a:rPr>
              <a:t>Deine Sicherheit, garantiert!</a:t>
            </a:r>
          </a:p>
          <a:p>
            <a:pPr algn="l"/>
            <a:endParaRPr lang="de-DE" sz="2000" b="1" dirty="0">
              <a:latin typeface="Bookman Old Style"/>
            </a:endParaRPr>
          </a:p>
          <a:p>
            <a:pPr algn="l"/>
            <a:r>
              <a:rPr lang="de-DE" sz="2000" dirty="0">
                <a:latin typeface="Bookman Old Style"/>
              </a:rPr>
              <a:t>Von Yougeen, Lukas und Joshua</a:t>
            </a:r>
          </a:p>
        </p:txBody>
      </p:sp>
      <p:pic>
        <p:nvPicPr>
          <p:cNvPr id="6" name="Grafik 5" descr="Ein Bild, das Grafiken, Schrift, Logo, Symbol enthält.&#10;&#10;Automatisch generierte Beschreibung">
            <a:extLst>
              <a:ext uri="{FF2B5EF4-FFF2-40B4-BE49-F238E27FC236}">
                <a16:creationId xmlns:a16="http://schemas.microsoft.com/office/drawing/2014/main" id="{EC4C2EB6-566C-358B-705C-81B36AB32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3" y="625684"/>
            <a:ext cx="6175901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1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63926E-07E3-3F04-E3CB-D32FDB45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7" y="2339561"/>
            <a:ext cx="4946583" cy="3265371"/>
          </a:xfrm>
        </p:spPr>
        <p:txBody>
          <a:bodyPr anchor="t">
            <a:normAutofit/>
          </a:bodyPr>
          <a:lstStyle/>
          <a:p>
            <a:pPr algn="ctr"/>
            <a:r>
              <a:rPr lang="de-DE" sz="6000" b="1" dirty="0"/>
              <a:t>Inhalts - </a:t>
            </a:r>
            <a:br>
              <a:rPr lang="de-DE" sz="6000" b="1" dirty="0"/>
            </a:br>
            <a:r>
              <a:rPr lang="de-DE" sz="6000" b="1" dirty="0" err="1"/>
              <a:t>verzeichnis</a:t>
            </a:r>
            <a:endParaRPr lang="de-DE" sz="6000" b="1" dirty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7DF6B60C-841E-A2CB-FAB6-8E4A9726F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257354"/>
              </p:ext>
            </p:extLst>
          </p:nvPr>
        </p:nvGraphicFramePr>
        <p:xfrm>
          <a:off x="5591236" y="780444"/>
          <a:ext cx="5762564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96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3DBD-FC92-0EA4-5934-6A203893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gradFill>
                  <a:gsLst>
                    <a:gs pos="0">
                      <a:srgbClr val="C34D80"/>
                    </a:gs>
                    <a:gs pos="100000">
                      <a:srgbClr val="1B2B30"/>
                    </a:gs>
                  </a:gsLst>
                  <a:lin ang="0" scaled="1"/>
                </a:gradFill>
                <a:latin typeface="Aharoni"/>
                <a:cs typeface="Angsana New"/>
              </a:rPr>
              <a:t>Unsere</a:t>
            </a:r>
            <a:r>
              <a:rPr lang="en-US" dirty="0">
                <a:gradFill>
                  <a:gsLst>
                    <a:gs pos="0">
                      <a:srgbClr val="C34D80"/>
                    </a:gs>
                    <a:gs pos="100000">
                      <a:srgbClr val="1B2B30"/>
                    </a:gs>
                  </a:gsLst>
                  <a:lin ang="0" scaled="1"/>
                </a:gradFill>
                <a:latin typeface="Aharoni"/>
                <a:cs typeface="Angsana New"/>
              </a:rPr>
              <a:t> Idee  </a:t>
            </a:r>
            <a:endParaRPr lang="en-US" dirty="0">
              <a:gradFill>
                <a:gsLst>
                  <a:gs pos="0">
                    <a:srgbClr val="C34D80"/>
                  </a:gs>
                  <a:gs pos="100000">
                    <a:srgbClr val="1B2B30"/>
                  </a:gs>
                </a:gsLst>
                <a:lin ang="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4AE4-076C-BF63-75D4-4A3C6897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6079067" cy="423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solidFill>
                <a:srgbClr val="242424"/>
              </a:solidFill>
              <a:latin typeface="Segoe UI"/>
              <a:cs typeface="Segoe UI"/>
            </a:endParaRPr>
          </a:p>
          <a:p>
            <a:r>
              <a:rPr lang="de-DE" dirty="0">
                <a:solidFill>
                  <a:srgbClr val="242424"/>
                </a:solidFill>
                <a:latin typeface="Segoe UI"/>
                <a:cs typeface="Segoe UI"/>
              </a:rPr>
              <a:t>Digitale Sicherheit für alle                                        In einer Zeit zunehmender Cyber-Angriffe bieten wir umfassenden Schutz für deine digitale Identität.</a:t>
            </a:r>
          </a:p>
          <a:p>
            <a:pPr marL="0" indent="0">
              <a:buNone/>
            </a:pPr>
            <a:endParaRPr lang="de-DE" dirty="0">
              <a:solidFill>
                <a:srgbClr val="242424"/>
              </a:solidFill>
              <a:latin typeface="Segoe UI"/>
              <a:cs typeface="Segoe UI"/>
            </a:endParaRPr>
          </a:p>
          <a:p>
            <a:r>
              <a:rPr lang="de-DE" dirty="0">
                <a:solidFill>
                  <a:srgbClr val="242424"/>
                </a:solidFill>
                <a:latin typeface="Segoe UI"/>
                <a:cs typeface="Segoe UI"/>
              </a:rPr>
              <a:t>Vorausschauender Schutz		           Durch präventive Maßnahmen und aktives Monitoring schützen wir dich, bevor ein Schaden entsteht.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7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084933-AE4C-F384-8B24-C85BD93A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533"/>
            <a:ext cx="5257800" cy="1742080"/>
          </a:xfrm>
        </p:spPr>
        <p:txBody>
          <a:bodyPr>
            <a:normAutofit/>
          </a:bodyPr>
          <a:lstStyle/>
          <a:p>
            <a:r>
              <a:rPr lang="de-DE" dirty="0">
                <a:latin typeface="Aharoni"/>
                <a:cs typeface="Angsana New"/>
              </a:rPr>
              <a:t>Was wir abdecken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A2F9D-EBD9-84D1-E8FC-EEC50669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6667"/>
            <a:ext cx="5257799" cy="405553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Datenschutz &amp; Monitoring: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Dark Web Monitoring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Datenleck-Erkennung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Identitätsschutz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Notfall &amp; Wiederherstellung: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24/7 Notfall-Hotline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Daten-Wiederherstellung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Entfernung sensibler Daten aus dem Internet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Schadensabsicherung: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Bis 10.000€ bei Einzelnen Passwort-Diebstahl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Bis 25.000€ bei Einzelnen Bild-Leaks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dirty="0">
                <a:ea typeface="+mn-lt"/>
                <a:cs typeface="+mn-lt"/>
              </a:rPr>
              <a:t>Bis 50.000€ bei Einzelnen Identitätsdiebstahl</a:t>
            </a:r>
            <a:endParaRPr lang="de-DE" dirty="0"/>
          </a:p>
        </p:txBody>
      </p:sp>
      <p:pic>
        <p:nvPicPr>
          <p:cNvPr id="5" name="Grafik 4" descr="Ein Bild, das Person, Kleidung, Menschliches Gesicht, Lächeln enthält.&#10;&#10;Automatisch generierte Beschreibung">
            <a:extLst>
              <a:ext uri="{FF2B5EF4-FFF2-40B4-BE49-F238E27FC236}">
                <a16:creationId xmlns:a16="http://schemas.microsoft.com/office/drawing/2014/main" id="{75A7BA0A-7FFF-0DBA-5B51-B1FB217C9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" r="34758"/>
          <a:stretch/>
        </p:blipFill>
        <p:spPr>
          <a:xfrm>
            <a:off x="6662889" y="596644"/>
            <a:ext cx="4925879" cy="56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3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27240D-694E-AD8D-3F40-341F5192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rPr>
              <a:t>Preise</a:t>
            </a:r>
          </a:p>
        </p:txBody>
      </p:sp>
      <p:graphicFrame>
        <p:nvGraphicFramePr>
          <p:cNvPr id="20" name="Textfeld 2">
            <a:extLst>
              <a:ext uri="{FF2B5EF4-FFF2-40B4-BE49-F238E27FC236}">
                <a16:creationId xmlns:a16="http://schemas.microsoft.com/office/drawing/2014/main" id="{77E5E0FA-B07C-1B75-0C5F-ED52EC09D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71473"/>
              </p:ext>
            </p:extLst>
          </p:nvPr>
        </p:nvGraphicFramePr>
        <p:xfrm>
          <a:off x="838200" y="1768761"/>
          <a:ext cx="10515600" cy="4408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2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65C6F-DACB-430E-4085-4FD77E40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Bonusleistungen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4B383-FD02-D107-F00D-3082CBCCE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814170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7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 descr="Ein Bild, das Computer, computer, Im Haus, Technologie enthält.&#10;&#10;Automatisch generierte Beschreibung">
            <a:extLst>
              <a:ext uri="{FF2B5EF4-FFF2-40B4-BE49-F238E27FC236}">
                <a16:creationId xmlns:a16="http://schemas.microsoft.com/office/drawing/2014/main" id="{F0082292-25FC-51ED-4F4A-59239028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" r="461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24" y="2696606"/>
            <a:ext cx="12188952" cy="41613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BE4705-95F4-EF54-F509-E01E07E0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05075"/>
            <a:ext cx="5021182" cy="17936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Warum ein "Must-Have"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954A2F5-65CD-6930-1F6E-259D1D8DB5BB}"/>
              </a:ext>
            </a:extLst>
          </p:cNvPr>
          <p:cNvSpPr txBox="1"/>
          <p:nvPr/>
        </p:nvSpPr>
        <p:spPr>
          <a:xfrm>
            <a:off x="8299416" y="100970"/>
            <a:ext cx="3897785" cy="1793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</a:pPr>
            <a:r>
              <a:rPr lang="en-US" sz="2400" dirty="0">
                <a:solidFill>
                  <a:schemeClr val="bg1"/>
                </a:solidFill>
              </a:rPr>
              <a:t>Die </a:t>
            </a:r>
            <a:r>
              <a:rPr lang="en-US" sz="2400" dirty="0" err="1">
                <a:solidFill>
                  <a:schemeClr val="bg1"/>
                </a:solidFill>
              </a:rPr>
              <a:t>Gefahren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werden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größer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dass</a:t>
            </a:r>
            <a:r>
              <a:rPr lang="en-US" sz="2400" dirty="0">
                <a:solidFill>
                  <a:schemeClr val="bg1"/>
                </a:solidFill>
              </a:rPr>
              <a:t> Internet immer </a:t>
            </a:r>
            <a:r>
              <a:rPr lang="en-US" sz="2400" dirty="0" err="1">
                <a:solidFill>
                  <a:schemeClr val="bg1"/>
                </a:solidFill>
              </a:rPr>
              <a:t>mehr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eine</a:t>
            </a:r>
            <a:r>
              <a:rPr lang="en-US" sz="2400" dirty="0">
                <a:solidFill>
                  <a:schemeClr val="bg1"/>
                </a:solidFill>
              </a:rPr>
              <a:t> Art </a:t>
            </a:r>
            <a:r>
              <a:rPr lang="en-US" sz="2400" dirty="0" err="1">
                <a:solidFill>
                  <a:schemeClr val="bg1"/>
                </a:solidFill>
              </a:rPr>
              <a:t>Kriegsgebiet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1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4" descr="Draufsicht auf Gebäck und Datteln in einem Teller">
            <a:extLst>
              <a:ext uri="{FF2B5EF4-FFF2-40B4-BE49-F238E27FC236}">
                <a16:creationId xmlns:a16="http://schemas.microsoft.com/office/drawing/2014/main" id="{F4E066FB-5716-88EE-CAD1-0B507A0A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2" r="-1" b="1411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10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407694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2E812F-9951-D1CB-D0CC-60C45683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59" y="848066"/>
            <a:ext cx="5021182" cy="1736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096516639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0F3F2"/>
      </a:lt2>
      <a:accent1>
        <a:srgbClr val="C34D80"/>
      </a:accent1>
      <a:accent2>
        <a:srgbClr val="B13B9F"/>
      </a:accent2>
      <a:accent3>
        <a:srgbClr val="A44DC3"/>
      </a:accent3>
      <a:accent4>
        <a:srgbClr val="6641B4"/>
      </a:accent4>
      <a:accent5>
        <a:srgbClr val="4D58C3"/>
      </a:accent5>
      <a:accent6>
        <a:srgbClr val="3B78B1"/>
      </a:accent6>
      <a:hlink>
        <a:srgbClr val="483FB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57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Bookman Old Style</vt:lpstr>
      <vt:lpstr>Segoe UI</vt:lpstr>
      <vt:lpstr>FadeVTI</vt:lpstr>
      <vt:lpstr>NetzWächter</vt:lpstr>
      <vt:lpstr>Inhalts -  verzeichnis</vt:lpstr>
      <vt:lpstr>Unsere Idee  </vt:lpstr>
      <vt:lpstr>Was wir abdecken</vt:lpstr>
      <vt:lpstr>Preise</vt:lpstr>
      <vt:lpstr>Bonusleistungen</vt:lpstr>
      <vt:lpstr>Warum ein "Must-Have"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Heinrich</dc:creator>
  <cp:lastModifiedBy>Lukas Emil  Ketzler</cp:lastModifiedBy>
  <cp:revision>69</cp:revision>
  <dcterms:created xsi:type="dcterms:W3CDTF">2024-11-27T10:20:21Z</dcterms:created>
  <dcterms:modified xsi:type="dcterms:W3CDTF">2025-01-15T22:12:45Z</dcterms:modified>
</cp:coreProperties>
</file>