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3b6509a32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3b6509a32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3b6509a32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3b6509a32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3b6509a320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3b6509a320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3b6509a32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3b6509a32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3b6509a320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3b6509a320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3b6509a320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3b6509a320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</a:t>
            </a:r>
            <a:r>
              <a:rPr lang="en"/>
              <a:t>Mountain</a:t>
            </a:r>
            <a:r>
              <a:rPr lang="en"/>
              <a:t> Resort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How can Big Mountain Resort increase revenue by decreasing operations costs or justifying ticket prices based on amenities and market average.</a:t>
            </a:r>
            <a:endParaRPr sz="14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Suggestion, close less used runs.</a:t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262650" y="1217625"/>
            <a:ext cx="2452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red boxes show what </a:t>
            </a:r>
            <a:r>
              <a:rPr lang="en"/>
              <a:t>correlated</a:t>
            </a:r>
            <a:r>
              <a:rPr lang="en"/>
              <a:t> the most to ticket sales: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Vertical drop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Fast Quads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Total runs/chairs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Snow making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Longest run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9400" y="1282750"/>
            <a:ext cx="5943600" cy="328612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/>
          <p:nvPr/>
        </p:nvSpPr>
        <p:spPr>
          <a:xfrm>
            <a:off x="4310100" y="1282750"/>
            <a:ext cx="1481100" cy="810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5"/>
          <p:cNvSpPr/>
          <p:nvPr/>
        </p:nvSpPr>
        <p:spPr>
          <a:xfrm>
            <a:off x="4310100" y="2093050"/>
            <a:ext cx="1481100" cy="810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5"/>
          <p:cNvSpPr/>
          <p:nvPr/>
        </p:nvSpPr>
        <p:spPr>
          <a:xfrm>
            <a:off x="7281900" y="2903350"/>
            <a:ext cx="1481100" cy="810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/>
          <p:nvPr/>
        </p:nvSpPr>
        <p:spPr>
          <a:xfrm>
            <a:off x="5791200" y="2903350"/>
            <a:ext cx="1481100" cy="810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5"/>
          <p:cNvSpPr/>
          <p:nvPr/>
        </p:nvSpPr>
        <p:spPr>
          <a:xfrm>
            <a:off x="7281900" y="3713650"/>
            <a:ext cx="1481100" cy="810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5"/>
          <p:cNvSpPr/>
          <p:nvPr/>
        </p:nvSpPr>
        <p:spPr>
          <a:xfrm>
            <a:off x="4310100" y="3758575"/>
            <a:ext cx="1481100" cy="810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Solutions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8775" lvl="0" marL="45720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050"/>
              <a:buChar char="●"/>
            </a:pPr>
            <a:r>
              <a:rPr lang="en" sz="2050">
                <a:solidFill>
                  <a:schemeClr val="dk1"/>
                </a:solidFill>
                <a:highlight>
                  <a:srgbClr val="FFFFFF"/>
                </a:highlight>
              </a:rPr>
              <a:t>Permanently closing down up to 10 of the least used runs. This doesn't impact any other resort statistics.</a:t>
            </a:r>
            <a:endParaRPr sz="2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2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58775" lvl="0" marL="45720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050"/>
              <a:buChar char="●"/>
            </a:pPr>
            <a:r>
              <a:rPr lang="en" sz="2050">
                <a:solidFill>
                  <a:schemeClr val="dk1"/>
                </a:solidFill>
                <a:highlight>
                  <a:srgbClr val="FFFFFF"/>
                </a:highlight>
              </a:rPr>
              <a:t>Increase the vertical drop by adding a run to a point 150 feet lower down but requiring the installation of an additional chair lift to bring skiers back up, without additional snow making coverage</a:t>
            </a:r>
            <a:endParaRPr sz="2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100"/>
              </a:spcBef>
              <a:spcAft>
                <a:spcPts val="1100"/>
              </a:spcAft>
              <a:buNone/>
            </a:pPr>
            <a:r>
              <a:t/>
            </a:r>
            <a:endParaRPr sz="265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Runs closures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290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Closing up to 5 runs increases revenue without </a:t>
            </a:r>
            <a:r>
              <a:rPr lang="en"/>
              <a:t>decreasing</a:t>
            </a:r>
            <a:r>
              <a:rPr lang="en"/>
              <a:t> ticket value significantly.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Closing runs in a low risk choice </a:t>
            </a:r>
            <a:r>
              <a:rPr lang="en"/>
              <a:t>because</a:t>
            </a:r>
            <a:r>
              <a:rPr lang="en"/>
              <a:t> they can be reopened and there is no capital expense.</a:t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7223" y="1152475"/>
            <a:ext cx="5708353" cy="313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Increasing vertical drop by 150 ft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  <a:highlight>
                  <a:srgbClr val="FFFFFF"/>
                </a:highlight>
              </a:rPr>
              <a:t>This scenario increases support for ticket price by </a:t>
            </a:r>
            <a:endParaRPr sz="2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highlight>
                  <a:srgbClr val="FFFFFF"/>
                </a:highlight>
              </a:rPr>
              <a:t>$8.61</a:t>
            </a:r>
            <a:endParaRPr sz="2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68300" lvl="0" marL="457200" rtl="0" algn="l">
              <a:lnSpc>
                <a:spcPct val="110795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  <a:highlight>
                  <a:srgbClr val="FFFFFF"/>
                </a:highlight>
              </a:rPr>
              <a:t>Over the season, this could be expected to amount to $15065471</a:t>
            </a:r>
            <a:endParaRPr sz="2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Closing runs is the easiest way to lower expenses and increase revenue. 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Increasing the vertical height by 150 ft would allow an increase in ticket price of $8.61. However it would </a:t>
            </a:r>
            <a:r>
              <a:rPr lang="en" sz="2200"/>
              <a:t>include</a:t>
            </a:r>
            <a:r>
              <a:rPr lang="en" sz="2200"/>
              <a:t> capital expenses. 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Ticket prices could also be raised by $15 without making any changes based on the model with an STD of $10.</a:t>
            </a:r>
            <a:endParaRPr sz="2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