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4" y="-2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06FBC-08B2-4C4B-8357-4B25CD9931B5}" type="datetimeFigureOut">
              <a:rPr lang="zh-CN" altLang="en-US" smtClean="0"/>
              <a:t>2022-08-31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687513" y="1143000"/>
            <a:ext cx="3482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88618-3160-4C90-ABD0-722C101C6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879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88618-3160-4C90-ABD0-722C101C6A4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8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A64F-ECEF-4DD0-AC23-5BB3F5D91733}" type="datetimeFigureOut">
              <a:rPr lang="zh-CN" altLang="en-US" smtClean="0"/>
              <a:t>2022-08-31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B45A-CF20-4FAC-B431-FEBE491F4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46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A64F-ECEF-4DD0-AC23-5BB3F5D91733}" type="datetimeFigureOut">
              <a:rPr lang="zh-CN" altLang="en-US" smtClean="0"/>
              <a:t>2022-08-31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B45A-CF20-4FAC-B431-FEBE491F4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4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A64F-ECEF-4DD0-AC23-5BB3F5D91733}" type="datetimeFigureOut">
              <a:rPr lang="zh-CN" altLang="en-US" smtClean="0"/>
              <a:t>2022-08-31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B45A-CF20-4FAC-B431-FEBE491F4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90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A64F-ECEF-4DD0-AC23-5BB3F5D91733}" type="datetimeFigureOut">
              <a:rPr lang="zh-CN" altLang="en-US" smtClean="0"/>
              <a:t>2022-08-31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B45A-CF20-4FAC-B431-FEBE491F4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63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A64F-ECEF-4DD0-AC23-5BB3F5D91733}" type="datetimeFigureOut">
              <a:rPr lang="zh-CN" altLang="en-US" smtClean="0"/>
              <a:t>2022-08-31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B45A-CF20-4FAC-B431-FEBE491F4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66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A64F-ECEF-4DD0-AC23-5BB3F5D91733}" type="datetimeFigureOut">
              <a:rPr lang="zh-CN" altLang="en-US" smtClean="0"/>
              <a:t>2022-08-31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B45A-CF20-4FAC-B431-FEBE491F4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40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A64F-ECEF-4DD0-AC23-5BB3F5D91733}" type="datetimeFigureOut">
              <a:rPr lang="zh-CN" altLang="en-US" smtClean="0"/>
              <a:t>2022-08-31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B45A-CF20-4FAC-B431-FEBE491F4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45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A64F-ECEF-4DD0-AC23-5BB3F5D91733}" type="datetimeFigureOut">
              <a:rPr lang="zh-CN" altLang="en-US" smtClean="0"/>
              <a:t>2022-08-31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B45A-CF20-4FAC-B431-FEBE491F4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09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A64F-ECEF-4DD0-AC23-5BB3F5D91733}" type="datetimeFigureOut">
              <a:rPr lang="zh-CN" altLang="en-US" smtClean="0"/>
              <a:t>2022-08-31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B45A-CF20-4FAC-B431-FEBE491F4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52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A64F-ECEF-4DD0-AC23-5BB3F5D91733}" type="datetimeFigureOut">
              <a:rPr lang="zh-CN" altLang="en-US" smtClean="0"/>
              <a:t>2022-08-31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B45A-CF20-4FAC-B431-FEBE491F4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2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A64F-ECEF-4DD0-AC23-5BB3F5D91733}" type="datetimeFigureOut">
              <a:rPr lang="zh-CN" altLang="en-US" smtClean="0"/>
              <a:t>2022-08-31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B45A-CF20-4FAC-B431-FEBE491F4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25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DA64F-ECEF-4DD0-AC23-5BB3F5D91733}" type="datetimeFigureOut">
              <a:rPr lang="zh-CN" altLang="en-US" smtClean="0"/>
              <a:t>2022-08-31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B45A-CF20-4FAC-B431-FEBE491F4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55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C9F5B97-1CEB-98E6-04E1-734841345594}"/>
              </a:ext>
            </a:extLst>
          </p:cNvPr>
          <p:cNvCxnSpPr>
            <a:cxnSpLocks/>
          </p:cNvCxnSpPr>
          <p:nvPr/>
        </p:nvCxnSpPr>
        <p:spPr>
          <a:xfrm>
            <a:off x="3901213" y="1797016"/>
            <a:ext cx="0" cy="34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决策 11">
            <a:extLst>
              <a:ext uri="{FF2B5EF4-FFF2-40B4-BE49-F238E27FC236}">
                <a16:creationId xmlns:a16="http://schemas.microsoft.com/office/drawing/2014/main" id="{DE964B62-3A8C-2336-5D02-A1B3C85D6BBC}"/>
              </a:ext>
            </a:extLst>
          </p:cNvPr>
          <p:cNvSpPr/>
          <p:nvPr/>
        </p:nvSpPr>
        <p:spPr>
          <a:xfrm>
            <a:off x="3078481" y="2141710"/>
            <a:ext cx="1645920" cy="863614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C104E9E-2C89-13F6-4E64-513DDA50CDC3}"/>
              </a:ext>
            </a:extLst>
          </p:cNvPr>
          <p:cNvCxnSpPr>
            <a:cxnSpLocks/>
          </p:cNvCxnSpPr>
          <p:nvPr/>
        </p:nvCxnSpPr>
        <p:spPr>
          <a:xfrm>
            <a:off x="4727902" y="2571982"/>
            <a:ext cx="764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008BB0B-CDFC-EF0B-BE75-25DCFB184258}"/>
              </a:ext>
            </a:extLst>
          </p:cNvPr>
          <p:cNvSpPr/>
          <p:nvPr/>
        </p:nvSpPr>
        <p:spPr>
          <a:xfrm>
            <a:off x="5501758" y="2331438"/>
            <a:ext cx="1010331" cy="4887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Finish</a:t>
            </a:r>
            <a:endParaRPr lang="zh-CN" altLang="en-US" sz="180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D92D482-4009-E7DE-4D56-8F09A0578FC5}"/>
              </a:ext>
            </a:extLst>
          </p:cNvPr>
          <p:cNvSpPr txBox="1"/>
          <p:nvPr/>
        </p:nvSpPr>
        <p:spPr>
          <a:xfrm>
            <a:off x="4789172" y="2190493"/>
            <a:ext cx="59436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endParaRPr lang="zh-CN" altLang="en-US" sz="180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3B07659-49C5-0953-76E1-D9E143CB0011}"/>
              </a:ext>
            </a:extLst>
          </p:cNvPr>
          <p:cNvSpPr txBox="1"/>
          <p:nvPr/>
        </p:nvSpPr>
        <p:spPr>
          <a:xfrm>
            <a:off x="3017101" y="2200544"/>
            <a:ext cx="1767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if it is the fifth trading day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2A2E51B-00DE-AD47-69F2-DBE322ABF654}"/>
              </a:ext>
            </a:extLst>
          </p:cNvPr>
          <p:cNvCxnSpPr>
            <a:cxnSpLocks/>
          </p:cNvCxnSpPr>
          <p:nvPr/>
        </p:nvCxnSpPr>
        <p:spPr>
          <a:xfrm>
            <a:off x="3901618" y="3010067"/>
            <a:ext cx="0" cy="34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5A63F046-1C96-76E6-F31D-8E8510763483}"/>
              </a:ext>
            </a:extLst>
          </p:cNvPr>
          <p:cNvSpPr/>
          <p:nvPr/>
        </p:nvSpPr>
        <p:spPr>
          <a:xfrm>
            <a:off x="2720060" y="3354757"/>
            <a:ext cx="2361232" cy="452228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Stock rankings update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FE8C361-48C7-C040-45E3-01ACF88FED03}"/>
              </a:ext>
            </a:extLst>
          </p:cNvPr>
          <p:cNvCxnSpPr>
            <a:cxnSpLocks/>
          </p:cNvCxnSpPr>
          <p:nvPr/>
        </p:nvCxnSpPr>
        <p:spPr>
          <a:xfrm>
            <a:off x="3901618" y="3805666"/>
            <a:ext cx="0" cy="34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过程 22">
            <a:extLst>
              <a:ext uri="{FF2B5EF4-FFF2-40B4-BE49-F238E27FC236}">
                <a16:creationId xmlns:a16="http://schemas.microsoft.com/office/drawing/2014/main" id="{24CC4248-637B-1525-E237-91C47765455A}"/>
              </a:ext>
            </a:extLst>
          </p:cNvPr>
          <p:cNvSpPr/>
          <p:nvPr/>
        </p:nvSpPr>
        <p:spPr>
          <a:xfrm>
            <a:off x="2720060" y="4150355"/>
            <a:ext cx="2361232" cy="452228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 sell condition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BFA1639-7B72-82DB-0A46-ADCC10CD9765}"/>
              </a:ext>
            </a:extLst>
          </p:cNvPr>
          <p:cNvCxnSpPr>
            <a:cxnSpLocks/>
          </p:cNvCxnSpPr>
          <p:nvPr/>
        </p:nvCxnSpPr>
        <p:spPr>
          <a:xfrm>
            <a:off x="3897403" y="4607547"/>
            <a:ext cx="0" cy="34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决策 24">
            <a:extLst>
              <a:ext uri="{FF2B5EF4-FFF2-40B4-BE49-F238E27FC236}">
                <a16:creationId xmlns:a16="http://schemas.microsoft.com/office/drawing/2014/main" id="{43473D5C-7D00-0102-90EA-966C7C6B4B64}"/>
              </a:ext>
            </a:extLst>
          </p:cNvPr>
          <p:cNvSpPr/>
          <p:nvPr/>
        </p:nvSpPr>
        <p:spPr>
          <a:xfrm>
            <a:off x="3078481" y="4952243"/>
            <a:ext cx="1645920" cy="901225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A99984B-6B0B-3F8B-92D9-3EA28E472B69}"/>
              </a:ext>
            </a:extLst>
          </p:cNvPr>
          <p:cNvSpPr txBox="1"/>
          <p:nvPr/>
        </p:nvSpPr>
        <p:spPr>
          <a:xfrm>
            <a:off x="3017101" y="5030431"/>
            <a:ext cx="1767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if it is the tenth trading day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536F70B-7AA5-5267-E891-FBD51545BC5F}"/>
              </a:ext>
            </a:extLst>
          </p:cNvPr>
          <p:cNvCxnSpPr>
            <a:cxnSpLocks/>
          </p:cNvCxnSpPr>
          <p:nvPr/>
        </p:nvCxnSpPr>
        <p:spPr>
          <a:xfrm>
            <a:off x="3901618" y="5838827"/>
            <a:ext cx="0" cy="34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>
            <a:extLst>
              <a:ext uri="{FF2B5EF4-FFF2-40B4-BE49-F238E27FC236}">
                <a16:creationId xmlns:a16="http://schemas.microsoft.com/office/drawing/2014/main" id="{DFDE249F-A881-1DDE-F672-34AA329B418C}"/>
              </a:ext>
            </a:extLst>
          </p:cNvPr>
          <p:cNvSpPr/>
          <p:nvPr/>
        </p:nvSpPr>
        <p:spPr>
          <a:xfrm>
            <a:off x="2720060" y="6183516"/>
            <a:ext cx="2361232" cy="452228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 rebalance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1B896F1-D79D-D48A-D9E3-25000ED0DBED}"/>
              </a:ext>
            </a:extLst>
          </p:cNvPr>
          <p:cNvCxnSpPr>
            <a:cxnSpLocks/>
          </p:cNvCxnSpPr>
          <p:nvPr/>
        </p:nvCxnSpPr>
        <p:spPr>
          <a:xfrm>
            <a:off x="3901967" y="6642189"/>
            <a:ext cx="0" cy="34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图: 决策 29">
            <a:extLst>
              <a:ext uri="{FF2B5EF4-FFF2-40B4-BE49-F238E27FC236}">
                <a16:creationId xmlns:a16="http://schemas.microsoft.com/office/drawing/2014/main" id="{29C0B442-6762-6EB2-A8C4-EBBF756FB199}"/>
              </a:ext>
            </a:extLst>
          </p:cNvPr>
          <p:cNvSpPr/>
          <p:nvPr/>
        </p:nvSpPr>
        <p:spPr>
          <a:xfrm>
            <a:off x="3081141" y="6990695"/>
            <a:ext cx="1645920" cy="901225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9E6416B-A0CE-9215-D5A4-E5DBC06AC576}"/>
              </a:ext>
            </a:extLst>
          </p:cNvPr>
          <p:cNvSpPr txBox="1"/>
          <p:nvPr/>
        </p:nvSpPr>
        <p:spPr>
          <a:xfrm>
            <a:off x="3019765" y="7092868"/>
            <a:ext cx="1767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cash 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availability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7E269EA-A7F0-9211-51D4-AB56741F168A}"/>
              </a:ext>
            </a:extLst>
          </p:cNvPr>
          <p:cNvCxnSpPr>
            <a:cxnSpLocks/>
          </p:cNvCxnSpPr>
          <p:nvPr/>
        </p:nvCxnSpPr>
        <p:spPr>
          <a:xfrm>
            <a:off x="4722415" y="7445533"/>
            <a:ext cx="764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B6FF7DD-7D4E-5448-216D-84D709A7F28A}"/>
              </a:ext>
            </a:extLst>
          </p:cNvPr>
          <p:cNvSpPr txBox="1"/>
          <p:nvPr/>
        </p:nvSpPr>
        <p:spPr>
          <a:xfrm>
            <a:off x="4770351" y="7058709"/>
            <a:ext cx="59436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endParaRPr lang="zh-CN" altLang="en-US" sz="180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流程图: 决策 34">
            <a:extLst>
              <a:ext uri="{FF2B5EF4-FFF2-40B4-BE49-F238E27FC236}">
                <a16:creationId xmlns:a16="http://schemas.microsoft.com/office/drawing/2014/main" id="{AE8B8AB9-AE41-8C15-572F-4F11A3B0445F}"/>
              </a:ext>
            </a:extLst>
          </p:cNvPr>
          <p:cNvSpPr/>
          <p:nvPr/>
        </p:nvSpPr>
        <p:spPr>
          <a:xfrm>
            <a:off x="5492726" y="6995232"/>
            <a:ext cx="1645920" cy="901225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EB1500D-B319-24A4-1763-5FA162ECAEF2}"/>
              </a:ext>
            </a:extLst>
          </p:cNvPr>
          <p:cNvSpPr txBox="1"/>
          <p:nvPr/>
        </p:nvSpPr>
        <p:spPr>
          <a:xfrm>
            <a:off x="5435159" y="7074376"/>
            <a:ext cx="17678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 </a:t>
            </a:r>
          </a:p>
          <a:p>
            <a:pPr algn="ctr"/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all A shares are tending upwards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30D5423-FA33-A87F-2994-24FC99BE92C2}"/>
              </a:ext>
            </a:extLst>
          </p:cNvPr>
          <p:cNvCxnSpPr>
            <a:cxnSpLocks/>
          </p:cNvCxnSpPr>
          <p:nvPr/>
        </p:nvCxnSpPr>
        <p:spPr>
          <a:xfrm>
            <a:off x="7138649" y="7446710"/>
            <a:ext cx="764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AFE59BA0-C458-6B5F-A759-BC2E5653110F}"/>
              </a:ext>
            </a:extLst>
          </p:cNvPr>
          <p:cNvSpPr txBox="1"/>
          <p:nvPr/>
        </p:nvSpPr>
        <p:spPr>
          <a:xfrm>
            <a:off x="7199184" y="7060734"/>
            <a:ext cx="59436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endParaRPr lang="zh-CN" altLang="en-US" sz="180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流程图: 决策 38">
            <a:extLst>
              <a:ext uri="{FF2B5EF4-FFF2-40B4-BE49-F238E27FC236}">
                <a16:creationId xmlns:a16="http://schemas.microsoft.com/office/drawing/2014/main" id="{0DE4E0EC-070C-DEAB-68F4-BB251C7E85CF}"/>
              </a:ext>
            </a:extLst>
          </p:cNvPr>
          <p:cNvSpPr/>
          <p:nvPr/>
        </p:nvSpPr>
        <p:spPr>
          <a:xfrm>
            <a:off x="7899461" y="6995232"/>
            <a:ext cx="1645920" cy="901225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CD13123-10DC-51A1-55D0-D12CFE007E14}"/>
              </a:ext>
            </a:extLst>
          </p:cNvPr>
          <p:cNvSpPr txBox="1"/>
          <p:nvPr/>
        </p:nvSpPr>
        <p:spPr>
          <a:xfrm>
            <a:off x="7844655" y="7004658"/>
            <a:ext cx="17678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Buy </a:t>
            </a:r>
          </a:p>
          <a:p>
            <a:pPr algn="ctr"/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shares by </a:t>
            </a:r>
          </a:p>
          <a:p>
            <a:pPr algn="ctr"/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ranking until run </a:t>
            </a:r>
          </a:p>
          <a:p>
            <a:pPr algn="ctr"/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 of cash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ED0E4CA-0EE9-A77A-800D-0C7D531C1FA3}"/>
              </a:ext>
            </a:extLst>
          </p:cNvPr>
          <p:cNvCxnSpPr>
            <a:cxnSpLocks/>
          </p:cNvCxnSpPr>
          <p:nvPr/>
        </p:nvCxnSpPr>
        <p:spPr>
          <a:xfrm>
            <a:off x="4724506" y="5401451"/>
            <a:ext cx="764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47D06858-33DE-3AD8-CD9C-01803F355469}"/>
              </a:ext>
            </a:extLst>
          </p:cNvPr>
          <p:cNvSpPr/>
          <p:nvPr/>
        </p:nvSpPr>
        <p:spPr>
          <a:xfrm>
            <a:off x="5494555" y="5153289"/>
            <a:ext cx="1010331" cy="4887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Finish</a:t>
            </a:r>
            <a:endParaRPr lang="zh-CN" altLang="en-US" sz="180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3B7109B-BE5E-579F-A80F-F646FF01B3A6}"/>
              </a:ext>
            </a:extLst>
          </p:cNvPr>
          <p:cNvSpPr txBox="1"/>
          <p:nvPr/>
        </p:nvSpPr>
        <p:spPr>
          <a:xfrm>
            <a:off x="4780063" y="5012343"/>
            <a:ext cx="59436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endParaRPr lang="zh-CN" altLang="en-US" sz="180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09695F0-BEA5-113F-861E-821D5FE22379}"/>
              </a:ext>
            </a:extLst>
          </p:cNvPr>
          <p:cNvCxnSpPr>
            <a:cxnSpLocks/>
          </p:cNvCxnSpPr>
          <p:nvPr/>
        </p:nvCxnSpPr>
        <p:spPr>
          <a:xfrm>
            <a:off x="3903886" y="7898741"/>
            <a:ext cx="0" cy="34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93F525A-7A10-ACFD-569E-352AE23CA29D}"/>
              </a:ext>
            </a:extLst>
          </p:cNvPr>
          <p:cNvCxnSpPr>
            <a:cxnSpLocks/>
          </p:cNvCxnSpPr>
          <p:nvPr/>
        </p:nvCxnSpPr>
        <p:spPr>
          <a:xfrm>
            <a:off x="6314540" y="7899984"/>
            <a:ext cx="0" cy="34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85BE084-098D-C19E-581C-8AC17F332B33}"/>
              </a:ext>
            </a:extLst>
          </p:cNvPr>
          <p:cNvCxnSpPr>
            <a:cxnSpLocks/>
          </p:cNvCxnSpPr>
          <p:nvPr/>
        </p:nvCxnSpPr>
        <p:spPr>
          <a:xfrm>
            <a:off x="8722139" y="7899982"/>
            <a:ext cx="0" cy="34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50BB9ECC-5294-C747-F527-B38DAC52FB91}"/>
              </a:ext>
            </a:extLst>
          </p:cNvPr>
          <p:cNvSpPr/>
          <p:nvPr/>
        </p:nvSpPr>
        <p:spPr>
          <a:xfrm>
            <a:off x="2720060" y="8252295"/>
            <a:ext cx="7199442" cy="4822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Finish</a:t>
            </a:r>
            <a:endParaRPr lang="zh-CN" altLang="en-US" sz="180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43F9740-937A-E55F-58B0-9FC54E238DAA}"/>
              </a:ext>
            </a:extLst>
          </p:cNvPr>
          <p:cNvSpPr txBox="1"/>
          <p:nvPr/>
        </p:nvSpPr>
        <p:spPr>
          <a:xfrm>
            <a:off x="3893968" y="7875590"/>
            <a:ext cx="59436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endParaRPr lang="zh-CN" altLang="en-US" sz="180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B7125CB-0F45-9CB0-3802-20308DEE7160}"/>
              </a:ext>
            </a:extLst>
          </p:cNvPr>
          <p:cNvSpPr txBox="1"/>
          <p:nvPr/>
        </p:nvSpPr>
        <p:spPr>
          <a:xfrm>
            <a:off x="6299013" y="7899982"/>
            <a:ext cx="59436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endParaRPr lang="zh-CN" altLang="en-US" sz="180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83279FDC-0D66-FF23-7432-3FF2AE0741B6}"/>
              </a:ext>
            </a:extLst>
          </p:cNvPr>
          <p:cNvSpPr/>
          <p:nvPr/>
        </p:nvSpPr>
        <p:spPr>
          <a:xfrm>
            <a:off x="3409549" y="1318614"/>
            <a:ext cx="1010331" cy="488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endParaRPr lang="zh-CN" altLang="en-US" sz="180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801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59</Words>
  <Application>Microsoft Office PowerPoint</Application>
  <PresentationFormat>自定义</PresentationFormat>
  <Paragraphs>27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微软雅黑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14</cp:revision>
  <dcterms:created xsi:type="dcterms:W3CDTF">2022-08-31T10:14:26Z</dcterms:created>
  <dcterms:modified xsi:type="dcterms:W3CDTF">2022-08-31T11:24:42Z</dcterms:modified>
</cp:coreProperties>
</file>