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5f674c4f9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5f674c4f9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f674c4f9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f674c4f9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f674c4f9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f674c4f9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f674c4f9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f674c4f9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f674c4f9f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5f674c4f9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f674c4f9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f674c4f9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f674c4f9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f674c4f9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f674c4f9f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f674c4f9f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5f674c4f9f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5f674c4f9f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f674c4f9f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5f674c4f9f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Kenyan Investment Resource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(MoneyWorks)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George Karanja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ctrTitle"/>
          </p:nvPr>
        </p:nvSpPr>
        <p:spPr>
          <a:xfrm>
            <a:off x="1242550" y="503000"/>
            <a:ext cx="6223800" cy="8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System Deployment &amp;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Maintenance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2" name="Google Shape;332;p22"/>
          <p:cNvSpPr txBox="1"/>
          <p:nvPr>
            <p:ph idx="1" type="subTitle"/>
          </p:nvPr>
        </p:nvSpPr>
        <p:spPr>
          <a:xfrm>
            <a:off x="590075" y="1568550"/>
            <a:ext cx="7561500" cy="28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>
                <a:solidFill>
                  <a:srgbClr val="000000"/>
                </a:solidFill>
              </a:rPr>
              <a:t>App Installation Process: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.apk method utilized for Android devices.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Transfer to device and initiate installation process.</a:t>
            </a:r>
            <a:endParaRPr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>
                <a:solidFill>
                  <a:srgbClr val="000000"/>
                </a:solidFill>
              </a:rPr>
              <a:t>System Interfaces: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Emphasis on blending functionality with user-centric design.</a:t>
            </a:r>
            <a:endParaRPr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>
                <a:solidFill>
                  <a:srgbClr val="000000"/>
                </a:solidFill>
              </a:rPr>
              <a:t>Database Interface: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Crucial role in efficient investment information management.</a:t>
            </a:r>
            <a:endParaRPr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>
                <a:solidFill>
                  <a:srgbClr val="000000"/>
                </a:solidFill>
              </a:rPr>
              <a:t>System Maintenance Overview: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Maintenance ensures enduring effectiveness and responsiveness.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Principles of system maintenance contribute to the app's longevity and success.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ctrTitle"/>
          </p:nvPr>
        </p:nvSpPr>
        <p:spPr>
          <a:xfrm>
            <a:off x="761325" y="175325"/>
            <a:ext cx="7462800" cy="14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Conclusions, Recommendations &amp; Future Works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8" name="Google Shape;338;p23"/>
          <p:cNvSpPr txBox="1"/>
          <p:nvPr>
            <p:ph idx="1" type="subTitle"/>
          </p:nvPr>
        </p:nvSpPr>
        <p:spPr>
          <a:xfrm>
            <a:off x="594075" y="1305900"/>
            <a:ext cx="7561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>
                <a:solidFill>
                  <a:srgbClr val="000000"/>
                </a:solidFill>
              </a:rPr>
              <a:t>Conclusions: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Strategic Development Journey:Emphasized careful planning, robust design, and meticulous implementation.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Transitioned from stakeholder needs to a practical solution.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Prioritized scalability, modular definition, and user-centric interfaces in the design phase.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1496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>
                <a:solidFill>
                  <a:srgbClr val="000000"/>
                </a:solidFill>
              </a:rPr>
              <a:t>Future Works: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Provide intelligent investment recommendations and optimize portfolio strategies.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Fortify security, reduce fraud, and ensure transparent tracking of investment transactions.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Develop advanced analytics for deeper understanding of market trends and personalized financial strategies.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Multi-language Support: Incorporate multi-language support for expanded accessibility.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621100" y="796675"/>
            <a:ext cx="4625100" cy="8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Background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560525" y="1767575"/>
            <a:ext cx="73575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Kenya has undergone substantial financial growth and transformation, fueled by a rising interest in financial literacy and investment opportunities.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Technological Shift in Finance:</a:t>
            </a:r>
            <a:r>
              <a:rPr lang="en-GB" sz="1400">
                <a:solidFill>
                  <a:srgbClr val="000000"/>
                </a:solidFill>
              </a:rPr>
              <a:t>Technology, a global trend, is reshaping Kenya's financial sector, offering new possibilities for investment and wealth management.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Dynamic Financial Landscape: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With a thriving economy and dynamic financial markets, Kenya is on the verge of a significant increase in investment activities.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1993000" y="592850"/>
            <a:ext cx="5244900" cy="8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590000" y="1726575"/>
            <a:ext cx="73575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Demand for Tailored Investment Resources: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The evolving financial landscape in Kenya has created a clear demand for i</a:t>
            </a:r>
            <a:r>
              <a:rPr lang="en-GB" sz="1400">
                <a:solidFill>
                  <a:srgbClr val="000000"/>
                </a:solidFill>
              </a:rPr>
              <a:t>nvestment re</a:t>
            </a:r>
            <a:r>
              <a:rPr lang="en-GB" sz="1400">
                <a:solidFill>
                  <a:srgbClr val="000000"/>
                </a:solidFill>
              </a:rPr>
              <a:t>sources specifically tailored to meet the distinct needs of local investors.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Challenges Addressed through an Investing Resource Ap</a:t>
            </a:r>
            <a:r>
              <a:rPr b="1" lang="en-GB" sz="1400">
                <a:solidFill>
                  <a:srgbClr val="000000"/>
                </a:solidFill>
              </a:rPr>
              <a:t>p: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The aim is to empower Kenyan investors with a strategic Android application that aligns with their financial environment, bridging the gap between demand and current deficiencies. 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2311125" y="445875"/>
            <a:ext cx="5563200" cy="8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Objectives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655350" y="1422875"/>
            <a:ext cx="7357500" cy="26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416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Understanding the Kenyan Landscape: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Examine trends, challenges, and opportunities in Kenyan investment management.</a:t>
            </a:r>
            <a:endParaRPr sz="1400">
              <a:solidFill>
                <a:srgbClr val="000000"/>
              </a:solidFill>
            </a:endParaRPr>
          </a:p>
          <a:p>
            <a:pPr indent="-30416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Review Technologies: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Explore technologies and resources in global and Kenyan investment practices.</a:t>
            </a:r>
            <a:endParaRPr sz="1400">
              <a:solidFill>
                <a:srgbClr val="000000"/>
              </a:solidFill>
            </a:endParaRPr>
          </a:p>
          <a:p>
            <a:pPr indent="-30416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Design and Develop: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Formulate an effective design and development process for the Kenyan investing resource app.</a:t>
            </a:r>
            <a:endParaRPr sz="1400">
              <a:solidFill>
                <a:srgbClr val="000000"/>
              </a:solidFill>
            </a:endParaRPr>
          </a:p>
          <a:p>
            <a:pPr indent="-30416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Validate Functionality: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Test and validate the app's functionality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2311125" y="301025"/>
            <a:ext cx="55632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Literature Review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655350" y="1348200"/>
            <a:ext cx="7357500" cy="3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369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40"/>
              <a:buChar char="●"/>
            </a:pPr>
            <a:r>
              <a:rPr b="1" lang="en-GB" sz="1340">
                <a:solidFill>
                  <a:srgbClr val="000000"/>
                </a:solidFill>
              </a:rPr>
              <a:t>Evolution of Investing Resources:</a:t>
            </a:r>
            <a:endParaRPr b="1" sz="134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GB" sz="1340">
                <a:solidFill>
                  <a:srgbClr val="000000"/>
                </a:solidFill>
              </a:rPr>
              <a:t>Trace the historical evolution of investing resources.</a:t>
            </a:r>
            <a:endParaRPr sz="1340">
              <a:solidFill>
                <a:srgbClr val="000000"/>
              </a:solidFill>
            </a:endParaRPr>
          </a:p>
          <a:p>
            <a:pPr indent="-31369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40"/>
              <a:buChar char="●"/>
            </a:pPr>
            <a:r>
              <a:rPr b="1" lang="en-GB" sz="1340">
                <a:solidFill>
                  <a:srgbClr val="000000"/>
                </a:solidFill>
              </a:rPr>
              <a:t>Overview of Existing Digital Platforms:</a:t>
            </a:r>
            <a:endParaRPr sz="134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GB" sz="1340">
                <a:solidFill>
                  <a:srgbClr val="000000"/>
                </a:solidFill>
              </a:rPr>
              <a:t>Explore current digital platforms, including InvestmentHub Kenya, M-Investa Insights, FundSavvy Kenya, and Naweza Stocks</a:t>
            </a:r>
            <a:endParaRPr sz="1340">
              <a:solidFill>
                <a:srgbClr val="000000"/>
              </a:solidFill>
            </a:endParaRPr>
          </a:p>
          <a:p>
            <a:pPr indent="-31369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40"/>
              <a:buChar char="●"/>
            </a:pPr>
            <a:r>
              <a:rPr b="1" lang="en-GB" sz="1340">
                <a:solidFill>
                  <a:srgbClr val="000000"/>
                </a:solidFill>
              </a:rPr>
              <a:t>Gaps in Current Technologies:</a:t>
            </a:r>
            <a:endParaRPr b="1" sz="134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GB" sz="1340">
                <a:solidFill>
                  <a:srgbClr val="000000"/>
                </a:solidFill>
              </a:rPr>
              <a:t>Identify gaps in existing platforms, such as communication constraints, accessibility limitations, and potential cost barriers.</a:t>
            </a:r>
            <a:endParaRPr sz="1340">
              <a:solidFill>
                <a:srgbClr val="000000"/>
              </a:solidFill>
            </a:endParaRPr>
          </a:p>
          <a:p>
            <a:pPr indent="-31369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40"/>
              <a:buChar char="●"/>
            </a:pPr>
            <a:r>
              <a:rPr b="1" lang="en-GB" sz="1340">
                <a:solidFill>
                  <a:srgbClr val="000000"/>
                </a:solidFill>
              </a:rPr>
              <a:t>Importance of the Proposed System:</a:t>
            </a:r>
            <a:endParaRPr sz="134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GB" sz="1340">
                <a:solidFill>
                  <a:srgbClr val="000000"/>
                </a:solidFill>
              </a:rPr>
              <a:t>Emphasize the need for the Kenyan Investing Resource App to address complexities in financial planning and bridge identified gaps, enhancing user experience and engagement.</a:t>
            </a:r>
            <a:endParaRPr sz="13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4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2311125" y="445875"/>
            <a:ext cx="5563200" cy="8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Methodology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8" name="Google Shape;308;p18"/>
          <p:cNvSpPr txBox="1"/>
          <p:nvPr>
            <p:ph idx="1" type="subTitle"/>
          </p:nvPr>
        </p:nvSpPr>
        <p:spPr>
          <a:xfrm>
            <a:off x="655350" y="1405050"/>
            <a:ext cx="73575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>
                <a:solidFill>
                  <a:srgbClr val="000000"/>
                </a:solidFill>
              </a:rPr>
              <a:t>Agile Methodology: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Prioritizes flexibility, collaboration, and incremental delivery, fitting the dynamic needs of the investing resource app.</a:t>
            </a:r>
            <a:endParaRPr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>
                <a:solidFill>
                  <a:srgbClr val="000000"/>
                </a:solidFill>
              </a:rPr>
              <a:t>Agile Life Cycle - Planning: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Outlines app's scope, defines objectives, and identifies potential challenges.</a:t>
            </a:r>
            <a:endParaRPr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>
                <a:solidFill>
                  <a:srgbClr val="000000"/>
                </a:solidFill>
              </a:rPr>
              <a:t>Agile Life Cycle - Analysis and Design: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Collects data related to app's specifications and pinpoints essential features.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Develops preliminary prototypes and designs user interface, system architecture, and database schema.</a:t>
            </a:r>
            <a:endParaRPr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>
                <a:solidFill>
                  <a:srgbClr val="000000"/>
                </a:solidFill>
              </a:rPr>
              <a:t>Agile Life Cycle - Coding, Testing, Deployment, and Maintenance: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Construct software prioritizing scalability, security, and efficiency.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Rigorous testing to ensure bug-free implementation.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Deployment includes user training and ongoing support.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Maintenance phase addresses bugs, updates for new features, and ensures ongoing reliability.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ctrTitle"/>
          </p:nvPr>
        </p:nvSpPr>
        <p:spPr>
          <a:xfrm>
            <a:off x="2311125" y="445875"/>
            <a:ext cx="5563200" cy="8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Planning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4" name="Google Shape;314;p19"/>
          <p:cNvSpPr txBox="1"/>
          <p:nvPr>
            <p:ph idx="1" type="subTitle"/>
          </p:nvPr>
        </p:nvSpPr>
        <p:spPr>
          <a:xfrm>
            <a:off x="655350" y="1318575"/>
            <a:ext cx="7820700" cy="3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2244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 sz="1902">
                <a:solidFill>
                  <a:srgbClr val="000000"/>
                </a:solidFill>
              </a:rPr>
              <a:t>Defining Project Objectives:</a:t>
            </a:r>
            <a:endParaRPr b="1" sz="1902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902">
                <a:solidFill>
                  <a:srgbClr val="000000"/>
                </a:solidFill>
              </a:rPr>
              <a:t>Articulated project objectives precisely in quantifiable terms, including user engagement levels and satisfaction ratings.</a:t>
            </a:r>
            <a:endParaRPr sz="1902">
              <a:solidFill>
                <a:srgbClr val="000000"/>
              </a:solidFill>
            </a:endParaRPr>
          </a:p>
          <a:p>
            <a:pPr indent="-322244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 sz="1902">
                <a:solidFill>
                  <a:srgbClr val="000000"/>
                </a:solidFill>
              </a:rPr>
              <a:t>Gathering and Analyzing Requirements:</a:t>
            </a:r>
            <a:endParaRPr b="1" sz="1902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902">
                <a:solidFill>
                  <a:srgbClr val="000000"/>
                </a:solidFill>
              </a:rPr>
              <a:t>Conducted a comprehensive exploration of user expectations through techniques like interviews and surveys.</a:t>
            </a:r>
            <a:endParaRPr sz="1902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902">
                <a:solidFill>
                  <a:srgbClr val="000000"/>
                </a:solidFill>
              </a:rPr>
              <a:t>Analyzed insights to identify common themes, prioritize features, and align development with user expectations.</a:t>
            </a:r>
            <a:endParaRPr sz="1902">
              <a:solidFill>
                <a:srgbClr val="000000"/>
              </a:solidFill>
            </a:endParaRPr>
          </a:p>
          <a:p>
            <a:pPr indent="-322244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 sz="1902">
                <a:solidFill>
                  <a:srgbClr val="000000"/>
                </a:solidFill>
              </a:rPr>
              <a:t>Constructing a Comprehensive Project Roadmap:</a:t>
            </a:r>
            <a:endParaRPr b="1" sz="1902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902">
                <a:solidFill>
                  <a:srgbClr val="000000"/>
                </a:solidFill>
              </a:rPr>
              <a:t>Crafted a detailed project roadmap, breaking down development into key phases, tasks, and milestones.</a:t>
            </a:r>
            <a:endParaRPr sz="1902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ctrTitle"/>
          </p:nvPr>
        </p:nvSpPr>
        <p:spPr>
          <a:xfrm>
            <a:off x="1609625" y="454050"/>
            <a:ext cx="5563200" cy="8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Analysis &amp; Design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0" name="Google Shape;320;p20"/>
          <p:cNvSpPr txBox="1"/>
          <p:nvPr>
            <p:ph idx="1" type="subTitle"/>
          </p:nvPr>
        </p:nvSpPr>
        <p:spPr>
          <a:xfrm>
            <a:off x="647175" y="1481850"/>
            <a:ext cx="7357500" cy="3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9972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>
                <a:solidFill>
                  <a:srgbClr val="000000"/>
                </a:solidFill>
              </a:rPr>
              <a:t>Stakeholder Engagement: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In-depth involvement of potential investors, financial experts, and sponsors.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Methodologies like interviews, surveys, and discussions to collect meaningful feedback.</a:t>
            </a:r>
            <a:endParaRPr>
              <a:solidFill>
                <a:srgbClr val="000000"/>
              </a:solidFill>
            </a:endParaRPr>
          </a:p>
          <a:p>
            <a:pPr indent="-29972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>
                <a:solidFill>
                  <a:srgbClr val="000000"/>
                </a:solidFill>
              </a:rPr>
              <a:t>Requirements Definition: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Clearly defined functional and non-functional requirements.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Thorough documentation ensuring shared understanding among the development team.</a:t>
            </a:r>
            <a:endParaRPr>
              <a:solidFill>
                <a:srgbClr val="000000"/>
              </a:solidFill>
            </a:endParaRPr>
          </a:p>
          <a:p>
            <a:pPr indent="-29972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>
                <a:solidFill>
                  <a:srgbClr val="000000"/>
                </a:solidFill>
              </a:rPr>
              <a:t>Wireframes and Prototypes: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Essential visual aids in the early design stages.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Wireframes provide a static blueprint, prototypes offer interactive mock-ups.</a:t>
            </a:r>
            <a:endParaRPr>
              <a:solidFill>
                <a:srgbClr val="000000"/>
              </a:solidFill>
            </a:endParaRPr>
          </a:p>
          <a:p>
            <a:pPr indent="-29972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>
                <a:solidFill>
                  <a:srgbClr val="000000"/>
                </a:solidFill>
              </a:rPr>
              <a:t>Validation and Feasibility Analysis: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Prototyping for tangible representations and identification of usability issues.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Feasibility analysis includes financial, technological, and psychological aspects.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ctrTitle"/>
          </p:nvPr>
        </p:nvSpPr>
        <p:spPr>
          <a:xfrm>
            <a:off x="1609625" y="454050"/>
            <a:ext cx="5563200" cy="8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Coding and Testing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6" name="Google Shape;326;p21"/>
          <p:cNvSpPr txBox="1"/>
          <p:nvPr>
            <p:ph idx="1" type="subTitle"/>
          </p:nvPr>
        </p:nvSpPr>
        <p:spPr>
          <a:xfrm>
            <a:off x="647175" y="1212675"/>
            <a:ext cx="7357500" cy="3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>
                <a:solidFill>
                  <a:srgbClr val="000000"/>
                </a:solidFill>
              </a:rPr>
              <a:t>Flutter Framework Adoption: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Strategic choice for cross-platform development, advantages include versatility and innovative features.</a:t>
            </a:r>
            <a:endParaRPr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>
                <a:solidFill>
                  <a:srgbClr val="000000"/>
                </a:solidFill>
              </a:rPr>
              <a:t>Firebase Integration: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Firebase suite for streamlined development and scalability.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ensuring security and real-time data access.</a:t>
            </a:r>
            <a:endParaRPr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>
                <a:solidFill>
                  <a:srgbClr val="000000"/>
                </a:solidFill>
              </a:rPr>
              <a:t>System Requirements: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Processor, RAM, Storage, and Internet Connectivity requirements specified for optimal performance.</a:t>
            </a:r>
            <a:endParaRPr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>
                <a:solidFill>
                  <a:srgbClr val="000000"/>
                </a:solidFill>
              </a:rPr>
              <a:t>Iterative Development Approach: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Core features implemented, tested, and refined based on user feedback.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Ensures continuous evolution, alignment with financial trends, and a user-centric investment resource platform.</a:t>
            </a:r>
            <a:endParaRPr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-GB">
                <a:solidFill>
                  <a:srgbClr val="000000"/>
                </a:solidFill>
              </a:rPr>
              <a:t>Testing Methodologies Overview: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Rigorous evaluation of functionality, performance, and reliability.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Encompasses unit testing, system evaluation, and functional testing.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