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Aplicaciones WEB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00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3 niveles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Componentes:</a:t>
            </a:r>
          </a:p>
          <a:p>
            <a:endParaRPr lang="es-ES" sz="1100" dirty="0" smtClean="0"/>
          </a:p>
          <a:p>
            <a:pPr lvl="1"/>
            <a:r>
              <a:rPr lang="es-ES" dirty="0" smtClean="0"/>
              <a:t>Cliente.</a:t>
            </a:r>
          </a:p>
          <a:p>
            <a:pPr lvl="1"/>
            <a:r>
              <a:rPr lang="es-ES" dirty="0" smtClean="0"/>
              <a:t>Servidor de aplicaciones (SW intermedio). Proporciona recursos solicitados, necesita servidor para hacerlo.</a:t>
            </a:r>
          </a:p>
          <a:p>
            <a:pPr lvl="1"/>
            <a:r>
              <a:rPr lang="es-ES" dirty="0" smtClean="0"/>
              <a:t>Servidor de datos. </a:t>
            </a:r>
            <a:br>
              <a:rPr lang="es-ES" dirty="0" smtClean="0"/>
            </a:br>
            <a:r>
              <a:rPr lang="es-ES" dirty="0" smtClean="0"/>
              <a:t>Proporciona al servidor de aplicaciones los datos que éste le solicitó.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636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3 niveles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Las aplicaciones en el nivel de servidor son descentralizadas.</a:t>
            </a:r>
            <a:br>
              <a:rPr lang="es-ES" dirty="0" smtClean="0"/>
            </a:br>
            <a:r>
              <a:rPr lang="es-ES" dirty="0" smtClean="0"/>
              <a:t>Cada servidor se especializa en una tarea. </a:t>
            </a:r>
            <a:br>
              <a:rPr lang="es-ES" dirty="0" smtClean="0"/>
            </a:br>
            <a:r>
              <a:rPr lang="es-ES" dirty="0" smtClean="0"/>
              <a:t>Por ejemplo: Uno puede ser un  servidor Web y el otro servidor de base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931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3 niveles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43" y="1988840"/>
            <a:ext cx="67913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6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3 niveles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Protocolos más usados:</a:t>
            </a:r>
          </a:p>
          <a:p>
            <a:pPr lvl="1"/>
            <a:r>
              <a:rPr lang="es-ES" dirty="0" smtClean="0"/>
              <a:t>Protocolo :</a:t>
            </a:r>
            <a:r>
              <a:rPr lang="es-ES" dirty="0" smtClean="0">
                <a:sym typeface="Wingdings" panose="05000000000000000000" pitchFamily="2" charset="2"/>
              </a:rPr>
              <a:t> Método estándar que permite la comunicación entre procesos (situados en distintos equipos).</a:t>
            </a:r>
            <a:endParaRPr lang="es-ES" dirty="0" smtClean="0"/>
          </a:p>
          <a:p>
            <a:pPr lvl="1"/>
            <a:r>
              <a:rPr lang="es-ES" dirty="0" smtClean="0"/>
              <a:t>HTTP </a:t>
            </a:r>
            <a:r>
              <a:rPr lang="es-ES" dirty="0" smtClean="0">
                <a:sym typeface="Wingdings" panose="05000000000000000000" pitchFamily="2" charset="2"/>
              </a:rPr>
              <a:t>: Transfiere hipertexto entre navegadores y servidor que se localiza mediante una URL.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HTTPS : Añade seguridad al protocolo anterior, mediante el uso de certificados digitales.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FTP : Transfiere archivos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50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término arquitectura de 3 niveles engloba: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Aplicación compartida entre un cliente,  un software intermedio y un servidor empresarial.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Aplicación compartida entre un cliente, un servidor de aplicaciones y un servidor de base de datos empresarial.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85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OBJETIVOS</a:t>
            </a:r>
            <a:endParaRPr lang="es-ES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 smtClean="0"/>
          </a:p>
          <a:p>
            <a:r>
              <a:rPr lang="es-ES" sz="3600" dirty="0" smtClean="0"/>
              <a:t>Diferenciar entre aplicaciones Web (AW) y aplicaciones de escritorio.</a:t>
            </a:r>
          </a:p>
          <a:p>
            <a:pPr marL="0" indent="0">
              <a:buNone/>
            </a:pPr>
            <a:endParaRPr lang="es-ES" sz="3600" dirty="0" smtClean="0"/>
          </a:p>
          <a:p>
            <a:r>
              <a:rPr lang="es-ES" sz="3600" dirty="0" smtClean="0"/>
              <a:t>Identificar las diferencias entre modelo de arquitectura Cliente-Servidor (C/S) y arquitectura de 3 capas.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26538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/>
          <a:lstStyle/>
          <a:p>
            <a:r>
              <a:rPr lang="es-ES" dirty="0" smtClean="0"/>
              <a:t>Partes de aplicaciones Web:</a:t>
            </a:r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Cliente. Usuario final con navegador.</a:t>
            </a:r>
          </a:p>
          <a:p>
            <a:pPr indent="-285750">
              <a:buFont typeface="+mj-lt"/>
              <a:buAutoNum type="romanUcPeriod"/>
            </a:pPr>
            <a:endParaRPr lang="es-ES" sz="1200" dirty="0" smtClean="0"/>
          </a:p>
          <a:p>
            <a:pPr indent="-285750">
              <a:buFont typeface="+mj-lt"/>
              <a:buAutoNum type="romanUcPeriod"/>
            </a:pPr>
            <a:endParaRPr lang="es-ES" sz="1200" dirty="0"/>
          </a:p>
          <a:p>
            <a:pPr indent="-285750">
              <a:buFont typeface="+mj-lt"/>
              <a:buAutoNum type="romanUcPeriod"/>
            </a:pPr>
            <a:endParaRPr lang="es-ES" sz="1200" dirty="0" smtClean="0"/>
          </a:p>
          <a:p>
            <a:pPr indent="-285750">
              <a:buFont typeface="+mj-lt"/>
              <a:buAutoNum type="romanUcPeriod"/>
            </a:pPr>
            <a:endParaRPr lang="es-ES" sz="1200" dirty="0"/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Servidor. Residen los datos, reglas y lógica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61281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Web (AW)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Para </a:t>
            </a:r>
            <a:r>
              <a:rPr lang="es-ES" b="1" dirty="0" smtClean="0"/>
              <a:t>descargar</a:t>
            </a:r>
            <a:r>
              <a:rPr lang="es-ES" dirty="0" smtClean="0"/>
              <a:t> </a:t>
            </a:r>
            <a:r>
              <a:rPr lang="es-ES" dirty="0"/>
              <a:t>al cliente de tareas, dejar tareas más importantes al servidor. ( Almacén de datos, transacciones, reglas de negocio).</a:t>
            </a:r>
          </a:p>
          <a:p>
            <a:endParaRPr lang="es-ES" dirty="0" smtClean="0"/>
          </a:p>
          <a:p>
            <a:r>
              <a:rPr lang="es-ES" b="1" dirty="0" smtClean="0"/>
              <a:t>Auge</a:t>
            </a:r>
            <a:r>
              <a:rPr lang="es-ES" dirty="0" smtClean="0"/>
              <a:t> y </a:t>
            </a:r>
            <a:r>
              <a:rPr lang="es-ES" b="1" dirty="0" smtClean="0"/>
              <a:t>desarrollo</a:t>
            </a:r>
            <a:r>
              <a:rPr lang="es-ES" dirty="0" smtClean="0"/>
              <a:t> de redes tanto locales como globales, han favorecido el concepto.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8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Ventajas Aplicaciones 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56166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No necesita instalar Software (SW) especial en cliente (solo un navegador).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Bajo coste actualizar equipos, trabaja el servidor.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Acceso a la última y mejor versión.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Información centralizada.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Seguridad y copia de seguridad más fácil. No hay datos en clientes.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Movilidad, acceso universal.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Acceso a última y mejor versión.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000" dirty="0" smtClean="0"/>
              <a:t>Reducción de costes en cliente. No  hay necesidad de SW potente.</a:t>
            </a:r>
          </a:p>
          <a:p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2711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Arquitectura cliente/servidor (C/S)</a:t>
            </a:r>
            <a:br>
              <a:rPr lang="es-ES" dirty="0" smtClean="0"/>
            </a:br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3387"/>
          </a:xfrm>
        </p:spPr>
        <p:txBody>
          <a:bodyPr>
            <a:noAutofit/>
          </a:bodyPr>
          <a:lstStyle/>
          <a:p>
            <a:r>
              <a:rPr lang="es-ES" dirty="0" smtClean="0"/>
              <a:t>Reparto de tareas entre cliente y servidor Modelo de aplicación distribuida.</a:t>
            </a:r>
          </a:p>
          <a:p>
            <a:r>
              <a:rPr lang="es-ES" b="1" dirty="0" smtClean="0"/>
              <a:t>Centralización</a:t>
            </a:r>
            <a:r>
              <a:rPr lang="es-ES" dirty="0" smtClean="0"/>
              <a:t>. Es la mayor ventaja.</a:t>
            </a:r>
          </a:p>
          <a:p>
            <a:r>
              <a:rPr lang="es-ES" dirty="0" smtClean="0"/>
              <a:t>Separación entre cliente y servidor, es de tipo lógico. </a:t>
            </a:r>
          </a:p>
          <a:p>
            <a:r>
              <a:rPr lang="es-ES" dirty="0" smtClean="0"/>
              <a:t>Independientemente del servicio la arquitectura es la misma. </a:t>
            </a:r>
          </a:p>
          <a:p>
            <a:r>
              <a:rPr lang="es-ES" dirty="0" smtClean="0"/>
              <a:t>Tipos: servidor de correo, de archivos, Web, etc.</a:t>
            </a:r>
          </a:p>
          <a:p>
            <a:r>
              <a:rPr lang="es-ES" dirty="0" smtClean="0"/>
              <a:t>También llamada de 2 niveles.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1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(C/S)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Cliente: 	</a:t>
            </a:r>
          </a:p>
          <a:p>
            <a:pPr lvl="1"/>
            <a:r>
              <a:rPr lang="es-ES" dirty="0" smtClean="0"/>
              <a:t>Posibilidad de Conectar con varios servidores simultáneamente.</a:t>
            </a:r>
          </a:p>
          <a:p>
            <a:pPr lvl="1"/>
            <a:r>
              <a:rPr lang="es-ES" dirty="0" smtClean="0"/>
              <a:t>Toma la iniciativa de comunicar con el servidor.</a:t>
            </a:r>
          </a:p>
          <a:p>
            <a:pPr marL="0" indent="0">
              <a:buNone/>
            </a:pPr>
            <a:endParaRPr lang="es-ES" sz="2200" dirty="0" smtClean="0"/>
          </a:p>
          <a:p>
            <a:r>
              <a:rPr lang="es-ES" dirty="0" smtClean="0"/>
              <a:t>Servidor:</a:t>
            </a:r>
          </a:p>
          <a:p>
            <a:pPr lvl="1"/>
            <a:r>
              <a:rPr lang="es-ES" dirty="0" smtClean="0"/>
              <a:t>Espera conexiones de los clientes.</a:t>
            </a:r>
          </a:p>
          <a:p>
            <a:pPr lvl="1"/>
            <a:r>
              <a:rPr lang="es-ES" dirty="0" smtClean="0"/>
              <a:t>Recepciona la solicitud, la procesa y </a:t>
            </a:r>
            <a:r>
              <a:rPr lang="es-ES" dirty="0" err="1" smtClean="0"/>
              <a:t>envia</a:t>
            </a:r>
            <a:r>
              <a:rPr lang="es-ES" dirty="0" smtClean="0"/>
              <a:t> respuesta al cliente.</a:t>
            </a:r>
          </a:p>
          <a:p>
            <a:pPr lvl="1"/>
            <a:r>
              <a:rPr lang="es-ES" dirty="0" smtClean="0"/>
              <a:t>Permite múltiples conexiones.</a:t>
            </a:r>
          </a:p>
          <a:p>
            <a:r>
              <a:rPr lang="es-ES" dirty="0" smtClean="0"/>
              <a:t>Servidor polivalente, puede responder directamente a todas las solicitudes de recursos del cliente. *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90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(AW)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Centraliza el control.</a:t>
            </a:r>
          </a:p>
          <a:p>
            <a:r>
              <a:rPr lang="es-ES" dirty="0" smtClean="0"/>
              <a:t>Escalabilidad, aumenta la capacidad del Cliente y del servidor por separado. Puedes añadir nodos a la red.</a:t>
            </a:r>
          </a:p>
          <a:p>
            <a:r>
              <a:rPr lang="es-ES" dirty="0" smtClean="0"/>
              <a:t>Facilidad de mantener, las modificaciones apenas interfieren en la estructura.</a:t>
            </a:r>
          </a:p>
          <a:p>
            <a:r>
              <a:rPr lang="es-ES" dirty="0" smtClean="0"/>
              <a:t>Nuevas tecnologías aseguran interfaz amigable, seguridad y facilidad de empleo.</a:t>
            </a:r>
          </a:p>
        </p:txBody>
      </p:sp>
    </p:spTree>
    <p:extLst>
      <p:ext uri="{BB962C8B-B14F-4D97-AF65-F5344CB8AC3E}">
        <p14:creationId xmlns:p14="http://schemas.microsoft.com/office/powerpoint/2010/main" val="3200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Desventajas </a:t>
            </a:r>
            <a:r>
              <a:rPr lang="es-ES" dirty="0"/>
              <a:t>(AW)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Congestión del tráfico de datos; A más clientes más datos en la misma dirección. </a:t>
            </a:r>
            <a:br>
              <a:rPr lang="es-ES" dirty="0" smtClean="0"/>
            </a:br>
            <a:r>
              <a:rPr lang="es-ES" dirty="0" smtClean="0"/>
              <a:t>(Al contrario de la Arquitectura P2P a más clientes más ancho de banda)</a:t>
            </a:r>
          </a:p>
          <a:p>
            <a:endParaRPr lang="es-ES" sz="2000" dirty="0" smtClean="0"/>
          </a:p>
          <a:p>
            <a:r>
              <a:rPr lang="es-ES" dirty="0" smtClean="0"/>
              <a:t>Caída del servidor. Colapso del sistema.</a:t>
            </a:r>
          </a:p>
          <a:p>
            <a:endParaRPr lang="es-ES" sz="2000" dirty="0" smtClean="0"/>
          </a:p>
          <a:p>
            <a:r>
              <a:rPr lang="es-ES" dirty="0" smtClean="0"/>
              <a:t>Necesidad de Hardware (HW) y Software (SW) específico (Sistemas operativos Servidores y máquinas dedicadas).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41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465</Words>
  <Application>Microsoft Office PowerPoint</Application>
  <PresentationFormat>Presentación en pantalla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Aplicaciones WEB</vt:lpstr>
      <vt:lpstr>OBJETIVOS</vt:lpstr>
      <vt:lpstr>Concepto</vt:lpstr>
      <vt:lpstr>Aplicaciones Web (AW) </vt:lpstr>
      <vt:lpstr>Ventajas Aplicaciones Web</vt:lpstr>
      <vt:lpstr>Arquitectura cliente/servidor (C/S) Elementos</vt:lpstr>
      <vt:lpstr>Características (C/S)</vt:lpstr>
      <vt:lpstr>Ventajas (AW)</vt:lpstr>
      <vt:lpstr>Desventajas (AW)</vt:lpstr>
      <vt:lpstr>Arquitectura 3 niveles</vt:lpstr>
      <vt:lpstr>Arquitectura de 3 niveles</vt:lpstr>
      <vt:lpstr>Arquitectura 3 niveles</vt:lpstr>
      <vt:lpstr>Arquitectura de 3 niveles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WEB</dc:title>
  <dc:creator>César</dc:creator>
  <cp:lastModifiedBy>Microsoft</cp:lastModifiedBy>
  <cp:revision>15</cp:revision>
  <dcterms:created xsi:type="dcterms:W3CDTF">2016-09-21T06:51:56Z</dcterms:created>
  <dcterms:modified xsi:type="dcterms:W3CDTF">2016-09-21T15:00:41Z</dcterms:modified>
</cp:coreProperties>
</file>