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ira Sans Medium" panose="020B0603050000020004" pitchFamily="34" charset="0"/>
      <p:regular r:id="rId14"/>
      <p:italic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sY6liTKixlhmEUKvV6eXWzAjR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79765" y="1319513"/>
            <a:ext cx="4125000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1600" b="1" dirty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Проект на тему</a:t>
            </a:r>
            <a:r>
              <a:rPr lang="en-US" sz="1600" b="1" dirty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Fira Sans Medium" panose="020B0604020202020204" pitchFamily="34" charset="0"/>
              </a:rPr>
              <a:t> «Обозреватель игр»</a:t>
            </a:r>
            <a:r>
              <a:rPr lang="ru-RU" sz="1600" b="1" dirty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28" y="411957"/>
            <a:ext cx="943479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179785" y="47351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Программа Scratch</a:t>
            </a:r>
            <a:endParaRPr sz="700" b="0" i="0" u="none" strike="noStrike" cap="none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762825"/>
            <a:ext cx="1940529" cy="14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64469" y="4136231"/>
            <a:ext cx="2185560" cy="104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-7044"/>
            <a:ext cx="2035631" cy="119446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379765" y="1833380"/>
            <a:ext cx="3799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5061EC"/>
                </a:solidFill>
                <a:latin typeface="Roboto"/>
                <a:ea typeface="Roboto"/>
                <a:cs typeface="Roboto"/>
                <a:sym typeface="Roboto"/>
              </a:rPr>
              <a:t> фрилансер</a:t>
            </a:r>
            <a:endParaRPr sz="1800" b="1" i="0" u="none" strike="noStrike" cap="none" dirty="0">
              <a:solidFill>
                <a:srgbClr val="5061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494119" y="2321696"/>
            <a:ext cx="2262528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b="1" dirty="0" err="1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Вильданова</a:t>
            </a:r>
            <a:r>
              <a:rPr lang="ru-RU" b="1" dirty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  Полина</a:t>
            </a:r>
            <a:endParaRPr sz="13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494119" y="2943300"/>
            <a:ext cx="2121334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г . Набережные Челны</a:t>
            </a:r>
            <a:endParaRPr sz="11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692854">
            <a:off x="5649059" y="981325"/>
            <a:ext cx="2925382" cy="478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917ED5-CFE9-420E-87F3-E0C2353A5A78}"/>
              </a:ext>
            </a:extLst>
          </p:cNvPr>
          <p:cNvSpPr txBox="1"/>
          <p:nvPr/>
        </p:nvSpPr>
        <p:spPr>
          <a:xfrm>
            <a:off x="275131" y="4715894"/>
            <a:ext cx="127912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-RU" sz="800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Образователь игр</a:t>
            </a:r>
            <a:endParaRPr lang="ru-RU" sz="8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/>
          <p:nvPr/>
        </p:nvSpPr>
        <p:spPr>
          <a:xfrm>
            <a:off x="-21772" y="0"/>
            <a:ext cx="9165900" cy="5143500"/>
          </a:xfrm>
          <a:prstGeom prst="rect">
            <a:avLst/>
          </a:prstGeom>
          <a:solidFill>
            <a:srgbClr val="F7598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30" y="411957"/>
            <a:ext cx="943477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287361" y="4864163"/>
            <a:ext cx="10968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buSzPts val="700"/>
            </a:pPr>
            <a:r>
              <a:rPr lang="ru-RU" sz="700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Образователь игр</a:t>
            </a:r>
            <a:endParaRPr lang="ru-RU" sz="7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745" y="837520"/>
            <a:ext cx="1030594" cy="9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/>
        </p:nvSpPr>
        <p:spPr>
          <a:xfrm>
            <a:off x="417753" y="2229550"/>
            <a:ext cx="8880000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Цель:</a:t>
            </a:r>
            <a:r>
              <a:rPr lang="ru-RU" sz="1600" b="1" i="0" u="none" strike="noStrike" cap="none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создать проект который поможет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-RU" sz="1600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игрокам в выборе игр, соответствующих их интересам и предпочтениям, используя системы рекомендаций и фильтров. </a:t>
            </a:r>
            <a:r>
              <a:rPr lang="ru-RU" sz="1600" b="1" i="0" u="none" strike="noStrike" cap="none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6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28" y="411957"/>
            <a:ext cx="943479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/>
        </p:nvSpPr>
        <p:spPr>
          <a:xfrm>
            <a:off x="657806" y="3958406"/>
            <a:ext cx="3670200" cy="35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На картинке изображен код из которого мы в дальнейшем сможем отвечать на вопросы, и нашу игру будут оценивать.</a:t>
            </a:r>
            <a:endParaRPr sz="800" i="0" u="none" strike="noStrike" cap="none" dirty="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294085" y="4849416"/>
            <a:ext cx="10968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buSzPts val="700"/>
            </a:pPr>
            <a:r>
              <a:rPr lang="ru-RU" sz="700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Образователь игр</a:t>
            </a:r>
            <a:endParaRPr lang="ru-RU" sz="7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494119" y="1274738"/>
            <a:ext cx="3997500" cy="2562000"/>
          </a:xfrm>
          <a:prstGeom prst="roundRect">
            <a:avLst>
              <a:gd name="adj" fmla="val 5314"/>
            </a:avLst>
          </a:prstGeom>
          <a:solidFill>
            <a:srgbClr val="E7E6E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4788619" y="3958406"/>
            <a:ext cx="3670200" cy="49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>
              <a:lnSpc>
                <a:spcPct val="115000"/>
              </a:lnSpc>
              <a:buSzPts val="800"/>
            </a:pPr>
            <a:r>
              <a:rPr lang="ru-RU" sz="800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На картинке изображен код из которого мы в дальнейшем сможем отвечать на вопросы, и нашу игру будут оценивать.</a:t>
            </a:r>
            <a:endParaRPr lang="ru-RU" sz="800" i="0" u="none" strike="noStrike" cap="none" dirty="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 dirty="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4624931" y="1274738"/>
            <a:ext cx="3997500" cy="2562000"/>
          </a:xfrm>
          <a:prstGeom prst="roundRect">
            <a:avLst>
              <a:gd name="adj" fmla="val 5314"/>
            </a:avLst>
          </a:prstGeom>
          <a:solidFill>
            <a:srgbClr val="E7E6E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494110" y="633431"/>
            <a:ext cx="212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РЕЗУЛЬТАТ</a:t>
            </a:r>
            <a:endParaRPr sz="11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494110" y="802669"/>
            <a:ext cx="1498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7598D"/>
                </a:solidFill>
                <a:latin typeface="Roboto"/>
                <a:ea typeface="Roboto"/>
                <a:cs typeface="Roboto"/>
                <a:sym typeface="Roboto"/>
              </a:rPr>
              <a:t>ЧАСТЬ 1</a:t>
            </a:r>
            <a:endParaRPr sz="1800" b="1" i="0" u="none" strike="noStrike" cap="none">
              <a:solidFill>
                <a:srgbClr val="F759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8522BC-8349-4A52-9FB1-413E97F77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10" y="1295647"/>
            <a:ext cx="3997501" cy="25522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D38768-A48E-491C-837D-25F437CB4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931" y="1295647"/>
            <a:ext cx="4024951" cy="25410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28" y="411957"/>
            <a:ext cx="943479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-RU" sz="700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Образователь игр</a:t>
            </a:r>
            <a:endParaRPr sz="7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494119" y="1274738"/>
            <a:ext cx="3997500" cy="3171900"/>
          </a:xfrm>
          <a:prstGeom prst="roundRect">
            <a:avLst>
              <a:gd name="adj" fmla="val 5314"/>
            </a:avLst>
          </a:prstGeom>
          <a:solidFill>
            <a:srgbClr val="E7E6E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2326341" y="4568428"/>
            <a:ext cx="4238765" cy="35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На этой картинке  мы отвечаем на вопросы на счет игры, и нашу игру оцениваю и пишут сколько она набрала  баллов.</a:t>
            </a:r>
            <a:endParaRPr sz="800" i="0" u="none" strike="noStrike" cap="none" dirty="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4748550" y="1274738"/>
            <a:ext cx="1808700" cy="3171900"/>
          </a:xfrm>
          <a:prstGeom prst="roundRect">
            <a:avLst>
              <a:gd name="adj" fmla="val 9778"/>
            </a:avLst>
          </a:prstGeom>
          <a:solidFill>
            <a:srgbClr val="E7E6E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494110" y="633431"/>
            <a:ext cx="212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РЕЗУЛЬТАТ</a:t>
            </a:r>
            <a:endParaRPr sz="11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494110" y="802669"/>
            <a:ext cx="1498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7598D"/>
                </a:solidFill>
                <a:latin typeface="Roboto"/>
                <a:ea typeface="Roboto"/>
                <a:cs typeface="Roboto"/>
                <a:sym typeface="Roboto"/>
              </a:rPr>
              <a:t>ЧАСТЬ 2</a:t>
            </a:r>
            <a:endParaRPr sz="1800" b="1" i="0" u="none" strike="noStrike" cap="none">
              <a:solidFill>
                <a:srgbClr val="F759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6813959" y="1274663"/>
            <a:ext cx="1808700" cy="1779000"/>
          </a:xfrm>
          <a:prstGeom prst="roundRect">
            <a:avLst>
              <a:gd name="adj" fmla="val 9778"/>
            </a:avLst>
          </a:prstGeom>
          <a:solidFill>
            <a:srgbClr val="E7E6E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F1B915-3C21-4C83-82EC-1C426F7D3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33" y="1244110"/>
            <a:ext cx="8155771" cy="3202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-21772" y="0"/>
            <a:ext cx="9165900" cy="5143500"/>
          </a:xfrm>
          <a:prstGeom prst="rect">
            <a:avLst/>
          </a:prstGeom>
          <a:solidFill>
            <a:srgbClr val="5061E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30" y="411957"/>
            <a:ext cx="943477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417753" y="2229550"/>
            <a:ext cx="8880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Преимущества проекта</a:t>
            </a:r>
            <a:endParaRPr sz="11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417750" y="2961850"/>
            <a:ext cx="7327200" cy="65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1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Проект может способствовать повышению игровой грамотности, помогая пользователям лучше понимать игровые механики, сюжеты и культурные контексты. Это также может стимулировать критическое мышление и развивать навыки анализа, полезные. </a:t>
            </a:r>
            <a:endParaRPr sz="11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294085" y="4849416"/>
            <a:ext cx="10968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buSzPts val="700"/>
            </a:pPr>
            <a:r>
              <a:rPr lang="ru-RU" sz="700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Образователь игр</a:t>
            </a:r>
            <a:endParaRPr lang="ru-RU" sz="7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750" y="755375"/>
            <a:ext cx="1030600" cy="114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28" y="411957"/>
            <a:ext cx="943479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/>
        </p:nvSpPr>
        <p:spPr>
          <a:xfrm>
            <a:off x="494110" y="894919"/>
            <a:ext cx="212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И ЕЩЁ ОЧЕНЬ ВАЖНОЕ</a:t>
            </a:r>
            <a:endParaRPr sz="11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494086" y="1723350"/>
            <a:ext cx="4485900" cy="104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598D"/>
              </a:buClr>
              <a:buSzPts val="1500"/>
              <a:buFont typeface="Roboto"/>
              <a:buChar char="✔"/>
            </a:pPr>
            <a:r>
              <a:rPr lang="ru-RU" sz="1100" i="0" u="none" strike="noStrike" cap="none" dirty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Я потратила на этот проект 2 дня.</a:t>
            </a:r>
            <a:endParaRPr sz="1100" i="0" u="none" strike="noStrike" cap="none" dirty="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i="0" u="none" strike="noStrike" cap="none" dirty="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598D"/>
              </a:buClr>
              <a:buSzPts val="1500"/>
              <a:buFont typeface="Roboto"/>
              <a:buChar char="✔"/>
            </a:pPr>
            <a:r>
              <a:rPr lang="ru-RU" sz="1100" dirty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Этот проект сможет оценить вашу игру </a:t>
            </a:r>
            <a:endParaRPr sz="1100" i="0" u="none" strike="noStrike" cap="none" dirty="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i="0" u="none" strike="noStrike" cap="none" dirty="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598D"/>
              </a:buClr>
              <a:buSzPts val="1500"/>
              <a:buFont typeface="Roboto"/>
              <a:buChar char="✔"/>
            </a:pPr>
            <a:r>
              <a:rPr lang="ru-RU" sz="1100" dirty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В коде 36 строчек</a:t>
            </a:r>
            <a:endParaRPr sz="1100" i="0" u="none" strike="noStrike" cap="none" dirty="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494086" y="1121300"/>
            <a:ext cx="3610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7598D"/>
                </a:solidFill>
                <a:latin typeface="Roboto"/>
                <a:ea typeface="Roboto"/>
                <a:cs typeface="Roboto"/>
                <a:sym typeface="Roboto"/>
              </a:rPr>
              <a:t>Цифры и факты</a:t>
            </a:r>
            <a:endParaRPr sz="1800" b="1" i="0" u="none" strike="noStrike" cap="none">
              <a:solidFill>
                <a:srgbClr val="F759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203475" y="3729000"/>
            <a:ext cx="1940529" cy="141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294085" y="4849416"/>
            <a:ext cx="10968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buSzPts val="700"/>
            </a:pPr>
            <a:r>
              <a:rPr lang="ru-RU" sz="700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Образователь игр</a:t>
            </a:r>
            <a:endParaRPr lang="ru-RU" sz="7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 проекта</a:t>
            </a:r>
            <a:endParaRPr sz="7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-21772" y="0"/>
            <a:ext cx="9165900" cy="5143500"/>
          </a:xfrm>
          <a:prstGeom prst="rect">
            <a:avLst/>
          </a:prstGeom>
          <a:solidFill>
            <a:srgbClr val="F7598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0" y="1256006"/>
            <a:ext cx="91440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Благодарю за внимание!</a:t>
            </a:r>
            <a:endParaRPr sz="11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30" y="411957"/>
            <a:ext cx="943477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/>
          <p:nvPr/>
        </p:nvSpPr>
        <p:spPr>
          <a:xfrm>
            <a:off x="294085" y="4849416"/>
            <a:ext cx="10968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buSzPts val="700"/>
            </a:pPr>
            <a:r>
              <a:rPr lang="ru-RU" sz="700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Образователь игр</a:t>
            </a:r>
            <a:endParaRPr lang="ru-RU" sz="7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2101" y="2304225"/>
            <a:ext cx="2259798" cy="246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195</Words>
  <Application>Microsoft Office PowerPoint</Application>
  <PresentationFormat>Экран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Montserrat</vt:lpstr>
      <vt:lpstr>Fira Sans Medium</vt:lpstr>
      <vt:lpstr>Calibri</vt:lpstr>
      <vt:lpstr>Arial</vt:lpstr>
      <vt:lpstr>Roboto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5</cp:revision>
  <dcterms:modified xsi:type="dcterms:W3CDTF">2025-03-19T17:15:53Z</dcterms:modified>
</cp:coreProperties>
</file>