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leo" panose="020B0604020202020204" charset="0"/>
      <p:regular r:id="rId9"/>
      <p:bold r:id="rId10"/>
      <p:italic r:id="rId11"/>
      <p:boldItalic r:id="rId12"/>
    </p:embeddedFont>
    <p:embeddedFont>
      <p:font typeface="Algerian" panose="04020705040A02060702" pitchFamily="82" charset="0"/>
      <p:regular r:id="rId13"/>
    </p:embeddedFont>
    <p:embeddedFont>
      <p:font typeface="Anaheim" panose="020B0604020202020204" charset="0"/>
      <p:regular r:id="rId14"/>
    </p:embeddedFont>
    <p:embeddedFont>
      <p:font typeface="Asap" panose="020B0604020202020204" charset="0"/>
      <p:regular r:id="rId15"/>
      <p:bold r:id="rId16"/>
      <p:italic r:id="rId17"/>
      <p:boldItalic r:id="rId18"/>
    </p:embeddedFont>
    <p:embeddedFont>
      <p:font typeface="Bebas Neue" panose="020B0604020202020204" charset="0"/>
      <p:regular r:id="rId19"/>
    </p:embeddedFont>
    <p:embeddedFont>
      <p:font typeface="Mrs Saint Delafield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FC4373-8921-4715-8390-9AAEB71575FE}">
  <a:tblStyle styleId="{AAFC4373-8921-4715-8390-9AAEB71575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02" autoAdjust="0"/>
  </p:normalViewPr>
  <p:slideViewPr>
    <p:cSldViewPr snapToGrid="0">
      <p:cViewPr>
        <p:scale>
          <a:sx n="80" d="100"/>
          <a:sy n="80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a754dda9a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a754dda9a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4ac14693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4ac14693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a754dda9a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a754dda9a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4ac14693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4ac14693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a754dda9a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a754dda9a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799987">
            <a:off x="3744851" y="3775276"/>
            <a:ext cx="5456876" cy="1414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4">
            <a:alphaModFix/>
          </a:blip>
          <a:srcRect l="8019" t="6615" r="119" b="6789"/>
          <a:stretch/>
        </p:blipFill>
        <p:spPr>
          <a:xfrm>
            <a:off x="-26350" y="5250"/>
            <a:ext cx="4884349" cy="513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81000" y="535000"/>
            <a:ext cx="4191300" cy="16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992">
            <a:off x="712099" y="2373800"/>
            <a:ext cx="31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3">
            <a:alphaModFix/>
          </a:blip>
          <a:srcRect l="61312" t="6610" r="119" b="6296"/>
          <a:stretch/>
        </p:blipFill>
        <p:spPr>
          <a:xfrm rot="-5400000">
            <a:off x="2003761" y="529285"/>
            <a:ext cx="2640926" cy="664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4">
            <a:alphaModFix/>
          </a:blip>
          <a:srcRect l="49367" t="19435" b="12393"/>
          <a:stretch/>
        </p:blipFill>
        <p:spPr>
          <a:xfrm rot="10800000">
            <a:off x="6286499" y="-19052"/>
            <a:ext cx="2862201" cy="52197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3183150"/>
            <a:ext cx="5736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821000" y="1166375"/>
            <a:ext cx="128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15100" y="4024950"/>
            <a:ext cx="5736000" cy="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0">
            <a:off x="6800824" y="-174425"/>
            <a:ext cx="2593064" cy="21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6333">
            <a:off x="8209610" y="935344"/>
            <a:ext cx="1520705" cy="145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5550" y="-308689"/>
            <a:ext cx="6648448" cy="1649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 rotWithShape="1">
          <a:blip r:embed="rId6">
            <a:alphaModFix/>
          </a:blip>
          <a:srcRect l="61312" t="6610" r="119" b="6296"/>
          <a:stretch/>
        </p:blipFill>
        <p:spPr>
          <a:xfrm rot="-5400000" flipH="1">
            <a:off x="4499311" y="-3793957"/>
            <a:ext cx="2640926" cy="664844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671325" y="2308975"/>
            <a:ext cx="4423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3671420" y="3099800"/>
            <a:ext cx="4423800" cy="15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7">
            <a:alphaModFix/>
          </a:blip>
          <a:srcRect l="49367" t="19435" b="12393"/>
          <a:stretch/>
        </p:blipFill>
        <p:spPr>
          <a:xfrm rot="10800000" flipH="1">
            <a:off x="-1" y="-38102"/>
            <a:ext cx="2862201" cy="5219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0">
            <a:off x="6701349" y="-561275"/>
            <a:ext cx="2593064" cy="21925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title" hasCustomPrompt="1"/>
          </p:nvPr>
        </p:nvSpPr>
        <p:spPr>
          <a:xfrm>
            <a:off x="1143425" y="1206750"/>
            <a:ext cx="576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969625" y="2308227"/>
            <a:ext cx="3278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 hasCustomPrompt="1"/>
          </p:nvPr>
        </p:nvSpPr>
        <p:spPr>
          <a:xfrm>
            <a:off x="4597350" y="1206750"/>
            <a:ext cx="576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>
            <a:off x="4427600" y="2308227"/>
            <a:ext cx="3285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4" hasCustomPrompt="1"/>
          </p:nvPr>
        </p:nvSpPr>
        <p:spPr>
          <a:xfrm>
            <a:off x="1143425" y="2996150"/>
            <a:ext cx="576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969625" y="4118942"/>
            <a:ext cx="3278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6" hasCustomPrompt="1"/>
          </p:nvPr>
        </p:nvSpPr>
        <p:spPr>
          <a:xfrm>
            <a:off x="4597350" y="2996150"/>
            <a:ext cx="576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7"/>
          </p:nvPr>
        </p:nvSpPr>
        <p:spPr>
          <a:xfrm>
            <a:off x="4427600" y="4118942"/>
            <a:ext cx="3285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9"/>
          </p:nvPr>
        </p:nvSpPr>
        <p:spPr>
          <a:xfrm>
            <a:off x="962750" y="1946517"/>
            <a:ext cx="3278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4427600" y="1946517"/>
            <a:ext cx="3285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4"/>
          </p:nvPr>
        </p:nvSpPr>
        <p:spPr>
          <a:xfrm>
            <a:off x="962750" y="3752691"/>
            <a:ext cx="3278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4427600" y="3752691"/>
            <a:ext cx="3285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973001" y="1926675"/>
            <a:ext cx="5124449" cy="12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l="49367" t="19435" b="12393"/>
          <a:stretch/>
        </p:blipFill>
        <p:spPr>
          <a:xfrm rot="10800000" flipH="1">
            <a:off x="-2214526" y="-38102"/>
            <a:ext cx="2862201" cy="521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l="49367" t="19435" b="12393"/>
          <a:stretch/>
        </p:blipFill>
        <p:spPr>
          <a:xfrm rot="10800000">
            <a:off x="8428899" y="-38102"/>
            <a:ext cx="2862201" cy="5219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15111" y="2606600"/>
            <a:ext cx="4407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715100" y="1033162"/>
            <a:ext cx="44073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l="49367" t="19435" b="12393"/>
          <a:stretch/>
        </p:blipFill>
        <p:spPr>
          <a:xfrm rot="10800000">
            <a:off x="6281799" y="-31173"/>
            <a:ext cx="2862201" cy="521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3437924" y="1936412"/>
            <a:ext cx="5178527" cy="12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547568">
            <a:off x="6683350" y="2489763"/>
            <a:ext cx="2319700" cy="221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 rotWithShape="1">
          <a:blip r:embed="rId4">
            <a:alphaModFix/>
          </a:blip>
          <a:srcRect t="23611"/>
          <a:stretch/>
        </p:blipFill>
        <p:spPr>
          <a:xfrm rot="10800000">
            <a:off x="-25949" y="3894399"/>
            <a:ext cx="9195899" cy="17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687649" y="2127675"/>
            <a:ext cx="5657124" cy="140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6">
            <a:alphaModFix/>
          </a:blip>
          <a:srcRect l="68207" t="19435" b="12393"/>
          <a:stretch/>
        </p:blipFill>
        <p:spPr>
          <a:xfrm rot="10800000" flipH="1">
            <a:off x="1" y="-1"/>
            <a:ext cx="1943101" cy="564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546849">
            <a:off x="3911417" y="-689261"/>
            <a:ext cx="1956037" cy="1653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790977">
            <a:off x="-1270401" y="2503250"/>
            <a:ext cx="2593064" cy="219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46849">
            <a:off x="-589945" y="1916239"/>
            <a:ext cx="1956037" cy="1653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249083">
            <a:off x="-737001" y="2553950"/>
            <a:ext cx="2593063" cy="21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799987">
            <a:off x="1" y="3728626"/>
            <a:ext cx="5456876" cy="1414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6">
            <a:alphaModFix/>
          </a:blip>
          <a:srcRect l="-120" t="6615" r="119" b="6789"/>
          <a:stretch/>
        </p:blipFill>
        <p:spPr>
          <a:xfrm flipH="1">
            <a:off x="5288188" y="-4680"/>
            <a:ext cx="5317100" cy="51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9547568">
            <a:off x="8080400" y="-574775"/>
            <a:ext cx="2319700" cy="2219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o"/>
              <a:buNone/>
              <a:defRPr sz="3500" b="1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1" r:id="rId6"/>
    <p:sldLayoutId id="2147483663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hyperlink" Target="http://bit.ly/33VAFh3" TargetMode="External"/><Relationship Id="rId12" Type="http://schemas.openxmlformats.org/officeDocument/2006/relationships/hyperlink" Target="https://www.videvo.net/?utm_source=slidesgo_template&amp;utm_medium=referral-link&amp;utm_campaign=sg_resources&amp;utm_content=videv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bit.ly/30B07Gq" TargetMode="External"/><Relationship Id="rId11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5" Type="http://schemas.openxmlformats.org/officeDocument/2006/relationships/hyperlink" Target="http://bit.ly/2Tynxth" TargetMode="External"/><Relationship Id="rId10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ctrTitle"/>
          </p:nvPr>
        </p:nvSpPr>
        <p:spPr>
          <a:xfrm>
            <a:off x="297927" y="1213917"/>
            <a:ext cx="4191300" cy="16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 b="1" dirty="0">
                <a:solidFill>
                  <a:schemeClr val="dk1"/>
                </a:solidFill>
                <a:latin typeface="Algerian" panose="04020705040A02060702" pitchFamily="82" charset="0"/>
                <a:sym typeface="Aleo"/>
              </a:rPr>
              <a:t>TCP IP Protocol</a:t>
            </a:r>
            <a:endParaRPr sz="3000" b="1" dirty="0">
              <a:solidFill>
                <a:schemeClr val="dk1"/>
              </a:solidFill>
              <a:latin typeface="Algerian" panose="04020705040A02060702" pitchFamily="82" charset="0"/>
              <a:sym typeface="Aleo"/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000000">
            <a:off x="6830657" y="47196"/>
            <a:ext cx="2319700" cy="221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701485">
            <a:off x="-467125" y="3329288"/>
            <a:ext cx="2593063" cy="21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>
            <a:spLocks noGrp="1"/>
          </p:cNvSpPr>
          <p:nvPr>
            <p:ph type="subTitle" idx="1"/>
          </p:nvPr>
        </p:nvSpPr>
        <p:spPr>
          <a:xfrm rot="1086">
            <a:off x="552375" y="3841910"/>
            <a:ext cx="3797400" cy="557100"/>
          </a:xfrm>
          <a:prstGeom prst="rect">
            <a:avLst/>
          </a:prstGeom>
          <a:solidFill>
            <a:schemeClr val="dk2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安希佐</a:t>
            </a:r>
            <a:r>
              <a:rPr lang="en-US" b="1" dirty="0"/>
              <a:t> 4110E229</a:t>
            </a:r>
            <a:br>
              <a:rPr lang="en-US" dirty="0"/>
            </a:br>
            <a:r>
              <a:rPr lang="en-US" dirty="0"/>
              <a:t>My Dear Great Teacher</a:t>
            </a:r>
          </a:p>
        </p:txBody>
      </p:sp>
      <p:sp>
        <p:nvSpPr>
          <p:cNvPr id="215" name="Google Shape;215;p33"/>
          <p:cNvSpPr/>
          <p:nvPr/>
        </p:nvSpPr>
        <p:spPr>
          <a:xfrm rot="581143">
            <a:off x="5984933" y="613814"/>
            <a:ext cx="1479997" cy="306771"/>
          </a:xfrm>
          <a:prstGeom prst="rect">
            <a:avLst/>
          </a:prstGeom>
          <a:solidFill>
            <a:srgbClr val="F5EADE">
              <a:alpha val="58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3"/>
          <p:cNvSpPr/>
          <p:nvPr/>
        </p:nvSpPr>
        <p:spPr>
          <a:xfrm rot="-496579">
            <a:off x="5985078" y="4272159"/>
            <a:ext cx="1479711" cy="306786"/>
          </a:xfrm>
          <a:prstGeom prst="rect">
            <a:avLst/>
          </a:prstGeom>
          <a:solidFill>
            <a:srgbClr val="F5EADE">
              <a:alpha val="58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Computer Networks - Important Questions Answers, Question Paper, Lecture  Notes, Study Material">
            <a:extLst>
              <a:ext uri="{FF2B5EF4-FFF2-40B4-BE49-F238E27FC236}">
                <a16:creationId xmlns:a16="http://schemas.microsoft.com/office/drawing/2014/main" id="{E4A6A3BC-E726-4C73-8637-A852C8840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9817">
            <a:off x="5126214" y="313236"/>
            <a:ext cx="2609900" cy="35620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523589">
            <a:off x="1303308" y="3249302"/>
            <a:ext cx="2593063" cy="21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6333">
            <a:off x="6846785" y="-832606"/>
            <a:ext cx="1520705" cy="145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Inhalt dieser Vorlage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27" name="Google Shape;227;p34"/>
          <p:cNvGraphicFramePr/>
          <p:nvPr/>
        </p:nvGraphicFramePr>
        <p:xfrm>
          <a:off x="715088" y="1655208"/>
          <a:ext cx="7713800" cy="2407780"/>
        </p:xfrm>
        <a:graphic>
          <a:graphicData uri="http://schemas.openxmlformats.org/drawingml/2006/table">
            <a:tbl>
              <a:tblPr>
                <a:noFill/>
                <a:tableStyleId>{AAFC4373-8921-4715-8390-9AAEB71575FE}</a:tableStyleId>
              </a:tblPr>
              <a:tblGrid>
                <a:gridCol w="229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eo"/>
                          <a:ea typeface="Aleo"/>
                          <a:cs typeface="Aleo"/>
                          <a:sym typeface="Ale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Schriftarten</a:t>
                      </a:r>
                      <a:endParaRPr sz="1100" b="1">
                        <a:solidFill>
                          <a:schemeClr val="dk1"/>
                        </a:solidFill>
                        <a:latin typeface="Aleo"/>
                        <a:ea typeface="Aleo"/>
                        <a:cs typeface="Aleo"/>
                        <a:sym typeface="Ale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Um die Vorlage in PowerPoint mit den richtigen Schriftarten anzuzeigen, musst du die verwendeten Schriftarten herunterladen und auf deinem Computer installieren</a:t>
                      </a:r>
                      <a:endParaRPr sz="10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eo"/>
                          <a:ea typeface="Aleo"/>
                          <a:cs typeface="Aleo"/>
                          <a:sym typeface="Ale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Verwendete</a:t>
                      </a:r>
                      <a:r>
                        <a:rPr lang="en" sz="1100" b="1">
                          <a:solidFill>
                            <a:schemeClr val="dk1"/>
                          </a:solidFill>
                          <a:latin typeface="Aleo"/>
                          <a:ea typeface="Aleo"/>
                          <a:cs typeface="Aleo"/>
                          <a:sym typeface="Aleo"/>
                        </a:rPr>
                        <a:t> und</a:t>
                      </a:r>
                      <a:r>
                        <a:rPr lang="en" sz="11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eo"/>
                          <a:ea typeface="Aleo"/>
                          <a:cs typeface="Aleo"/>
                          <a:sym typeface="Ale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alternative Ressourcen</a:t>
                      </a:r>
                      <a:endParaRPr sz="1100" b="1">
                        <a:solidFill>
                          <a:schemeClr val="dk1"/>
                        </a:solidFill>
                        <a:latin typeface="Aleo"/>
                        <a:ea typeface="Aleo"/>
                        <a:cs typeface="Aleo"/>
                        <a:sym typeface="Ale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Eine Auswahl an grafischen Ressourcen die perfekt für dieser Präsentation sind</a:t>
                      </a:r>
                      <a:endParaRPr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eo"/>
                          <a:ea typeface="Aleo"/>
                          <a:cs typeface="Aleo"/>
                          <a:sym typeface="Ale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Eine Danke folie</a:t>
                      </a:r>
                      <a:endParaRPr sz="1100" b="1">
                        <a:solidFill>
                          <a:schemeClr val="dk1"/>
                        </a:solidFill>
                        <a:latin typeface="Aleo"/>
                        <a:ea typeface="Aleo"/>
                        <a:cs typeface="Aleo"/>
                        <a:sym typeface="Ale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Diese Folie enthält die Credits für das Design, bitte lösche sie nicht</a:t>
                      </a:r>
                      <a:endParaRPr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eo"/>
                          <a:ea typeface="Aleo"/>
                          <a:cs typeface="Aleo"/>
                          <a:sym typeface="Ale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Farben</a:t>
                      </a:r>
                      <a:endParaRPr sz="1100" b="1">
                        <a:solidFill>
                          <a:schemeClr val="dk1"/>
                        </a:solidFill>
                        <a:latin typeface="Aleo"/>
                        <a:ea typeface="Aleo"/>
                        <a:cs typeface="Aleo"/>
                        <a:sym typeface="Ale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Alle Farben, die in dieser Präsentation verwendet werden</a:t>
                      </a:r>
                      <a:endParaRPr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eo"/>
                          <a:ea typeface="Aleo"/>
                          <a:cs typeface="Aleo"/>
                          <a:sym typeface="Ale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Infografik-Ressourcen</a:t>
                      </a:r>
                      <a:endParaRPr sz="1100" b="1">
                        <a:solidFill>
                          <a:schemeClr val="dk1"/>
                        </a:solidFill>
                        <a:latin typeface="Aleo"/>
                        <a:ea typeface="Aleo"/>
                        <a:cs typeface="Aleo"/>
                        <a:sym typeface="Ale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Du kannst diese Ressourcen bearbeiten und in die Präsentation benutzen</a:t>
                      </a:r>
                      <a:endParaRPr sz="100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eo"/>
                          <a:ea typeface="Aleo"/>
                          <a:cs typeface="Aleo"/>
                          <a:sym typeface="Ale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Anpassbare Icons</a:t>
                      </a:r>
                      <a:endParaRPr sz="1100" b="1">
                        <a:solidFill>
                          <a:schemeClr val="dk1"/>
                        </a:solidFill>
                        <a:latin typeface="Aleo"/>
                        <a:ea typeface="Aleo"/>
                        <a:cs typeface="Aleo"/>
                        <a:sym typeface="Ale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Sie sind nach Themen geordnet, damit du sie in allen Arten von Präsentationen nutzen kannst</a:t>
                      </a:r>
                      <a:endParaRPr sz="10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8" name="Google Shape;228;p34"/>
          <p:cNvSpPr txBox="1"/>
          <p:nvPr/>
        </p:nvSpPr>
        <p:spPr>
          <a:xfrm>
            <a:off x="720000" y="1085875"/>
            <a:ext cx="770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Eine Folienstruktur basierend auf einer Workshop-Präsentation</a:t>
            </a:r>
            <a:endParaRPr sz="1200" b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Du kannst diese Folie löschen, wenn du mit der Bearbeitung der Präsentation fertig bist</a:t>
            </a:r>
            <a:endParaRPr sz="1200" b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1328425" y="4076167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Für weitere Infos:</a:t>
            </a:r>
            <a:br>
              <a:rPr lang="en" sz="1000" b="1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eo"/>
                <a:ea typeface="Aleo"/>
                <a:cs typeface="Aleo"/>
                <a:sym typeface="Ale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eo"/>
                <a:ea typeface="Aleo"/>
                <a:cs typeface="Aleo"/>
                <a:sym typeface="Ale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eo"/>
                <a:ea typeface="Aleo"/>
                <a:cs typeface="Aleo"/>
                <a:sym typeface="Ale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b="1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rPr>
              <a:t> | 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eo"/>
                <a:ea typeface="Aleo"/>
                <a:cs typeface="Aleo"/>
                <a:sym typeface="Ale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100" b="1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rPr>
              <a:t>  | 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eo"/>
                <a:ea typeface="Aleo"/>
                <a:cs typeface="Aleo"/>
                <a:sym typeface="Ale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eo"/>
                <a:ea typeface="Aleo"/>
                <a:cs typeface="Aleo"/>
                <a:sym typeface="Ale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aqs</a:t>
            </a:r>
            <a:endParaRPr sz="1100">
              <a:solidFill>
                <a:schemeClr val="dk1"/>
              </a:solidFill>
              <a:latin typeface="Aleo"/>
              <a:ea typeface="Aleo"/>
              <a:cs typeface="Aleo"/>
              <a:sym typeface="Aleo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4667251" y="4076167"/>
            <a:ext cx="3296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Besuche unsere Projekte:</a:t>
            </a:r>
            <a:br>
              <a:rPr lang="en" sz="1000" b="1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eo"/>
                <a:ea typeface="Aleo"/>
                <a:cs typeface="Aleo"/>
                <a:sym typeface="Ale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eo"/>
                <a:ea typeface="Aleo"/>
                <a:cs typeface="Aleo"/>
                <a:sym typeface="Ale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reepik</a:t>
            </a:r>
            <a:r>
              <a:rPr lang="en" sz="1100" b="1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rPr>
              <a:t> |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eo"/>
                <a:ea typeface="Aleo"/>
                <a:cs typeface="Aleo"/>
                <a:sym typeface="Ale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eo"/>
                <a:ea typeface="Aleo"/>
                <a:cs typeface="Aleo"/>
                <a:sym typeface="Ale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laticon</a:t>
            </a:r>
            <a:r>
              <a:rPr lang="en" sz="1100" b="1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rPr>
              <a:t> |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eo"/>
                <a:ea typeface="Aleo"/>
                <a:cs typeface="Aleo"/>
                <a:sym typeface="Ale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eo"/>
                <a:ea typeface="Aleo"/>
                <a:cs typeface="Aleo"/>
                <a:sym typeface="Ale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toryset</a:t>
            </a:r>
            <a:r>
              <a:rPr lang="en" sz="1100" b="1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rPr>
              <a:t> |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eo"/>
                <a:ea typeface="Aleo"/>
                <a:cs typeface="Aleo"/>
                <a:sym typeface="Ale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eo"/>
                <a:ea typeface="Aleo"/>
                <a:cs typeface="Aleo"/>
                <a:sym typeface="Ale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epik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eo"/>
                <a:ea typeface="Aleo"/>
                <a:cs typeface="Aleo"/>
                <a:sym typeface="Ale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b="1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rPr>
              <a:t>|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eo"/>
                <a:ea typeface="Aleo"/>
                <a:cs typeface="Aleo"/>
                <a:sym typeface="Aleo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100" b="1">
              <a:solidFill>
                <a:schemeClr val="dk1"/>
              </a:solidFill>
              <a:latin typeface="Aleo"/>
              <a:ea typeface="Aleo"/>
              <a:cs typeface="Aleo"/>
              <a:sym typeface="Aleo"/>
            </a:endParaRP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24ACE241-BC47-4A42-928F-67B2F3808FD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320" t="13302"/>
          <a:stretch/>
        </p:blipFill>
        <p:spPr>
          <a:xfrm>
            <a:off x="715088" y="445025"/>
            <a:ext cx="7588723" cy="4331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/>
          <p:nvPr/>
        </p:nvSpPr>
        <p:spPr>
          <a:xfrm rot="1409" flipH="1">
            <a:off x="1065871" y="1177110"/>
            <a:ext cx="732000" cy="652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2820000" algn="bl" rotWithShape="0">
              <a:schemeClr val="dk1">
                <a:alpha val="7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/>
          <p:nvPr/>
        </p:nvSpPr>
        <p:spPr>
          <a:xfrm rot="1409" flipH="1">
            <a:off x="4519788" y="1177120"/>
            <a:ext cx="732000" cy="652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2820000" algn="bl" rotWithShape="0">
              <a:schemeClr val="dk1">
                <a:alpha val="7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/>
          <p:nvPr/>
        </p:nvSpPr>
        <p:spPr>
          <a:xfrm rot="1409" flipH="1">
            <a:off x="1065926" y="2966471"/>
            <a:ext cx="732000" cy="652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2820000" algn="bl" rotWithShape="0">
              <a:schemeClr val="dk1">
                <a:alpha val="7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5"/>
          <p:cNvSpPr/>
          <p:nvPr/>
        </p:nvSpPr>
        <p:spPr>
          <a:xfrm rot="1409" flipH="1">
            <a:off x="4519788" y="2966510"/>
            <a:ext cx="732000" cy="652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2820000" algn="bl" rotWithShape="0">
              <a:schemeClr val="dk1">
                <a:alpha val="7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subTitle" idx="9"/>
          </p:nvPr>
        </p:nvSpPr>
        <p:spPr>
          <a:xfrm>
            <a:off x="962750" y="1946517"/>
            <a:ext cx="3278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Theorie</a:t>
            </a:r>
            <a:endParaRPr/>
          </a:p>
        </p:txBody>
      </p:sp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1143425" y="1206750"/>
            <a:ext cx="576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subTitle" idx="1"/>
          </p:nvPr>
        </p:nvSpPr>
        <p:spPr>
          <a:xfrm>
            <a:off x="969625" y="2308227"/>
            <a:ext cx="327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 kannst das Thema des Abschnitts hier beschreiben</a:t>
            </a:r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title" idx="2"/>
          </p:nvPr>
        </p:nvSpPr>
        <p:spPr>
          <a:xfrm>
            <a:off x="4597350" y="1206750"/>
            <a:ext cx="576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subTitle" idx="3"/>
          </p:nvPr>
        </p:nvSpPr>
        <p:spPr>
          <a:xfrm>
            <a:off x="4427600" y="2308227"/>
            <a:ext cx="3285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 kannst das Thema des Abschnitts hier beschreiben</a:t>
            </a:r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title" idx="4"/>
          </p:nvPr>
        </p:nvSpPr>
        <p:spPr>
          <a:xfrm>
            <a:off x="1143425" y="2996150"/>
            <a:ext cx="576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title" idx="6"/>
          </p:nvPr>
        </p:nvSpPr>
        <p:spPr>
          <a:xfrm>
            <a:off x="4597350" y="2996150"/>
            <a:ext cx="576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13"/>
          </p:nvPr>
        </p:nvSpPr>
        <p:spPr>
          <a:xfrm>
            <a:off x="4427600" y="1946517"/>
            <a:ext cx="328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Ideen</a:t>
            </a: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581281">
            <a:off x="-381250" y="-1429075"/>
            <a:ext cx="2319700" cy="221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813C4F-58C4-48D3-896A-92889F99DA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40" t="13852" r="1487" b="-592"/>
          <a:stretch/>
        </p:blipFill>
        <p:spPr>
          <a:xfrm>
            <a:off x="406682" y="666302"/>
            <a:ext cx="8225943" cy="4253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3671325" y="2308975"/>
            <a:ext cx="4423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Einführung</a:t>
            </a:r>
            <a:endParaRPr/>
          </a:p>
        </p:txBody>
      </p:sp>
      <p:sp>
        <p:nvSpPr>
          <p:cNvPr id="259" name="Google Shape;259;p36"/>
          <p:cNvSpPr/>
          <p:nvPr/>
        </p:nvSpPr>
        <p:spPr>
          <a:xfrm rot="1409" flipH="1">
            <a:off x="3748821" y="1624573"/>
            <a:ext cx="732000" cy="652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2820000" algn="bl" rotWithShape="0">
              <a:schemeClr val="dk1">
                <a:alpha val="7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36"/>
          <p:cNvGrpSpPr/>
          <p:nvPr/>
        </p:nvGrpSpPr>
        <p:grpSpPr>
          <a:xfrm>
            <a:off x="3922210" y="1771340"/>
            <a:ext cx="385230" cy="358975"/>
            <a:chOff x="1646150" y="2393975"/>
            <a:chExt cx="246500" cy="229700"/>
          </a:xfrm>
        </p:grpSpPr>
        <p:sp>
          <p:nvSpPr>
            <p:cNvPr id="261" name="Google Shape;261;p36"/>
            <p:cNvSpPr/>
            <p:nvPr/>
          </p:nvSpPr>
          <p:spPr>
            <a:xfrm>
              <a:off x="1646150" y="2393975"/>
              <a:ext cx="246500" cy="214375"/>
            </a:xfrm>
            <a:custGeom>
              <a:avLst/>
              <a:gdLst/>
              <a:ahLst/>
              <a:cxnLst/>
              <a:rect l="l" t="t" r="r" b="b"/>
              <a:pathLst>
                <a:path w="9860" h="8575" extrusionOk="0">
                  <a:moveTo>
                    <a:pt x="858" y="835"/>
                  </a:moveTo>
                  <a:lnTo>
                    <a:pt x="1358" y="954"/>
                  </a:lnTo>
                  <a:lnTo>
                    <a:pt x="1358" y="6241"/>
                  </a:lnTo>
                  <a:cubicBezTo>
                    <a:pt x="1358" y="6336"/>
                    <a:pt x="1405" y="6408"/>
                    <a:pt x="1501" y="6455"/>
                  </a:cubicBezTo>
                  <a:lnTo>
                    <a:pt x="3572" y="7384"/>
                  </a:lnTo>
                  <a:lnTo>
                    <a:pt x="3572" y="7384"/>
                  </a:lnTo>
                  <a:lnTo>
                    <a:pt x="858" y="6741"/>
                  </a:lnTo>
                  <a:lnTo>
                    <a:pt x="858" y="835"/>
                  </a:lnTo>
                  <a:close/>
                  <a:moveTo>
                    <a:pt x="8978" y="859"/>
                  </a:moveTo>
                  <a:lnTo>
                    <a:pt x="8978" y="6765"/>
                  </a:lnTo>
                  <a:lnTo>
                    <a:pt x="6263" y="7384"/>
                  </a:lnTo>
                  <a:lnTo>
                    <a:pt x="6263" y="7384"/>
                  </a:lnTo>
                  <a:lnTo>
                    <a:pt x="8335" y="6455"/>
                  </a:lnTo>
                  <a:cubicBezTo>
                    <a:pt x="8407" y="6431"/>
                    <a:pt x="8478" y="6336"/>
                    <a:pt x="8478" y="6265"/>
                  </a:cubicBezTo>
                  <a:lnTo>
                    <a:pt x="8478" y="954"/>
                  </a:lnTo>
                  <a:lnTo>
                    <a:pt x="8978" y="859"/>
                  </a:lnTo>
                  <a:close/>
                  <a:moveTo>
                    <a:pt x="1643" y="335"/>
                  </a:moveTo>
                  <a:lnTo>
                    <a:pt x="4787" y="1740"/>
                  </a:lnTo>
                  <a:lnTo>
                    <a:pt x="4787" y="7622"/>
                  </a:lnTo>
                  <a:lnTo>
                    <a:pt x="1643" y="6193"/>
                  </a:lnTo>
                  <a:lnTo>
                    <a:pt x="1643" y="335"/>
                  </a:lnTo>
                  <a:close/>
                  <a:moveTo>
                    <a:pt x="8192" y="335"/>
                  </a:moveTo>
                  <a:lnTo>
                    <a:pt x="8192" y="6193"/>
                  </a:lnTo>
                  <a:lnTo>
                    <a:pt x="5073" y="7622"/>
                  </a:lnTo>
                  <a:lnTo>
                    <a:pt x="5073" y="1764"/>
                  </a:lnTo>
                  <a:lnTo>
                    <a:pt x="8192" y="335"/>
                  </a:lnTo>
                  <a:close/>
                  <a:moveTo>
                    <a:pt x="858" y="7051"/>
                  </a:moveTo>
                  <a:lnTo>
                    <a:pt x="4787" y="7956"/>
                  </a:lnTo>
                  <a:lnTo>
                    <a:pt x="4787" y="8241"/>
                  </a:lnTo>
                  <a:lnTo>
                    <a:pt x="858" y="7336"/>
                  </a:lnTo>
                  <a:lnTo>
                    <a:pt x="858" y="7051"/>
                  </a:lnTo>
                  <a:close/>
                  <a:moveTo>
                    <a:pt x="8978" y="7027"/>
                  </a:moveTo>
                  <a:lnTo>
                    <a:pt x="8978" y="7313"/>
                  </a:lnTo>
                  <a:lnTo>
                    <a:pt x="5049" y="8241"/>
                  </a:lnTo>
                  <a:lnTo>
                    <a:pt x="5049" y="7956"/>
                  </a:lnTo>
                  <a:lnTo>
                    <a:pt x="8978" y="7027"/>
                  </a:lnTo>
                  <a:close/>
                  <a:moveTo>
                    <a:pt x="1579" y="1"/>
                  </a:moveTo>
                  <a:cubicBezTo>
                    <a:pt x="1520" y="1"/>
                    <a:pt x="1460" y="27"/>
                    <a:pt x="1429" y="73"/>
                  </a:cubicBezTo>
                  <a:cubicBezTo>
                    <a:pt x="1381" y="121"/>
                    <a:pt x="1358" y="168"/>
                    <a:pt x="1358" y="240"/>
                  </a:cubicBezTo>
                  <a:lnTo>
                    <a:pt x="1358" y="668"/>
                  </a:lnTo>
                  <a:lnTo>
                    <a:pt x="858" y="549"/>
                  </a:lnTo>
                  <a:cubicBezTo>
                    <a:pt x="834" y="543"/>
                    <a:pt x="810" y="540"/>
                    <a:pt x="787" y="540"/>
                  </a:cubicBezTo>
                  <a:cubicBezTo>
                    <a:pt x="718" y="540"/>
                    <a:pt x="655" y="567"/>
                    <a:pt x="619" y="621"/>
                  </a:cubicBezTo>
                  <a:cubicBezTo>
                    <a:pt x="596" y="645"/>
                    <a:pt x="572" y="716"/>
                    <a:pt x="572" y="764"/>
                  </a:cubicBezTo>
                  <a:lnTo>
                    <a:pt x="572" y="1121"/>
                  </a:lnTo>
                  <a:lnTo>
                    <a:pt x="238" y="1049"/>
                  </a:lnTo>
                  <a:cubicBezTo>
                    <a:pt x="220" y="1042"/>
                    <a:pt x="202" y="1039"/>
                    <a:pt x="184" y="1039"/>
                  </a:cubicBezTo>
                  <a:cubicBezTo>
                    <a:pt x="85" y="1039"/>
                    <a:pt x="0" y="1139"/>
                    <a:pt x="0" y="1240"/>
                  </a:cubicBezTo>
                  <a:lnTo>
                    <a:pt x="0" y="8027"/>
                  </a:lnTo>
                  <a:cubicBezTo>
                    <a:pt x="0" y="8122"/>
                    <a:pt x="72" y="8217"/>
                    <a:pt x="143" y="8217"/>
                  </a:cubicBezTo>
                  <a:lnTo>
                    <a:pt x="1405" y="8479"/>
                  </a:lnTo>
                  <a:lnTo>
                    <a:pt x="1429" y="8479"/>
                  </a:lnTo>
                  <a:cubicBezTo>
                    <a:pt x="1438" y="8480"/>
                    <a:pt x="1446" y="8481"/>
                    <a:pt x="1454" y="8481"/>
                  </a:cubicBezTo>
                  <a:cubicBezTo>
                    <a:pt x="1645" y="8481"/>
                    <a:pt x="1660" y="8217"/>
                    <a:pt x="1477" y="8194"/>
                  </a:cubicBezTo>
                  <a:lnTo>
                    <a:pt x="286" y="7956"/>
                  </a:lnTo>
                  <a:lnTo>
                    <a:pt x="286" y="1359"/>
                  </a:lnTo>
                  <a:lnTo>
                    <a:pt x="572" y="1407"/>
                  </a:lnTo>
                  <a:lnTo>
                    <a:pt x="572" y="7384"/>
                  </a:lnTo>
                  <a:cubicBezTo>
                    <a:pt x="572" y="7503"/>
                    <a:pt x="643" y="7574"/>
                    <a:pt x="739" y="7598"/>
                  </a:cubicBezTo>
                  <a:lnTo>
                    <a:pt x="4882" y="8575"/>
                  </a:lnTo>
                  <a:lnTo>
                    <a:pt x="4954" y="8575"/>
                  </a:lnTo>
                  <a:lnTo>
                    <a:pt x="9097" y="7598"/>
                  </a:lnTo>
                  <a:cubicBezTo>
                    <a:pt x="9193" y="7574"/>
                    <a:pt x="9264" y="7503"/>
                    <a:pt x="9264" y="7384"/>
                  </a:cubicBezTo>
                  <a:lnTo>
                    <a:pt x="9264" y="1407"/>
                  </a:lnTo>
                  <a:lnTo>
                    <a:pt x="9550" y="1359"/>
                  </a:lnTo>
                  <a:lnTo>
                    <a:pt x="9550" y="2097"/>
                  </a:lnTo>
                  <a:cubicBezTo>
                    <a:pt x="9550" y="2192"/>
                    <a:pt x="9627" y="2240"/>
                    <a:pt x="9705" y="2240"/>
                  </a:cubicBezTo>
                  <a:cubicBezTo>
                    <a:pt x="9782" y="2240"/>
                    <a:pt x="9859" y="2192"/>
                    <a:pt x="9859" y="2097"/>
                  </a:cubicBezTo>
                  <a:lnTo>
                    <a:pt x="9859" y="1240"/>
                  </a:lnTo>
                  <a:cubicBezTo>
                    <a:pt x="9859" y="1192"/>
                    <a:pt x="9836" y="1168"/>
                    <a:pt x="9788" y="1121"/>
                  </a:cubicBezTo>
                  <a:cubicBezTo>
                    <a:pt x="9752" y="1067"/>
                    <a:pt x="9703" y="1040"/>
                    <a:pt x="9651" y="1040"/>
                  </a:cubicBezTo>
                  <a:cubicBezTo>
                    <a:pt x="9633" y="1040"/>
                    <a:pt x="9615" y="1043"/>
                    <a:pt x="9597" y="1049"/>
                  </a:cubicBezTo>
                  <a:lnTo>
                    <a:pt x="9264" y="1121"/>
                  </a:lnTo>
                  <a:lnTo>
                    <a:pt x="9264" y="764"/>
                  </a:lnTo>
                  <a:cubicBezTo>
                    <a:pt x="9264" y="716"/>
                    <a:pt x="9240" y="668"/>
                    <a:pt x="9193" y="621"/>
                  </a:cubicBezTo>
                  <a:cubicBezTo>
                    <a:pt x="9157" y="567"/>
                    <a:pt x="9108" y="540"/>
                    <a:pt x="9045" y="540"/>
                  </a:cubicBezTo>
                  <a:cubicBezTo>
                    <a:pt x="9024" y="540"/>
                    <a:pt x="9002" y="543"/>
                    <a:pt x="8978" y="549"/>
                  </a:cubicBezTo>
                  <a:lnTo>
                    <a:pt x="8478" y="668"/>
                  </a:lnTo>
                  <a:lnTo>
                    <a:pt x="8478" y="240"/>
                  </a:lnTo>
                  <a:cubicBezTo>
                    <a:pt x="8478" y="168"/>
                    <a:pt x="8431" y="97"/>
                    <a:pt x="8383" y="73"/>
                  </a:cubicBezTo>
                  <a:cubicBezTo>
                    <a:pt x="8353" y="28"/>
                    <a:pt x="8303" y="11"/>
                    <a:pt x="8253" y="11"/>
                  </a:cubicBezTo>
                  <a:cubicBezTo>
                    <a:pt x="8224" y="11"/>
                    <a:pt x="8195" y="17"/>
                    <a:pt x="8169" y="25"/>
                  </a:cubicBezTo>
                  <a:lnTo>
                    <a:pt x="4906" y="1526"/>
                  </a:lnTo>
                  <a:lnTo>
                    <a:pt x="1667" y="25"/>
                  </a:lnTo>
                  <a:cubicBezTo>
                    <a:pt x="1642" y="8"/>
                    <a:pt x="1611" y="1"/>
                    <a:pt x="1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1694375" y="2459975"/>
              <a:ext cx="197675" cy="163700"/>
            </a:xfrm>
            <a:custGeom>
              <a:avLst/>
              <a:gdLst/>
              <a:ahLst/>
              <a:cxnLst/>
              <a:rect l="l" t="t" r="r" b="b"/>
              <a:pathLst>
                <a:path w="7907" h="6548" extrusionOk="0">
                  <a:moveTo>
                    <a:pt x="7776" y="0"/>
                  </a:moveTo>
                  <a:cubicBezTo>
                    <a:pt x="7765" y="0"/>
                    <a:pt x="7752" y="2"/>
                    <a:pt x="7740" y="5"/>
                  </a:cubicBezTo>
                  <a:cubicBezTo>
                    <a:pt x="7668" y="5"/>
                    <a:pt x="7621" y="76"/>
                    <a:pt x="7621" y="148"/>
                  </a:cubicBezTo>
                  <a:lnTo>
                    <a:pt x="7621" y="5316"/>
                  </a:lnTo>
                  <a:lnTo>
                    <a:pt x="3120" y="6244"/>
                  </a:lnTo>
                  <a:cubicBezTo>
                    <a:pt x="3072" y="6256"/>
                    <a:pt x="3031" y="6262"/>
                    <a:pt x="2989" y="6262"/>
                  </a:cubicBezTo>
                  <a:cubicBezTo>
                    <a:pt x="2947" y="6262"/>
                    <a:pt x="2906" y="6256"/>
                    <a:pt x="2858" y="6244"/>
                  </a:cubicBezTo>
                  <a:lnTo>
                    <a:pt x="191" y="5697"/>
                  </a:lnTo>
                  <a:cubicBezTo>
                    <a:pt x="119" y="5697"/>
                    <a:pt x="48" y="5744"/>
                    <a:pt x="24" y="5816"/>
                  </a:cubicBezTo>
                  <a:cubicBezTo>
                    <a:pt x="0" y="5887"/>
                    <a:pt x="48" y="5959"/>
                    <a:pt x="143" y="5982"/>
                  </a:cubicBezTo>
                  <a:lnTo>
                    <a:pt x="2810" y="6530"/>
                  </a:lnTo>
                  <a:cubicBezTo>
                    <a:pt x="2870" y="6542"/>
                    <a:pt x="2929" y="6548"/>
                    <a:pt x="2989" y="6548"/>
                  </a:cubicBezTo>
                  <a:cubicBezTo>
                    <a:pt x="3048" y="6548"/>
                    <a:pt x="3108" y="6542"/>
                    <a:pt x="3168" y="6530"/>
                  </a:cubicBezTo>
                  <a:lnTo>
                    <a:pt x="7740" y="5601"/>
                  </a:lnTo>
                  <a:cubicBezTo>
                    <a:pt x="7835" y="5577"/>
                    <a:pt x="7907" y="5482"/>
                    <a:pt x="7907" y="5387"/>
                  </a:cubicBezTo>
                  <a:lnTo>
                    <a:pt x="7907" y="148"/>
                  </a:lnTo>
                  <a:cubicBezTo>
                    <a:pt x="7907" y="65"/>
                    <a:pt x="7853" y="0"/>
                    <a:pt x="7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1699725" y="2424150"/>
              <a:ext cx="59000" cy="29125"/>
            </a:xfrm>
            <a:custGeom>
              <a:avLst/>
              <a:gdLst/>
              <a:ahLst/>
              <a:cxnLst/>
              <a:rect l="l" t="t" r="r" b="b"/>
              <a:pathLst>
                <a:path w="2360" h="1165" extrusionOk="0">
                  <a:moveTo>
                    <a:pt x="158" y="0"/>
                  </a:moveTo>
                  <a:cubicBezTo>
                    <a:pt x="100" y="0"/>
                    <a:pt x="42" y="27"/>
                    <a:pt x="24" y="81"/>
                  </a:cubicBezTo>
                  <a:cubicBezTo>
                    <a:pt x="1" y="152"/>
                    <a:pt x="24" y="247"/>
                    <a:pt x="96" y="271"/>
                  </a:cubicBezTo>
                  <a:lnTo>
                    <a:pt x="2096" y="1152"/>
                  </a:lnTo>
                  <a:cubicBezTo>
                    <a:pt x="2116" y="1161"/>
                    <a:pt x="2135" y="1164"/>
                    <a:pt x="2153" y="1164"/>
                  </a:cubicBezTo>
                  <a:cubicBezTo>
                    <a:pt x="2287" y="1164"/>
                    <a:pt x="2360" y="953"/>
                    <a:pt x="2191" y="890"/>
                  </a:cubicBezTo>
                  <a:lnTo>
                    <a:pt x="2191" y="866"/>
                  </a:lnTo>
                  <a:lnTo>
                    <a:pt x="215" y="9"/>
                  </a:lnTo>
                  <a:cubicBezTo>
                    <a:pt x="197" y="3"/>
                    <a:pt x="178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1699725" y="2440550"/>
              <a:ext cx="59000" cy="28800"/>
            </a:xfrm>
            <a:custGeom>
              <a:avLst/>
              <a:gdLst/>
              <a:ahLst/>
              <a:cxnLst/>
              <a:rect l="l" t="t" r="r" b="b"/>
              <a:pathLst>
                <a:path w="2360" h="1152" extrusionOk="0">
                  <a:moveTo>
                    <a:pt x="152" y="1"/>
                  </a:moveTo>
                  <a:cubicBezTo>
                    <a:pt x="96" y="1"/>
                    <a:pt x="42" y="40"/>
                    <a:pt x="24" y="91"/>
                  </a:cubicBezTo>
                  <a:cubicBezTo>
                    <a:pt x="1" y="163"/>
                    <a:pt x="24" y="234"/>
                    <a:pt x="96" y="282"/>
                  </a:cubicBezTo>
                  <a:lnTo>
                    <a:pt x="2096" y="1139"/>
                  </a:lnTo>
                  <a:cubicBezTo>
                    <a:pt x="2116" y="1148"/>
                    <a:pt x="2135" y="1151"/>
                    <a:pt x="2153" y="1151"/>
                  </a:cubicBezTo>
                  <a:cubicBezTo>
                    <a:pt x="2287" y="1151"/>
                    <a:pt x="2360" y="940"/>
                    <a:pt x="2191" y="877"/>
                  </a:cubicBezTo>
                  <a:lnTo>
                    <a:pt x="215" y="20"/>
                  </a:lnTo>
                  <a:cubicBezTo>
                    <a:pt x="195" y="7"/>
                    <a:pt x="17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1698575" y="2457200"/>
              <a:ext cx="58325" cy="28725"/>
            </a:xfrm>
            <a:custGeom>
              <a:avLst/>
              <a:gdLst/>
              <a:ahLst/>
              <a:cxnLst/>
              <a:rect l="l" t="t" r="r" b="b"/>
              <a:pathLst>
                <a:path w="2333" h="1149" extrusionOk="0">
                  <a:moveTo>
                    <a:pt x="182" y="0"/>
                  </a:moveTo>
                  <a:cubicBezTo>
                    <a:pt x="48" y="0"/>
                    <a:pt x="0" y="202"/>
                    <a:pt x="142" y="283"/>
                  </a:cubicBezTo>
                  <a:lnTo>
                    <a:pt x="2142" y="1140"/>
                  </a:lnTo>
                  <a:cubicBezTo>
                    <a:pt x="2154" y="1146"/>
                    <a:pt x="2169" y="1149"/>
                    <a:pt x="2185" y="1149"/>
                  </a:cubicBezTo>
                  <a:cubicBezTo>
                    <a:pt x="2233" y="1149"/>
                    <a:pt x="2291" y="1122"/>
                    <a:pt x="2309" y="1068"/>
                  </a:cubicBezTo>
                  <a:cubicBezTo>
                    <a:pt x="2333" y="997"/>
                    <a:pt x="2309" y="926"/>
                    <a:pt x="2237" y="878"/>
                  </a:cubicBezTo>
                  <a:lnTo>
                    <a:pt x="261" y="21"/>
                  </a:lnTo>
                  <a:cubicBezTo>
                    <a:pt x="232" y="6"/>
                    <a:pt x="206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1781875" y="2486400"/>
              <a:ext cx="58975" cy="29075"/>
            </a:xfrm>
            <a:custGeom>
              <a:avLst/>
              <a:gdLst/>
              <a:ahLst/>
              <a:cxnLst/>
              <a:rect l="l" t="t" r="r" b="b"/>
              <a:pathLst>
                <a:path w="2359" h="1163" extrusionOk="0">
                  <a:moveTo>
                    <a:pt x="2204" y="0"/>
                  </a:moveTo>
                  <a:cubicBezTo>
                    <a:pt x="2184" y="0"/>
                    <a:pt x="2164" y="6"/>
                    <a:pt x="2144" y="20"/>
                  </a:cubicBezTo>
                  <a:lnTo>
                    <a:pt x="144" y="877"/>
                  </a:lnTo>
                  <a:cubicBezTo>
                    <a:pt x="1" y="948"/>
                    <a:pt x="49" y="1163"/>
                    <a:pt x="191" y="1163"/>
                  </a:cubicBezTo>
                  <a:lnTo>
                    <a:pt x="191" y="1139"/>
                  </a:lnTo>
                  <a:lnTo>
                    <a:pt x="263" y="1139"/>
                  </a:lnTo>
                  <a:lnTo>
                    <a:pt x="2240" y="282"/>
                  </a:lnTo>
                  <a:cubicBezTo>
                    <a:pt x="2311" y="234"/>
                    <a:pt x="2359" y="162"/>
                    <a:pt x="2335" y="91"/>
                  </a:cubicBezTo>
                  <a:cubicBezTo>
                    <a:pt x="2300" y="40"/>
                    <a:pt x="2254" y="0"/>
                    <a:pt x="2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1783075" y="2427900"/>
              <a:ext cx="57775" cy="65925"/>
            </a:xfrm>
            <a:custGeom>
              <a:avLst/>
              <a:gdLst/>
              <a:ahLst/>
              <a:cxnLst/>
              <a:rect l="l" t="t" r="r" b="b"/>
              <a:pathLst>
                <a:path w="2311" h="2637" extrusionOk="0">
                  <a:moveTo>
                    <a:pt x="2025" y="359"/>
                  </a:moveTo>
                  <a:lnTo>
                    <a:pt x="2025" y="1550"/>
                  </a:lnTo>
                  <a:lnTo>
                    <a:pt x="310" y="2288"/>
                  </a:lnTo>
                  <a:lnTo>
                    <a:pt x="310" y="1097"/>
                  </a:lnTo>
                  <a:lnTo>
                    <a:pt x="2025" y="359"/>
                  </a:lnTo>
                  <a:close/>
                  <a:moveTo>
                    <a:pt x="2130" y="1"/>
                  </a:moveTo>
                  <a:cubicBezTo>
                    <a:pt x="2102" y="1"/>
                    <a:pt x="2074" y="9"/>
                    <a:pt x="2049" y="26"/>
                  </a:cubicBezTo>
                  <a:lnTo>
                    <a:pt x="120" y="859"/>
                  </a:lnTo>
                  <a:cubicBezTo>
                    <a:pt x="48" y="883"/>
                    <a:pt x="1" y="955"/>
                    <a:pt x="1" y="1026"/>
                  </a:cubicBezTo>
                  <a:lnTo>
                    <a:pt x="24" y="2455"/>
                  </a:lnTo>
                  <a:cubicBezTo>
                    <a:pt x="6" y="2568"/>
                    <a:pt x="91" y="2636"/>
                    <a:pt x="187" y="2636"/>
                  </a:cubicBezTo>
                  <a:cubicBezTo>
                    <a:pt x="212" y="2636"/>
                    <a:pt x="238" y="2631"/>
                    <a:pt x="263" y="2622"/>
                  </a:cubicBezTo>
                  <a:lnTo>
                    <a:pt x="2192" y="1788"/>
                  </a:lnTo>
                  <a:cubicBezTo>
                    <a:pt x="2263" y="1764"/>
                    <a:pt x="2287" y="1693"/>
                    <a:pt x="2311" y="1621"/>
                  </a:cubicBezTo>
                  <a:lnTo>
                    <a:pt x="2311" y="192"/>
                  </a:lnTo>
                  <a:cubicBezTo>
                    <a:pt x="2287" y="145"/>
                    <a:pt x="2287" y="97"/>
                    <a:pt x="2263" y="73"/>
                  </a:cubicBezTo>
                  <a:cubicBezTo>
                    <a:pt x="2232" y="27"/>
                    <a:pt x="2182" y="1"/>
                    <a:pt x="2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1699725" y="2481875"/>
              <a:ext cx="57175" cy="65975"/>
            </a:xfrm>
            <a:custGeom>
              <a:avLst/>
              <a:gdLst/>
              <a:ahLst/>
              <a:cxnLst/>
              <a:rect l="l" t="t" r="r" b="b"/>
              <a:pathLst>
                <a:path w="2287" h="2639" extrusionOk="0">
                  <a:moveTo>
                    <a:pt x="286" y="343"/>
                  </a:moveTo>
                  <a:lnTo>
                    <a:pt x="2001" y="1106"/>
                  </a:lnTo>
                  <a:lnTo>
                    <a:pt x="2001" y="2296"/>
                  </a:lnTo>
                  <a:lnTo>
                    <a:pt x="286" y="1534"/>
                  </a:lnTo>
                  <a:lnTo>
                    <a:pt x="286" y="343"/>
                  </a:lnTo>
                  <a:close/>
                  <a:moveTo>
                    <a:pt x="201" y="1"/>
                  </a:moveTo>
                  <a:cubicBezTo>
                    <a:pt x="143" y="1"/>
                    <a:pt x="83" y="23"/>
                    <a:pt x="48" y="58"/>
                  </a:cubicBezTo>
                  <a:cubicBezTo>
                    <a:pt x="24" y="105"/>
                    <a:pt x="1" y="129"/>
                    <a:pt x="1" y="177"/>
                  </a:cubicBezTo>
                  <a:lnTo>
                    <a:pt x="1" y="1606"/>
                  </a:lnTo>
                  <a:cubicBezTo>
                    <a:pt x="1" y="1677"/>
                    <a:pt x="48" y="1748"/>
                    <a:pt x="120" y="1772"/>
                  </a:cubicBezTo>
                  <a:lnTo>
                    <a:pt x="2025" y="2630"/>
                  </a:lnTo>
                  <a:cubicBezTo>
                    <a:pt x="2043" y="2636"/>
                    <a:pt x="2062" y="2639"/>
                    <a:pt x="2082" y="2639"/>
                  </a:cubicBezTo>
                  <a:cubicBezTo>
                    <a:pt x="2141" y="2639"/>
                    <a:pt x="2203" y="2612"/>
                    <a:pt x="2239" y="2558"/>
                  </a:cubicBezTo>
                  <a:cubicBezTo>
                    <a:pt x="2263" y="2534"/>
                    <a:pt x="2287" y="2487"/>
                    <a:pt x="2287" y="2439"/>
                  </a:cubicBezTo>
                  <a:lnTo>
                    <a:pt x="2287" y="1010"/>
                  </a:lnTo>
                  <a:cubicBezTo>
                    <a:pt x="2287" y="939"/>
                    <a:pt x="2239" y="891"/>
                    <a:pt x="2191" y="844"/>
                  </a:cubicBezTo>
                  <a:lnTo>
                    <a:pt x="263" y="10"/>
                  </a:lnTo>
                  <a:cubicBezTo>
                    <a:pt x="243" y="4"/>
                    <a:pt x="22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1781875" y="2503075"/>
              <a:ext cx="60100" cy="29075"/>
            </a:xfrm>
            <a:custGeom>
              <a:avLst/>
              <a:gdLst/>
              <a:ahLst/>
              <a:cxnLst/>
              <a:rect l="l" t="t" r="r" b="b"/>
              <a:pathLst>
                <a:path w="2404" h="1163" extrusionOk="0">
                  <a:moveTo>
                    <a:pt x="2211" y="0"/>
                  </a:moveTo>
                  <a:cubicBezTo>
                    <a:pt x="2190" y="0"/>
                    <a:pt x="2168" y="6"/>
                    <a:pt x="2144" y="19"/>
                  </a:cubicBezTo>
                  <a:lnTo>
                    <a:pt x="144" y="877"/>
                  </a:lnTo>
                  <a:cubicBezTo>
                    <a:pt x="1" y="948"/>
                    <a:pt x="49" y="1162"/>
                    <a:pt x="191" y="1162"/>
                  </a:cubicBezTo>
                  <a:lnTo>
                    <a:pt x="191" y="1139"/>
                  </a:lnTo>
                  <a:lnTo>
                    <a:pt x="263" y="1139"/>
                  </a:lnTo>
                  <a:lnTo>
                    <a:pt x="2240" y="281"/>
                  </a:lnTo>
                  <a:cubicBezTo>
                    <a:pt x="2403" y="220"/>
                    <a:pt x="2338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1783075" y="2519900"/>
              <a:ext cx="58450" cy="28325"/>
            </a:xfrm>
            <a:custGeom>
              <a:avLst/>
              <a:gdLst/>
              <a:ahLst/>
              <a:cxnLst/>
              <a:rect l="l" t="t" r="r" b="b"/>
              <a:pathLst>
                <a:path w="2338" h="1133" extrusionOk="0">
                  <a:moveTo>
                    <a:pt x="2156" y="0"/>
                  </a:moveTo>
                  <a:cubicBezTo>
                    <a:pt x="2138" y="0"/>
                    <a:pt x="2117" y="4"/>
                    <a:pt x="2096" y="13"/>
                  </a:cubicBezTo>
                  <a:lnTo>
                    <a:pt x="96" y="870"/>
                  </a:lnTo>
                  <a:cubicBezTo>
                    <a:pt x="24" y="894"/>
                    <a:pt x="1" y="990"/>
                    <a:pt x="24" y="1061"/>
                  </a:cubicBezTo>
                  <a:cubicBezTo>
                    <a:pt x="48" y="1109"/>
                    <a:pt x="96" y="1132"/>
                    <a:pt x="143" y="1132"/>
                  </a:cubicBezTo>
                  <a:lnTo>
                    <a:pt x="215" y="1132"/>
                  </a:lnTo>
                  <a:lnTo>
                    <a:pt x="2192" y="275"/>
                  </a:lnTo>
                  <a:cubicBezTo>
                    <a:pt x="2337" y="192"/>
                    <a:pt x="2283" y="0"/>
                    <a:pt x="2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90977">
            <a:off x="-846001" y="2612925"/>
            <a:ext cx="2593064" cy="21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774811">
            <a:off x="-401998" y="1824096"/>
            <a:ext cx="1556844" cy="131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976533-B4EE-4656-9D06-19E3B93A9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70" r="7661" b="29981"/>
          <a:stretch/>
        </p:blipFill>
        <p:spPr>
          <a:xfrm>
            <a:off x="494209" y="325268"/>
            <a:ext cx="7973492" cy="39674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/>
          <p:nvPr/>
        </p:nvSpPr>
        <p:spPr>
          <a:xfrm rot="1378" flipH="1">
            <a:off x="715100" y="920213"/>
            <a:ext cx="1496400" cy="1334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2820000" algn="bl" rotWithShape="0">
              <a:schemeClr val="dk1">
                <a:alpha val="7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000000">
            <a:off x="3412150" y="-642613"/>
            <a:ext cx="2319700" cy="221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258473">
            <a:off x="7485924" y="2507775"/>
            <a:ext cx="2593063" cy="21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7"/>
          <p:cNvPicPr preferRelativeResize="0"/>
          <p:nvPr/>
        </p:nvPicPr>
        <p:blipFill rotWithShape="1">
          <a:blip r:embed="rId5">
            <a:alphaModFix/>
          </a:blip>
          <a:srcRect l="931"/>
          <a:stretch/>
        </p:blipFill>
        <p:spPr>
          <a:xfrm rot="462289">
            <a:off x="5031674" y="725525"/>
            <a:ext cx="3397229" cy="2287274"/>
          </a:xfrm>
          <a:prstGeom prst="rect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38100" dir="3180000" algn="bl" rotWithShape="0">
              <a:schemeClr val="dk1">
                <a:alpha val="68000"/>
              </a:schemeClr>
            </a:outerShdw>
          </a:effectLst>
        </p:spPr>
      </p:pic>
      <p:sp>
        <p:nvSpPr>
          <p:cNvPr id="284" name="Google Shape;284;p37"/>
          <p:cNvSpPr/>
          <p:nvPr/>
        </p:nvSpPr>
        <p:spPr>
          <a:xfrm rot="557774">
            <a:off x="6216851" y="495666"/>
            <a:ext cx="1480140" cy="306721"/>
          </a:xfrm>
          <a:prstGeom prst="rect">
            <a:avLst/>
          </a:prstGeom>
          <a:solidFill>
            <a:srgbClr val="6A584D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1E116B-9AEB-457E-99A0-E576412AEA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88" t="9152" r="34774" b="16229"/>
          <a:stretch/>
        </p:blipFill>
        <p:spPr>
          <a:xfrm>
            <a:off x="1070815" y="556633"/>
            <a:ext cx="6641230" cy="3473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>
            <a:spLocks noGrp="1"/>
          </p:cNvSpPr>
          <p:nvPr>
            <p:ph type="title"/>
          </p:nvPr>
        </p:nvSpPr>
        <p:spPr>
          <a:xfrm>
            <a:off x="715111" y="2606600"/>
            <a:ext cx="4407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—Jemand Berühmt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"/>
          </p:nvPr>
        </p:nvSpPr>
        <p:spPr>
          <a:xfrm>
            <a:off x="715100" y="1033162"/>
            <a:ext cx="44073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„Dies ist ein Zitat, Worte voller Weisheit, die jemand Wichtiges gesagt hat und die den Leser inspirieren können.”</a:t>
            </a:r>
            <a:endParaRPr/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547568">
            <a:off x="7451750" y="1762775"/>
            <a:ext cx="2319700" cy="221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6333">
            <a:off x="3106460" y="-748331"/>
            <a:ext cx="1520705" cy="145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577690">
            <a:off x="-666429" y="4336739"/>
            <a:ext cx="2593064" cy="21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34202" flipH="1">
            <a:off x="1226432" y="3668482"/>
            <a:ext cx="3302808" cy="105631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/>
          <p:nvPr/>
        </p:nvSpPr>
        <p:spPr>
          <a:xfrm rot="669713">
            <a:off x="3495987" y="3507435"/>
            <a:ext cx="1479995" cy="306707"/>
          </a:xfrm>
          <a:prstGeom prst="rect">
            <a:avLst/>
          </a:prstGeom>
          <a:solidFill>
            <a:srgbClr val="6A584D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8"/>
          <p:cNvSpPr txBox="1">
            <a:spLocks noGrp="1"/>
          </p:cNvSpPr>
          <p:nvPr>
            <p:ph type="subTitle" idx="4294967295"/>
          </p:nvPr>
        </p:nvSpPr>
        <p:spPr>
          <a:xfrm rot="-541265">
            <a:off x="1907127" y="3902220"/>
            <a:ext cx="2452840" cy="4095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latin typeface="Mrs Saint Delafield"/>
                <a:ea typeface="Mrs Saint Delafield"/>
                <a:cs typeface="Mrs Saint Delafield"/>
                <a:sym typeface="Mrs Saint Delafield"/>
              </a:rPr>
              <a:t>Roman schreiben</a:t>
            </a:r>
            <a:endParaRPr sz="2100">
              <a:latin typeface="Mrs Saint Delafield"/>
              <a:ea typeface="Mrs Saint Delafield"/>
              <a:cs typeface="Mrs Saint Delafield"/>
              <a:sym typeface="Mrs Saint Delafie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F9B879-C788-4A47-9DA0-21D19D25AA1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42" t="-100" r="10460" b="13642"/>
          <a:stretch/>
        </p:blipFill>
        <p:spPr>
          <a:xfrm>
            <a:off x="703879" y="361785"/>
            <a:ext cx="7252418" cy="4318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ovel Writing Workshop by Slidesgo">
  <a:themeElements>
    <a:clrScheme name="Simple Light">
      <a:dk1>
        <a:srgbClr val="6A584D"/>
      </a:dk1>
      <a:lt1>
        <a:srgbClr val="D1B7A6"/>
      </a:lt1>
      <a:dk2>
        <a:srgbClr val="D9BDA4"/>
      </a:dk2>
      <a:lt2>
        <a:srgbClr val="F6D0BB"/>
      </a:lt2>
      <a:accent1>
        <a:srgbClr val="F5EADE"/>
      </a:accent1>
      <a:accent2>
        <a:srgbClr val="D4CAC3"/>
      </a:accent2>
      <a:accent3>
        <a:srgbClr val="709BC3"/>
      </a:accent3>
      <a:accent4>
        <a:srgbClr val="9195A0"/>
      </a:accent4>
      <a:accent5>
        <a:srgbClr val="AFB9CB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201</Words>
  <Application>Microsoft Office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Asap</vt:lpstr>
      <vt:lpstr>Mrs Saint Delafield</vt:lpstr>
      <vt:lpstr>Bebas Neue</vt:lpstr>
      <vt:lpstr>Algerian</vt:lpstr>
      <vt:lpstr>Arial</vt:lpstr>
      <vt:lpstr>Aleo</vt:lpstr>
      <vt:lpstr>Anaheim</vt:lpstr>
      <vt:lpstr>Novel Writing Workshop by Slidesgo</vt:lpstr>
      <vt:lpstr>TCP IP Protocol</vt:lpstr>
      <vt:lpstr>Inhalt dieser Vorlage</vt:lpstr>
      <vt:lpstr>01</vt:lpstr>
      <vt:lpstr>Einführung</vt:lpstr>
      <vt:lpstr>PowerPoint Presentation</vt:lpstr>
      <vt:lpstr>—Jemand Berühmt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IP Protocol</dc:title>
  <dc:creator>admin</dc:creator>
  <cp:lastModifiedBy>Mark Jay Pecjo</cp:lastModifiedBy>
  <cp:revision>3</cp:revision>
  <dcterms:modified xsi:type="dcterms:W3CDTF">2023-01-10T19:56:24Z</dcterms:modified>
</cp:coreProperties>
</file>