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9CE20-50F6-4312-B624-65D7B64961EE}" v="54" dt="2022-05-09T07:43:58.583"/>
    <p1510:client id="{126378A8-1696-4FA1-A923-E1D9401DF918}" v="448" dt="2022-04-13T07:41:11.580"/>
    <p1510:client id="{31C19E6C-8631-36D6-2A73-BD38E06AE194}" v="1620" dt="2022-04-12T13:40:32.613"/>
    <p1510:client id="{4A045138-08E1-0992-20B0-AC3701D556DB}" v="678" dt="2022-04-13T10:47:41.072"/>
    <p1510:client id="{6C123E9E-1018-12B8-74D2-392F8C341112}" v="5" dt="2022-04-13T14:06:32.522"/>
    <p1510:client id="{819922C5-C33E-9434-465E-F1C112951FD2}" v="3" dt="2022-04-11T18:11:47.243"/>
    <p1510:client id="{A1C2324A-C9D7-191B-FA1E-B9EE4AB3B8E7}" v="49" dt="2022-05-13T07:56:31.407"/>
    <p1510:client id="{BB7B5D45-731E-0969-5C21-D97A208CC090}" v="2357" dt="2022-04-11T18:06:19.867"/>
    <p1510:client id="{FA7B397A-2B4A-B6EE-EB72-8B29EF402C2A}" v="1" dt="2022-05-09T07:49:02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el Mehri, Gelareh" userId="S::g.hasel.mehri@tue.nl::5195118a-9833-4609-aa8e-15e60ac5b34b" providerId="AD" clId="Web-{819922C5-C33E-9434-465E-F1C112951FD2}"/>
    <pc:docChg chg="modSld">
      <pc:chgData name="Hasel Mehri, Gelareh" userId="S::g.hasel.mehri@tue.nl::5195118a-9833-4609-aa8e-15e60ac5b34b" providerId="AD" clId="Web-{819922C5-C33E-9434-465E-F1C112951FD2}" dt="2022-04-11T18:11:47.243" v="2" actId="14100"/>
      <pc:docMkLst>
        <pc:docMk/>
      </pc:docMkLst>
      <pc:sldChg chg="modSp">
        <pc:chgData name="Hasel Mehri, Gelareh" userId="S::g.hasel.mehri@tue.nl::5195118a-9833-4609-aa8e-15e60ac5b34b" providerId="AD" clId="Web-{819922C5-C33E-9434-465E-F1C112951FD2}" dt="2022-04-11T18:11:47.243" v="2" actId="14100"/>
        <pc:sldMkLst>
          <pc:docMk/>
          <pc:sldMk cId="3883280934" sldId="259"/>
        </pc:sldMkLst>
        <pc:spChg chg="mod">
          <ac:chgData name="Hasel Mehri, Gelareh" userId="S::g.hasel.mehri@tue.nl::5195118a-9833-4609-aa8e-15e60ac5b34b" providerId="AD" clId="Web-{819922C5-C33E-9434-465E-F1C112951FD2}" dt="2022-04-11T18:11:47.243" v="2" actId="14100"/>
          <ac:spMkLst>
            <pc:docMk/>
            <pc:sldMk cId="3883280934" sldId="259"/>
            <ac:spMk id="2" creationId="{50644B1C-310B-F2F3-7446-CFDD5DC84CE9}"/>
          </ac:spMkLst>
        </pc:spChg>
      </pc:sldChg>
    </pc:docChg>
  </pc:docChgLst>
  <pc:docChgLst>
    <pc:chgData name="Hasel Mehri, Gelareh" userId="S::g.hasel.mehri@tue.nl::5195118a-9833-4609-aa8e-15e60ac5b34b" providerId="AD" clId="Web-{126378A8-1696-4FA1-A923-E1D9401DF918}"/>
    <pc:docChg chg="addSld modSld">
      <pc:chgData name="Hasel Mehri, Gelareh" userId="S::g.hasel.mehri@tue.nl::5195118a-9833-4609-aa8e-15e60ac5b34b" providerId="AD" clId="Web-{126378A8-1696-4FA1-A923-E1D9401DF918}" dt="2022-04-13T07:41:11.580" v="473" actId="20577"/>
      <pc:docMkLst>
        <pc:docMk/>
      </pc:docMkLst>
      <pc:sldChg chg="addSp delSp modSp mod setBg">
        <pc:chgData name="Hasel Mehri, Gelareh" userId="S::g.hasel.mehri@tue.nl::5195118a-9833-4609-aa8e-15e60ac5b34b" providerId="AD" clId="Web-{126378A8-1696-4FA1-A923-E1D9401DF918}" dt="2022-04-13T07:18:38.917" v="271" actId="20577"/>
        <pc:sldMkLst>
          <pc:docMk/>
          <pc:sldMk cId="2827416451" sldId="264"/>
        </pc:sldMkLst>
        <pc:spChg chg="add del mod ord">
          <ac:chgData name="Hasel Mehri, Gelareh" userId="S::g.hasel.mehri@tue.nl::5195118a-9833-4609-aa8e-15e60ac5b34b" providerId="AD" clId="Web-{126378A8-1696-4FA1-A923-E1D9401DF918}" dt="2022-04-13T07:07:45.133" v="171" actId="20577"/>
          <ac:spMkLst>
            <pc:docMk/>
            <pc:sldMk cId="2827416451" sldId="264"/>
            <ac:spMk id="3" creationId="{81DB24D5-1443-17AC-2D77-589A89D39A7F}"/>
          </ac:spMkLst>
        </pc:spChg>
        <pc:spChg chg="mod">
          <ac:chgData name="Hasel Mehri, Gelareh" userId="S::g.hasel.mehri@tue.nl::5195118a-9833-4609-aa8e-15e60ac5b34b" providerId="AD" clId="Web-{126378A8-1696-4FA1-A923-E1D9401DF918}" dt="2022-04-13T07:09:36.855" v="182" actId="20577"/>
          <ac:spMkLst>
            <pc:docMk/>
            <pc:sldMk cId="2827416451" sldId="264"/>
            <ac:spMk id="5" creationId="{AC0AFDCD-C4B1-E8CF-8E50-D657526F0D9D}"/>
          </ac:spMkLst>
        </pc:spChg>
        <pc:spChg chg="mod">
          <ac:chgData name="Hasel Mehri, Gelareh" userId="S::g.hasel.mehri@tue.nl::5195118a-9833-4609-aa8e-15e60ac5b34b" providerId="AD" clId="Web-{126378A8-1696-4FA1-A923-E1D9401DF918}" dt="2022-04-13T07:18:38.917" v="271" actId="20577"/>
          <ac:spMkLst>
            <pc:docMk/>
            <pc:sldMk cId="2827416451" sldId="264"/>
            <ac:spMk id="7" creationId="{7F3BB755-67B6-CEBC-3B25-35D190FA57AC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04:18.799" v="143"/>
          <ac:spMkLst>
            <pc:docMk/>
            <pc:sldMk cId="2827416451" sldId="264"/>
            <ac:spMk id="12" creationId="{4C608BEB-860E-4094-8511-78603564A75E}"/>
          </ac:spMkLst>
        </pc:spChg>
        <pc:graphicFrameChg chg="add del">
          <ac:chgData name="Hasel Mehri, Gelareh" userId="S::g.hasel.mehri@tue.nl::5195118a-9833-4609-aa8e-15e60ac5b34b" providerId="AD" clId="Web-{126378A8-1696-4FA1-A923-E1D9401DF918}" dt="2022-04-13T07:04:28.940" v="145"/>
          <ac:graphicFrameMkLst>
            <pc:docMk/>
            <pc:sldMk cId="2827416451" sldId="264"/>
            <ac:graphicFrameMk id="9" creationId="{D49EB615-AE0A-1E8F-4E74-F077590D0B1C}"/>
          </ac:graphicFrameMkLst>
        </pc:graphicFrameChg>
        <pc:cxnChg chg="add del">
          <ac:chgData name="Hasel Mehri, Gelareh" userId="S::g.hasel.mehri@tue.nl::5195118a-9833-4609-aa8e-15e60ac5b34b" providerId="AD" clId="Web-{126378A8-1696-4FA1-A923-E1D9401DF918}" dt="2022-04-13T07:04:18.799" v="143"/>
          <ac:cxnSpMkLst>
            <pc:docMk/>
            <pc:sldMk cId="2827416451" sldId="264"/>
            <ac:cxnSpMk id="14" creationId="{1F16A8D4-FE87-4604-88B2-394B5D1EB437}"/>
          </ac:cxnSpMkLst>
        </pc:cxnChg>
      </pc:sldChg>
      <pc:sldChg chg="addSp modSp new mod setBg">
        <pc:chgData name="Hasel Mehri, Gelareh" userId="S::g.hasel.mehri@tue.nl::5195118a-9833-4609-aa8e-15e60ac5b34b" providerId="AD" clId="Web-{126378A8-1696-4FA1-A923-E1D9401DF918}" dt="2022-04-13T07:38:46.529" v="453" actId="14100"/>
        <pc:sldMkLst>
          <pc:docMk/>
          <pc:sldMk cId="1485988629" sldId="266"/>
        </pc:sldMkLst>
        <pc:spChg chg="mod">
          <ac:chgData name="Hasel Mehri, Gelareh" userId="S::g.hasel.mehri@tue.nl::5195118a-9833-4609-aa8e-15e60ac5b34b" providerId="AD" clId="Web-{126378A8-1696-4FA1-A923-E1D9401DF918}" dt="2022-04-13T07:36:39.822" v="433" actId="20577"/>
          <ac:spMkLst>
            <pc:docMk/>
            <pc:sldMk cId="1485988629" sldId="266"/>
            <ac:spMk id="2" creationId="{FDCD7052-CB31-620A-870E-19F34C4983F0}"/>
          </ac:spMkLst>
        </pc:spChg>
        <pc:spChg chg="mod">
          <ac:chgData name="Hasel Mehri, Gelareh" userId="S::g.hasel.mehri@tue.nl::5195118a-9833-4609-aa8e-15e60ac5b34b" providerId="AD" clId="Web-{126378A8-1696-4FA1-A923-E1D9401DF918}" dt="2022-04-13T07:38:46.529" v="453" actId="14100"/>
          <ac:spMkLst>
            <pc:docMk/>
            <pc:sldMk cId="1485988629" sldId="266"/>
            <ac:spMk id="3" creationId="{B0920419-A99D-7AFD-68DD-129154A245E0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36:28.556" v="431"/>
          <ac:spMkLst>
            <pc:docMk/>
            <pc:sldMk cId="1485988629" sldId="266"/>
            <ac:spMk id="8" creationId="{2B566528-1B12-4246-9431-5C2D7D081168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36:28.556" v="431"/>
          <ac:spMkLst>
            <pc:docMk/>
            <pc:sldMk cId="1485988629" sldId="266"/>
            <ac:spMk id="10" creationId="{2E80C965-DB6D-4F81-9E9E-B027384D0BD6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36:28.556" v="431"/>
          <ac:spMkLst>
            <pc:docMk/>
            <pc:sldMk cId="1485988629" sldId="266"/>
            <ac:spMk id="12" creationId="{A580F890-B085-4E95-96AA-55AEBEC5CE6E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36:28.556" v="431"/>
          <ac:spMkLst>
            <pc:docMk/>
            <pc:sldMk cId="1485988629" sldId="266"/>
            <ac:spMk id="14" creationId="{D3F51FEB-38FB-4F6C-9F7B-2F2AFAB65463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36:28.556" v="431"/>
          <ac:spMkLst>
            <pc:docMk/>
            <pc:sldMk cId="1485988629" sldId="266"/>
            <ac:spMk id="16" creationId="{1E547BA6-BAE0-43BB-A7CA-60F69CE252F0}"/>
          </ac:spMkLst>
        </pc:spChg>
      </pc:sldChg>
      <pc:sldChg chg="addSp delSp modSp new mod setBg setClrOvrMap">
        <pc:chgData name="Hasel Mehri, Gelareh" userId="S::g.hasel.mehri@tue.nl::5195118a-9833-4609-aa8e-15e60ac5b34b" providerId="AD" clId="Web-{126378A8-1696-4FA1-A923-E1D9401DF918}" dt="2022-04-13T07:41:11.580" v="473" actId="20577"/>
        <pc:sldMkLst>
          <pc:docMk/>
          <pc:sldMk cId="864072198" sldId="267"/>
        </pc:sldMkLst>
        <pc:spChg chg="del">
          <ac:chgData name="Hasel Mehri, Gelareh" userId="S::g.hasel.mehri@tue.nl::5195118a-9833-4609-aa8e-15e60ac5b34b" providerId="AD" clId="Web-{126378A8-1696-4FA1-A923-E1D9401DF918}" dt="2022-04-13T07:39:24.389" v="455"/>
          <ac:spMkLst>
            <pc:docMk/>
            <pc:sldMk cId="864072198" sldId="267"/>
            <ac:spMk id="2" creationId="{C183A43E-3781-CACF-BD44-4BACFA56272E}"/>
          </ac:spMkLst>
        </pc:spChg>
        <pc:spChg chg="mod">
          <ac:chgData name="Hasel Mehri, Gelareh" userId="S::g.hasel.mehri@tue.nl::5195118a-9833-4609-aa8e-15e60ac5b34b" providerId="AD" clId="Web-{126378A8-1696-4FA1-A923-E1D9401DF918}" dt="2022-04-13T07:41:11.580" v="473" actId="20577"/>
          <ac:spMkLst>
            <pc:docMk/>
            <pc:sldMk cId="864072198" sldId="267"/>
            <ac:spMk id="3" creationId="{A9FADDA8-F1AB-2D2F-5E08-F0B2BD402D97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8" creationId="{5A0118C5-4F8D-4CF4-BADD-53FEACC6C42A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10" creationId="{4E0A5C5C-2A95-428E-9F6A-0D29EBD57C9F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12" creationId="{1056F38F-7C4E-461D-8709-7D0024AE1F79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14" creationId="{C7278469-3C3C-49CE-AEEE-E176A4900B78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20" creationId="{4C6598AB-1C17-4D54-951C-A082D94ACB7A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22" creationId="{C83B66D7-137D-4AC1-B172-53D60F08BEB5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24" creationId="{F6B92503-6984-4D15-8B98-8718709B785D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26.219" v="462"/>
          <ac:spMkLst>
            <pc:docMk/>
            <pc:sldMk cId="864072198" sldId="267"/>
            <ac:spMk id="26" creationId="{08DDF938-524E-4C18-A47D-C00627832366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39.063" v="464"/>
          <ac:spMkLst>
            <pc:docMk/>
            <pc:sldMk cId="864072198" sldId="267"/>
            <ac:spMk id="35" creationId="{4038CB10-1F5C-4D54-9DF7-12586DE5B007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39.063" v="464"/>
          <ac:spMkLst>
            <pc:docMk/>
            <pc:sldMk cId="864072198" sldId="267"/>
            <ac:spMk id="36" creationId="{36D30126-6314-4A93-B27E-5C66CF781924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0:39.063" v="464"/>
          <ac:spMkLst>
            <pc:docMk/>
            <pc:sldMk cId="864072198" sldId="267"/>
            <ac:spMk id="37" creationId="{73ED6512-6858-4552-B699-9A97FE9A4EA2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1:01.783" v="468"/>
          <ac:spMkLst>
            <pc:docMk/>
            <pc:sldMk cId="864072198" sldId="267"/>
            <ac:spMk id="39" creationId="{E0D60ECE-8986-45DC-B7FE-EC7699B466B8}"/>
          </ac:spMkLst>
        </pc:spChg>
        <pc:spChg chg="add del">
          <ac:chgData name="Hasel Mehri, Gelareh" userId="S::g.hasel.mehri@tue.nl::5195118a-9833-4609-aa8e-15e60ac5b34b" providerId="AD" clId="Web-{126378A8-1696-4FA1-A923-E1D9401DF918}" dt="2022-04-13T07:41:01.783" v="468"/>
          <ac:spMkLst>
            <pc:docMk/>
            <pc:sldMk cId="864072198" sldId="267"/>
            <ac:spMk id="40" creationId="{96964194-5878-40D2-8EC0-DDC58387FA56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41:01.783" v="468"/>
          <ac:spMkLst>
            <pc:docMk/>
            <pc:sldMk cId="864072198" sldId="267"/>
            <ac:spMk id="46" creationId="{E0D60ECE-8986-45DC-B7FE-EC7699B466B8}"/>
          </ac:spMkLst>
        </pc:spChg>
        <pc:spChg chg="add">
          <ac:chgData name="Hasel Mehri, Gelareh" userId="S::g.hasel.mehri@tue.nl::5195118a-9833-4609-aa8e-15e60ac5b34b" providerId="AD" clId="Web-{126378A8-1696-4FA1-A923-E1D9401DF918}" dt="2022-04-13T07:41:01.783" v="468"/>
          <ac:spMkLst>
            <pc:docMk/>
            <pc:sldMk cId="864072198" sldId="267"/>
            <ac:spMk id="48" creationId="{96964194-5878-40D2-8EC0-DDC58387FA56}"/>
          </ac:spMkLst>
        </pc:spChg>
        <pc:grpChg chg="add del">
          <ac:chgData name="Hasel Mehri, Gelareh" userId="S::g.hasel.mehri@tue.nl::5195118a-9833-4609-aa8e-15e60ac5b34b" providerId="AD" clId="Web-{126378A8-1696-4FA1-A923-E1D9401DF918}" dt="2022-04-13T07:40:26.219" v="462"/>
          <ac:grpSpMkLst>
            <pc:docMk/>
            <pc:sldMk cId="864072198" sldId="267"/>
            <ac:grpSpMk id="16" creationId="{93DC754C-7E09-422D-A8BB-AF632E90DFA2}"/>
          </ac:grpSpMkLst>
        </pc:grpChg>
        <pc:grpChg chg="add del">
          <ac:chgData name="Hasel Mehri, Gelareh" userId="S::g.hasel.mehri@tue.nl::5195118a-9833-4609-aa8e-15e60ac5b34b" providerId="AD" clId="Web-{126378A8-1696-4FA1-A923-E1D9401DF918}" dt="2022-04-13T07:40:26.219" v="462"/>
          <ac:grpSpMkLst>
            <pc:docMk/>
            <pc:sldMk cId="864072198" sldId="267"/>
            <ac:grpSpMk id="28" creationId="{3773FAF5-C452-4455-9411-D6AF5EBD4CA9}"/>
          </ac:grpSpMkLst>
        </pc:grpChg>
        <pc:picChg chg="add del">
          <ac:chgData name="Hasel Mehri, Gelareh" userId="S::g.hasel.mehri@tue.nl::5195118a-9833-4609-aa8e-15e60ac5b34b" providerId="AD" clId="Web-{126378A8-1696-4FA1-A923-E1D9401DF918}" dt="2022-04-13T07:40:39.063" v="464"/>
          <ac:picMkLst>
            <pc:docMk/>
            <pc:sldMk cId="864072198" sldId="267"/>
            <ac:picMk id="7" creationId="{4939BE8D-793B-0C7B-2EB6-21E786517075}"/>
          </ac:picMkLst>
        </pc:picChg>
        <pc:picChg chg="add">
          <ac:chgData name="Hasel Mehri, Gelareh" userId="S::g.hasel.mehri@tue.nl::5195118a-9833-4609-aa8e-15e60ac5b34b" providerId="AD" clId="Web-{126378A8-1696-4FA1-A923-E1D9401DF918}" dt="2022-04-13T07:40:39.063" v="465"/>
          <ac:picMkLst>
            <pc:docMk/>
            <pc:sldMk cId="864072198" sldId="267"/>
            <ac:picMk id="41" creationId="{CD27A403-D169-D872-D23D-95FE4E9566DA}"/>
          </ac:picMkLst>
        </pc:picChg>
      </pc:sldChg>
    </pc:docChg>
  </pc:docChgLst>
  <pc:docChgLst>
    <pc:chgData name="Hasel Mehri, Gelareh" userId="S::g.hasel.mehri@tue.nl::5195118a-9833-4609-aa8e-15e60ac5b34b" providerId="AD" clId="Web-{31C19E6C-8631-36D6-2A73-BD38E06AE194}"/>
    <pc:docChg chg="addSld modSld">
      <pc:chgData name="Hasel Mehri, Gelareh" userId="S::g.hasel.mehri@tue.nl::5195118a-9833-4609-aa8e-15e60ac5b34b" providerId="AD" clId="Web-{31C19E6C-8631-36D6-2A73-BD38E06AE194}" dt="2022-04-12T13:40:32.613" v="1406" actId="20577"/>
      <pc:docMkLst>
        <pc:docMk/>
      </pc:docMkLst>
      <pc:sldChg chg="modSp">
        <pc:chgData name="Hasel Mehri, Gelareh" userId="S::g.hasel.mehri@tue.nl::5195118a-9833-4609-aa8e-15e60ac5b34b" providerId="AD" clId="Web-{31C19E6C-8631-36D6-2A73-BD38E06AE194}" dt="2022-04-12T12:07:59.378" v="576" actId="1076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31C19E6C-8631-36D6-2A73-BD38E06AE194}" dt="2022-04-12T12:07:47.581" v="573" actId="20577"/>
          <ac:spMkLst>
            <pc:docMk/>
            <pc:sldMk cId="771183717" sldId="256"/>
            <ac:spMk id="2" creationId="{2EA9E3D3-C18A-FA39-292B-13E8B4AE9522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07:59.378" v="576" actId="1076"/>
          <ac:spMkLst>
            <pc:docMk/>
            <pc:sldMk cId="771183717" sldId="256"/>
            <ac:spMk id="3" creationId="{AA7203DE-B673-E508-7FB4-0AFFDB5399C5}"/>
          </ac:spMkLst>
        </pc:spChg>
      </pc:sldChg>
      <pc:sldChg chg="modSp">
        <pc:chgData name="Hasel Mehri, Gelareh" userId="S::g.hasel.mehri@tue.nl::5195118a-9833-4609-aa8e-15e60ac5b34b" providerId="AD" clId="Web-{31C19E6C-8631-36D6-2A73-BD38E06AE194}" dt="2022-04-12T12:07:06.440" v="564" actId="14100"/>
        <pc:sldMkLst>
          <pc:docMk/>
          <pc:sldMk cId="307256512" sldId="257"/>
        </pc:sldMkLst>
        <pc:spChg chg="mod">
          <ac:chgData name="Hasel Mehri, Gelareh" userId="S::g.hasel.mehri@tue.nl::5195118a-9833-4609-aa8e-15e60ac5b34b" providerId="AD" clId="Web-{31C19E6C-8631-36D6-2A73-BD38E06AE194}" dt="2022-04-12T12:07:06.440" v="564" actId="14100"/>
          <ac:spMkLst>
            <pc:docMk/>
            <pc:sldMk cId="307256512" sldId="257"/>
            <ac:spMk id="3" creationId="{44BCC26E-62E4-4B39-984A-37E4919CCAC3}"/>
          </ac:spMkLst>
        </pc:spChg>
        <pc:picChg chg="mod">
          <ac:chgData name="Hasel Mehri, Gelareh" userId="S::g.hasel.mehri@tue.nl::5195118a-9833-4609-aa8e-15e60ac5b34b" providerId="AD" clId="Web-{31C19E6C-8631-36D6-2A73-BD38E06AE194}" dt="2022-04-12T12:06:07.454" v="542" actId="1076"/>
          <ac:picMkLst>
            <pc:docMk/>
            <pc:sldMk cId="307256512" sldId="257"/>
            <ac:picMk id="4" creationId="{B692F719-57B4-0D62-7559-AB84681435C9}"/>
          </ac:picMkLst>
        </pc:picChg>
      </pc:sldChg>
      <pc:sldChg chg="modSp">
        <pc:chgData name="Hasel Mehri, Gelareh" userId="S::g.hasel.mehri@tue.nl::5195118a-9833-4609-aa8e-15e60ac5b34b" providerId="AD" clId="Web-{31C19E6C-8631-36D6-2A73-BD38E06AE194}" dt="2022-04-12T12:15:08.793" v="659" actId="1076"/>
        <pc:sldMkLst>
          <pc:docMk/>
          <pc:sldMk cId="816212947" sldId="258"/>
        </pc:sldMkLst>
        <pc:spChg chg="mod">
          <ac:chgData name="Hasel Mehri, Gelareh" userId="S::g.hasel.mehri@tue.nl::5195118a-9833-4609-aa8e-15e60ac5b34b" providerId="AD" clId="Web-{31C19E6C-8631-36D6-2A73-BD38E06AE194}" dt="2022-04-12T12:13:35.994" v="648" actId="20577"/>
          <ac:spMkLst>
            <pc:docMk/>
            <pc:sldMk cId="816212947" sldId="258"/>
            <ac:spMk id="7" creationId="{C8136D01-15B4-0AAC-2DAC-610E3EFD7521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05:13.516" v="531" actId="20577"/>
          <ac:spMkLst>
            <pc:docMk/>
            <pc:sldMk cId="816212947" sldId="258"/>
            <ac:spMk id="9" creationId="{7E9FD02C-BB85-ACA8-7247-8DD78A32E98C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14:13.214" v="652" actId="20577"/>
          <ac:spMkLst>
            <pc:docMk/>
            <pc:sldMk cId="816212947" sldId="258"/>
            <ac:spMk id="11" creationId="{F55D388F-AF9E-0F5B-984B-53C52221E0FD}"/>
          </ac:spMkLst>
        </pc:spChg>
        <pc:picChg chg="mod">
          <ac:chgData name="Hasel Mehri, Gelareh" userId="S::g.hasel.mehri@tue.nl::5195118a-9833-4609-aa8e-15e60ac5b34b" providerId="AD" clId="Web-{31C19E6C-8631-36D6-2A73-BD38E06AE194}" dt="2022-04-12T12:15:08.793" v="659" actId="1076"/>
          <ac:picMkLst>
            <pc:docMk/>
            <pc:sldMk cId="816212947" sldId="258"/>
            <ac:picMk id="12" creationId="{163A0796-B016-44D2-5E43-B41AB1997D25}"/>
          </ac:picMkLst>
        </pc:picChg>
        <pc:picChg chg="mod">
          <ac:chgData name="Hasel Mehri, Gelareh" userId="S::g.hasel.mehri@tue.nl::5195118a-9833-4609-aa8e-15e60ac5b34b" providerId="AD" clId="Web-{31C19E6C-8631-36D6-2A73-BD38E06AE194}" dt="2022-04-12T12:15:01.871" v="658" actId="1076"/>
          <ac:picMkLst>
            <pc:docMk/>
            <pc:sldMk cId="816212947" sldId="258"/>
            <ac:picMk id="13" creationId="{CCE44537-3C25-650E-7345-AF83794A1A70}"/>
          </ac:picMkLst>
        </pc:picChg>
      </pc:sldChg>
      <pc:sldChg chg="modSp">
        <pc:chgData name="Hasel Mehri, Gelareh" userId="S::g.hasel.mehri@tue.nl::5195118a-9833-4609-aa8e-15e60ac5b34b" providerId="AD" clId="Web-{31C19E6C-8631-36D6-2A73-BD38E06AE194}" dt="2022-04-12T12:15:58.106" v="665" actId="20577"/>
        <pc:sldMkLst>
          <pc:docMk/>
          <pc:sldMk cId="3883280934" sldId="259"/>
        </pc:sldMkLst>
        <pc:spChg chg="mod">
          <ac:chgData name="Hasel Mehri, Gelareh" userId="S::g.hasel.mehri@tue.nl::5195118a-9833-4609-aa8e-15e60ac5b34b" providerId="AD" clId="Web-{31C19E6C-8631-36D6-2A73-BD38E06AE194}" dt="2022-04-12T12:03:32.045" v="524" actId="20577"/>
          <ac:spMkLst>
            <pc:docMk/>
            <pc:sldMk cId="3883280934" sldId="259"/>
            <ac:spMk id="2" creationId="{50644B1C-310B-F2F3-7446-CFDD5DC84CE9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15:58.106" v="665" actId="20577"/>
          <ac:spMkLst>
            <pc:docMk/>
            <pc:sldMk cId="3883280934" sldId="259"/>
            <ac:spMk id="3" creationId="{8C1E5233-9B45-D857-62BB-467B13B8E06C}"/>
          </ac:spMkLst>
        </pc:spChg>
      </pc:sldChg>
      <pc:sldChg chg="addSp delSp modSp">
        <pc:chgData name="Hasel Mehri, Gelareh" userId="S::g.hasel.mehri@tue.nl::5195118a-9833-4609-aa8e-15e60ac5b34b" providerId="AD" clId="Web-{31C19E6C-8631-36D6-2A73-BD38E06AE194}" dt="2022-04-12T12:37:45.335" v="909" actId="1076"/>
        <pc:sldMkLst>
          <pc:docMk/>
          <pc:sldMk cId="1023531476" sldId="260"/>
        </pc:sldMkLst>
        <pc:spChg chg="mod">
          <ac:chgData name="Hasel Mehri, Gelareh" userId="S::g.hasel.mehri@tue.nl::5195118a-9833-4609-aa8e-15e60ac5b34b" providerId="AD" clId="Web-{31C19E6C-8631-36D6-2A73-BD38E06AE194}" dt="2022-04-12T12:37:45.335" v="909" actId="1076"/>
          <ac:spMkLst>
            <pc:docMk/>
            <pc:sldMk cId="1023531476" sldId="260"/>
            <ac:spMk id="2" creationId="{9CF59448-A5A0-B2CF-FBC2-62216E68CF91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19:14.095" v="701" actId="1076"/>
          <ac:spMkLst>
            <pc:docMk/>
            <pc:sldMk cId="1023531476" sldId="260"/>
            <ac:spMk id="3" creationId="{7D53469A-9BD0-9F37-DA92-727FC1BFDCF0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09:41:56.210" v="163"/>
          <ac:spMkLst>
            <pc:docMk/>
            <pc:sldMk cId="1023531476" sldId="260"/>
            <ac:spMk id="11" creationId="{8FBD1287-7053-3866-7688-B5207F9F3D24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19:25.876" v="704" actId="20577"/>
          <ac:spMkLst>
            <pc:docMk/>
            <pc:sldMk cId="1023531476" sldId="260"/>
            <ac:spMk id="12" creationId="{F79A87D5-CDD3-6A54-86B0-384636006658}"/>
          </ac:spMkLst>
        </pc:spChg>
        <pc:graphicFrameChg chg="add del">
          <ac:chgData name="Hasel Mehri, Gelareh" userId="S::g.hasel.mehri@tue.nl::5195118a-9833-4609-aa8e-15e60ac5b34b" providerId="AD" clId="Web-{31C19E6C-8631-36D6-2A73-BD38E06AE194}" dt="2022-04-12T09:27:07.163" v="5"/>
          <ac:graphicFrameMkLst>
            <pc:docMk/>
            <pc:sldMk cId="1023531476" sldId="260"/>
            <ac:graphicFrameMk id="6" creationId="{52769D19-B1DC-11F7-AD19-DFBC0AFEF830}"/>
          </ac:graphicFrameMkLst>
        </pc:graphicFrameChg>
        <pc:graphicFrameChg chg="add mod modGraphic">
          <ac:chgData name="Hasel Mehri, Gelareh" userId="S::g.hasel.mehri@tue.nl::5195118a-9833-4609-aa8e-15e60ac5b34b" providerId="AD" clId="Web-{31C19E6C-8631-36D6-2A73-BD38E06AE194}" dt="2022-04-12T09:42:20.038" v="165"/>
          <ac:graphicFrameMkLst>
            <pc:docMk/>
            <pc:sldMk cId="1023531476" sldId="260"/>
            <ac:graphicFrameMk id="7" creationId="{E98E480A-805D-9D52-4C1A-230221BD475C}"/>
          </ac:graphicFrameMkLst>
        </pc:graphicFrameChg>
        <pc:graphicFrameChg chg="add mod">
          <ac:chgData name="Hasel Mehri, Gelareh" userId="S::g.hasel.mehri@tue.nl::5195118a-9833-4609-aa8e-15e60ac5b34b" providerId="AD" clId="Web-{31C19E6C-8631-36D6-2A73-BD38E06AE194}" dt="2022-04-12T09:29:18.681" v="11" actId="1076"/>
          <ac:graphicFrameMkLst>
            <pc:docMk/>
            <pc:sldMk cId="1023531476" sldId="260"/>
            <ac:graphicFrameMk id="8" creationId="{4CADEC31-5D71-18BE-1FA5-AF287DB024A7}"/>
          </ac:graphicFrameMkLst>
        </pc:graphicFrameChg>
        <pc:graphicFrameChg chg="mod modGraphic">
          <ac:chgData name="Hasel Mehri, Gelareh" userId="S::g.hasel.mehri@tue.nl::5195118a-9833-4609-aa8e-15e60ac5b34b" providerId="AD" clId="Web-{31C19E6C-8631-36D6-2A73-BD38E06AE194}" dt="2022-04-12T09:33:14.060" v="67"/>
          <ac:graphicFrameMkLst>
            <pc:docMk/>
            <pc:sldMk cId="1023531476" sldId="260"/>
            <ac:graphicFrameMk id="9" creationId="{26B0BFDF-BAB9-D0B9-FA1B-99E3EA32E0A2}"/>
          </ac:graphicFrameMkLst>
        </pc:graphicFrameChg>
        <pc:graphicFrameChg chg="add mod modGraphic">
          <ac:chgData name="Hasel Mehri, Gelareh" userId="S::g.hasel.mehri@tue.nl::5195118a-9833-4609-aa8e-15e60ac5b34b" providerId="AD" clId="Web-{31C19E6C-8631-36D6-2A73-BD38E06AE194}" dt="2022-04-12T09:43:31.914" v="173"/>
          <ac:graphicFrameMkLst>
            <pc:docMk/>
            <pc:sldMk cId="1023531476" sldId="260"/>
            <ac:graphicFrameMk id="10" creationId="{83A1496B-8C2B-CC5E-CFCB-7EFDC319CACE}"/>
          </ac:graphicFrameMkLst>
        </pc:graphicFrameChg>
        <pc:picChg chg="mod">
          <ac:chgData name="Hasel Mehri, Gelareh" userId="S::g.hasel.mehri@tue.nl::5195118a-9833-4609-aa8e-15e60ac5b34b" providerId="AD" clId="Web-{31C19E6C-8631-36D6-2A73-BD38E06AE194}" dt="2022-04-12T12:19:38.517" v="708" actId="1076"/>
          <ac:picMkLst>
            <pc:docMk/>
            <pc:sldMk cId="1023531476" sldId="260"/>
            <ac:picMk id="4" creationId="{03389417-FAC0-B90A-7774-AE9978EB7B6C}"/>
          </ac:picMkLst>
        </pc:picChg>
        <pc:picChg chg="mod">
          <ac:chgData name="Hasel Mehri, Gelareh" userId="S::g.hasel.mehri@tue.nl::5195118a-9833-4609-aa8e-15e60ac5b34b" providerId="AD" clId="Web-{31C19E6C-8631-36D6-2A73-BD38E06AE194}" dt="2022-04-12T12:19:36.876" v="707" actId="1076"/>
          <ac:picMkLst>
            <pc:docMk/>
            <pc:sldMk cId="1023531476" sldId="260"/>
            <ac:picMk id="5" creationId="{F123139D-677D-4B0F-8AA5-4822FD4453EA}"/>
          </ac:picMkLst>
        </pc:picChg>
      </pc:sldChg>
      <pc:sldChg chg="addSp delSp modSp new mod setBg">
        <pc:chgData name="Hasel Mehri, Gelareh" userId="S::g.hasel.mehri@tue.nl::5195118a-9833-4609-aa8e-15e60ac5b34b" providerId="AD" clId="Web-{31C19E6C-8631-36D6-2A73-BD38E06AE194}" dt="2022-04-12T12:38:19.523" v="913"/>
        <pc:sldMkLst>
          <pc:docMk/>
          <pc:sldMk cId="1025710222" sldId="261"/>
        </pc:sldMkLst>
        <pc:spChg chg="del">
          <ac:chgData name="Hasel Mehri, Gelareh" userId="S::g.hasel.mehri@tue.nl::5195118a-9833-4609-aa8e-15e60ac5b34b" providerId="AD" clId="Web-{31C19E6C-8631-36D6-2A73-BD38E06AE194}" dt="2022-04-12T09:47:31.340" v="222"/>
          <ac:spMkLst>
            <pc:docMk/>
            <pc:sldMk cId="1025710222" sldId="261"/>
            <ac:spMk id="2" creationId="{BC17C30F-38D5-1568-6BDA-38AC709FDE77}"/>
          </ac:spMkLst>
        </pc:spChg>
        <pc:spChg chg="del">
          <ac:chgData name="Hasel Mehri, Gelareh" userId="S::g.hasel.mehri@tue.nl::5195118a-9833-4609-aa8e-15e60ac5b34b" providerId="AD" clId="Web-{31C19E6C-8631-36D6-2A73-BD38E06AE194}" dt="2022-04-12T09:48:20.044" v="224"/>
          <ac:spMkLst>
            <pc:docMk/>
            <pc:sldMk cId="1025710222" sldId="261"/>
            <ac:spMk id="3" creationId="{58E3396A-3D00-8613-5536-37593A14D8F4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01:47.668" v="511"/>
          <ac:spMkLst>
            <pc:docMk/>
            <pc:sldMk cId="1025710222" sldId="261"/>
            <ac:spMk id="4" creationId="{BAFE658D-8ACD-7E1D-BA4D-4C08BD002502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01:44.137" v="510"/>
          <ac:spMkLst>
            <pc:docMk/>
            <pc:sldMk cId="1025710222" sldId="261"/>
            <ac:spMk id="5" creationId="{E1C8A09D-EE9F-1EFA-FCC4-26C77AD89958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38:00.398" v="911"/>
          <ac:spMkLst>
            <pc:docMk/>
            <pc:sldMk cId="1025710222" sldId="261"/>
            <ac:spMk id="6" creationId="{428B09CD-F0B8-5161-E188-DEA0AB7B25A3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02:33.325" v="522" actId="14100"/>
          <ac:spMkLst>
            <pc:docMk/>
            <pc:sldMk cId="1025710222" sldId="261"/>
            <ac:spMk id="7" creationId="{DBDF4376-7CF8-CD01-4E6B-731532845DCA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09:50:31.781" v="232"/>
          <ac:spMkLst>
            <pc:docMk/>
            <pc:sldMk cId="1025710222" sldId="261"/>
            <ac:spMk id="9" creationId="{E28B36E9-F1C5-855E-0E1A-8044CE92ECF9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38:15.476" v="912"/>
          <ac:spMkLst>
            <pc:docMk/>
            <pc:sldMk cId="1025710222" sldId="261"/>
            <ac:spMk id="9" creationId="{E91B2B9A-32C5-C153-CFFD-D14232D8EF14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38:19.523" v="913"/>
          <ac:spMkLst>
            <pc:docMk/>
            <pc:sldMk cId="1025710222" sldId="261"/>
            <ac:spMk id="11" creationId="{326E5BED-C108-01C3-7058-F319C3BCB20F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12" creationId="{2B566528-1B12-4246-9431-5C2D7D081168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14" creationId="{2E80C965-DB6D-4F81-9E9E-B027384D0BD6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16" creationId="{A580F890-B085-4E95-96AA-55AEBEC5CE6E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18" creationId="{D3F51FEB-38FB-4F6C-9F7B-2F2AFAB65463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20" creationId="{1E547BA6-BAE0-43BB-A7CA-60F69CE252F0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25" creationId="{2B566528-1B12-4246-9431-5C2D7D081168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27" creationId="{D3F51FEB-38FB-4F6C-9F7B-2F2AFAB65463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01:22.308" v="509"/>
          <ac:spMkLst>
            <pc:docMk/>
            <pc:sldMk cId="1025710222" sldId="261"/>
            <ac:spMk id="29" creationId="{1E547BA6-BAE0-43BB-A7CA-60F69CE252F0}"/>
          </ac:spMkLst>
        </pc:spChg>
        <pc:grpChg chg="add">
          <ac:chgData name="Hasel Mehri, Gelareh" userId="S::g.hasel.mehri@tue.nl::5195118a-9833-4609-aa8e-15e60ac5b34b" providerId="AD" clId="Web-{31C19E6C-8631-36D6-2A73-BD38E06AE194}" dt="2022-04-12T12:01:22.308" v="509"/>
          <ac:grpSpMkLst>
            <pc:docMk/>
            <pc:sldMk cId="1025710222" sldId="261"/>
            <ac:grpSpMk id="31" creationId="{15CBE6EC-46EF-45D9-8E16-DCDC5917CA31}"/>
          </ac:grpSpMkLst>
        </pc:grpChg>
        <pc:picChg chg="add mod">
          <ac:chgData name="Hasel Mehri, Gelareh" userId="S::g.hasel.mehri@tue.nl::5195118a-9833-4609-aa8e-15e60ac5b34b" providerId="AD" clId="Web-{31C19E6C-8631-36D6-2A73-BD38E06AE194}" dt="2022-04-12T12:01:22.308" v="509"/>
          <ac:picMkLst>
            <pc:docMk/>
            <pc:sldMk cId="1025710222" sldId="261"/>
            <ac:picMk id="2" creationId="{F248FDCE-1766-8D60-C5EB-95200AEB4EA9}"/>
          </ac:picMkLst>
        </pc:picChg>
        <pc:picChg chg="add del">
          <ac:chgData name="Hasel Mehri, Gelareh" userId="S::g.hasel.mehri@tue.nl::5195118a-9833-4609-aa8e-15e60ac5b34b" providerId="AD" clId="Web-{31C19E6C-8631-36D6-2A73-BD38E06AE194}" dt="2022-04-12T11:52:38.329" v="449"/>
          <ac:picMkLst>
            <pc:docMk/>
            <pc:sldMk cId="1025710222" sldId="261"/>
            <ac:picMk id="10" creationId="{6EDDCF9F-483F-E8F8-96E8-5F8ECEAE9A09}"/>
          </ac:picMkLst>
        </pc:picChg>
        <pc:cxnChg chg="add del">
          <ac:chgData name="Hasel Mehri, Gelareh" userId="S::g.hasel.mehri@tue.nl::5195118a-9833-4609-aa8e-15e60ac5b34b" providerId="AD" clId="Web-{31C19E6C-8631-36D6-2A73-BD38E06AE194}" dt="2022-04-12T11:52:38.329" v="449"/>
          <ac:cxnSpMkLst>
            <pc:docMk/>
            <pc:sldMk cId="1025710222" sldId="261"/>
            <ac:cxnSpMk id="13" creationId="{A7F400EE-A8A5-48AF-B4D6-291B52C6F0B0}"/>
          </ac:cxnSpMkLst>
        </pc:cxnChg>
      </pc:sldChg>
      <pc:sldChg chg="addSp delSp modSp new mod setBg">
        <pc:chgData name="Hasel Mehri, Gelareh" userId="S::g.hasel.mehri@tue.nl::5195118a-9833-4609-aa8e-15e60ac5b34b" providerId="AD" clId="Web-{31C19E6C-8631-36D6-2A73-BD38E06AE194}" dt="2022-04-12T12:40:01.541" v="928" actId="1076"/>
        <pc:sldMkLst>
          <pc:docMk/>
          <pc:sldMk cId="3689222592" sldId="262"/>
        </pc:sldMkLst>
        <pc:spChg chg="del mod">
          <ac:chgData name="Hasel Mehri, Gelareh" userId="S::g.hasel.mehri@tue.nl::5195118a-9833-4609-aa8e-15e60ac5b34b" providerId="AD" clId="Web-{31C19E6C-8631-36D6-2A73-BD38E06AE194}" dt="2022-04-12T12:38:46.993" v="922"/>
          <ac:spMkLst>
            <pc:docMk/>
            <pc:sldMk cId="3689222592" sldId="262"/>
            <ac:spMk id="2" creationId="{05719D8C-A0C5-13C2-FB17-8AE26D4C34B4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2:39:01.930" v="925" actId="20577"/>
          <ac:spMkLst>
            <pc:docMk/>
            <pc:sldMk cId="3689222592" sldId="262"/>
            <ac:spMk id="3" creationId="{EA2544F7-FBE3-6983-92F0-32B482239BD4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40:01.541" v="928" actId="1076"/>
          <ac:spMkLst>
            <pc:docMk/>
            <pc:sldMk cId="3689222592" sldId="262"/>
            <ac:spMk id="4" creationId="{27701752-7ABF-2821-6F22-1525093B4286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38:49.227" v="923"/>
          <ac:spMkLst>
            <pc:docMk/>
            <pc:sldMk cId="3689222592" sldId="262"/>
            <ac:spMk id="6" creationId="{A8B0B87E-3249-1E5D-45C6-094F7677BFEB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37:23.882" v="908"/>
          <ac:spMkLst>
            <pc:docMk/>
            <pc:sldMk cId="3689222592" sldId="262"/>
            <ac:spMk id="8" creationId="{2B566528-1B12-4246-9431-5C2D7D081168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37:23.882" v="908"/>
          <ac:spMkLst>
            <pc:docMk/>
            <pc:sldMk cId="3689222592" sldId="262"/>
            <ac:spMk id="10" creationId="{2E80C965-DB6D-4F81-9E9E-B027384D0BD6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37:23.882" v="908"/>
          <ac:spMkLst>
            <pc:docMk/>
            <pc:sldMk cId="3689222592" sldId="262"/>
            <ac:spMk id="12" creationId="{A580F890-B085-4E95-96AA-55AEBEC5CE6E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37:23.882" v="908"/>
          <ac:spMkLst>
            <pc:docMk/>
            <pc:sldMk cId="3689222592" sldId="262"/>
            <ac:spMk id="14" creationId="{D3F51FEB-38FB-4F6C-9F7B-2F2AFAB65463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37:23.882" v="908"/>
          <ac:spMkLst>
            <pc:docMk/>
            <pc:sldMk cId="3689222592" sldId="262"/>
            <ac:spMk id="16" creationId="{1E547BA6-BAE0-43BB-A7CA-60F69CE252F0}"/>
          </ac:spMkLst>
        </pc:spChg>
      </pc:sldChg>
      <pc:sldChg chg="addSp delSp modSp new mod setBg">
        <pc:chgData name="Hasel Mehri, Gelareh" userId="S::g.hasel.mehri@tue.nl::5195118a-9833-4609-aa8e-15e60ac5b34b" providerId="AD" clId="Web-{31C19E6C-8631-36D6-2A73-BD38E06AE194}" dt="2022-04-12T12:59:35.673" v="1191" actId="1076"/>
        <pc:sldMkLst>
          <pc:docMk/>
          <pc:sldMk cId="661329904" sldId="263"/>
        </pc:sldMkLst>
        <pc:spChg chg="del mod">
          <ac:chgData name="Hasel Mehri, Gelareh" userId="S::g.hasel.mehri@tue.nl::5195118a-9833-4609-aa8e-15e60ac5b34b" providerId="AD" clId="Web-{31C19E6C-8631-36D6-2A73-BD38E06AE194}" dt="2022-04-12T12:44:24.671" v="944"/>
          <ac:spMkLst>
            <pc:docMk/>
            <pc:sldMk cId="661329904" sldId="263"/>
            <ac:spMk id="2" creationId="{96C2F52E-23AF-46E4-56A6-A4982CB42E2B}"/>
          </ac:spMkLst>
        </pc:spChg>
        <pc:spChg chg="del">
          <ac:chgData name="Hasel Mehri, Gelareh" userId="S::g.hasel.mehri@tue.nl::5195118a-9833-4609-aa8e-15e60ac5b34b" providerId="AD" clId="Web-{31C19E6C-8631-36D6-2A73-BD38E06AE194}" dt="2022-04-12T12:41:22.715" v="930"/>
          <ac:spMkLst>
            <pc:docMk/>
            <pc:sldMk cId="661329904" sldId="263"/>
            <ac:spMk id="3" creationId="{6F236BD7-DC54-03A4-56D7-8B0D0D245C97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6" creationId="{5170368D-7BDA-093D-FD9C-027D67F8B979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44:27.296" v="945"/>
          <ac:spMkLst>
            <pc:docMk/>
            <pc:sldMk cId="661329904" sldId="263"/>
            <ac:spMk id="8" creationId="{DF0FB9AA-941C-FF86-5A9A-467015C5792A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9" creationId="{FCDA49C2-8725-6E2F-11AA-3FA95574AF76}"/>
          </ac:spMkLst>
        </pc:spChg>
        <pc:spChg chg="add del mod">
          <ac:chgData name="Hasel Mehri, Gelareh" userId="S::g.hasel.mehri@tue.nl::5195118a-9833-4609-aa8e-15e60ac5b34b" providerId="AD" clId="Web-{31C19E6C-8631-36D6-2A73-BD38E06AE194}" dt="2022-04-12T12:45:32.188" v="954"/>
          <ac:spMkLst>
            <pc:docMk/>
            <pc:sldMk cId="661329904" sldId="263"/>
            <ac:spMk id="10" creationId="{ECF96DD0-A417-70DC-F17D-D99DBFA0E561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45:31.251" v="953"/>
          <ac:spMkLst>
            <pc:docMk/>
            <pc:sldMk cId="661329904" sldId="263"/>
            <ac:spMk id="11" creationId="{E65409D5-5A18-9826-0713-3015A999B401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14" creationId="{2B566528-1B12-4246-9431-5C2D7D081168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27" creationId="{4038CB10-1F5C-4D54-9DF7-12586DE5B007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29" creationId="{36D30126-6314-4A93-B27E-5C66CF781924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2:59:08.376" v="1189"/>
          <ac:spMkLst>
            <pc:docMk/>
            <pc:sldMk cId="661329904" sldId="263"/>
            <ac:spMk id="31" creationId="{73ED6512-6858-4552-B699-9A97FE9A4EA2}"/>
          </ac:spMkLst>
        </pc:spChg>
        <pc:grpChg chg="add del">
          <ac:chgData name="Hasel Mehri, Gelareh" userId="S::g.hasel.mehri@tue.nl::5195118a-9833-4609-aa8e-15e60ac5b34b" providerId="AD" clId="Web-{31C19E6C-8631-36D6-2A73-BD38E06AE194}" dt="2022-04-12T12:59:08.376" v="1189"/>
          <ac:grpSpMkLst>
            <pc:docMk/>
            <pc:sldMk cId="661329904" sldId="263"/>
            <ac:grpSpMk id="16" creationId="{287F69AB-2350-44E3-9076-00265B93F313}"/>
          </ac:grpSpMkLst>
        </pc:grpChg>
        <pc:grpChg chg="add del">
          <ac:chgData name="Hasel Mehri, Gelareh" userId="S::g.hasel.mehri@tue.nl::5195118a-9833-4609-aa8e-15e60ac5b34b" providerId="AD" clId="Web-{31C19E6C-8631-36D6-2A73-BD38E06AE194}" dt="2022-04-12T12:59:08.376" v="1189"/>
          <ac:grpSpMkLst>
            <pc:docMk/>
            <pc:sldMk cId="661329904" sldId="263"/>
            <ac:grpSpMk id="20" creationId="{3EA7D759-6BEF-4CBD-A325-BCFA77832B3F}"/>
          </ac:grpSpMkLst>
        </pc:grpChg>
        <pc:picChg chg="add mod ord">
          <ac:chgData name="Hasel Mehri, Gelareh" userId="S::g.hasel.mehri@tue.nl::5195118a-9833-4609-aa8e-15e60ac5b34b" providerId="AD" clId="Web-{31C19E6C-8631-36D6-2A73-BD38E06AE194}" dt="2022-04-12T12:59:35.673" v="1191" actId="1076"/>
          <ac:picMkLst>
            <pc:docMk/>
            <pc:sldMk cId="661329904" sldId="263"/>
            <ac:picMk id="4" creationId="{71EEDA70-C676-0B98-8CE3-78EDC2106441}"/>
          </ac:picMkLst>
        </pc:picChg>
      </pc:sldChg>
      <pc:sldChg chg="addSp delSp modSp new">
        <pc:chgData name="Hasel Mehri, Gelareh" userId="S::g.hasel.mehri@tue.nl::5195118a-9833-4609-aa8e-15e60ac5b34b" providerId="AD" clId="Web-{31C19E6C-8631-36D6-2A73-BD38E06AE194}" dt="2022-04-12T13:40:32.613" v="1406" actId="20577"/>
        <pc:sldMkLst>
          <pc:docMk/>
          <pc:sldMk cId="2827416451" sldId="264"/>
        </pc:sldMkLst>
        <pc:spChg chg="del">
          <ac:chgData name="Hasel Mehri, Gelareh" userId="S::g.hasel.mehri@tue.nl::5195118a-9833-4609-aa8e-15e60ac5b34b" providerId="AD" clId="Web-{31C19E6C-8631-36D6-2A73-BD38E06AE194}" dt="2022-04-12T13:11:09.250" v="1214"/>
          <ac:spMkLst>
            <pc:docMk/>
            <pc:sldMk cId="2827416451" sldId="264"/>
            <ac:spMk id="2" creationId="{D5E3D4D7-162C-CDFC-5A42-26C275306193}"/>
          </ac:spMkLst>
        </pc:spChg>
        <pc:spChg chg="mod">
          <ac:chgData name="Hasel Mehri, Gelareh" userId="S::g.hasel.mehri@tue.nl::5195118a-9833-4609-aa8e-15e60ac5b34b" providerId="AD" clId="Web-{31C19E6C-8631-36D6-2A73-BD38E06AE194}" dt="2022-04-12T13:33:32.120" v="1360" actId="14100"/>
          <ac:spMkLst>
            <pc:docMk/>
            <pc:sldMk cId="2827416451" sldId="264"/>
            <ac:spMk id="3" creationId="{81DB24D5-1443-17AC-2D77-589A89D39A7F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3:25:33.360" v="1323" actId="20577"/>
          <ac:spMkLst>
            <pc:docMk/>
            <pc:sldMk cId="2827416451" sldId="264"/>
            <ac:spMk id="5" creationId="{AC0AFDCD-C4B1-E8CF-8E50-D657526F0D9D}"/>
          </ac:spMkLst>
        </pc:spChg>
        <pc:spChg chg="add mod">
          <ac:chgData name="Hasel Mehri, Gelareh" userId="S::g.hasel.mehri@tue.nl::5195118a-9833-4609-aa8e-15e60ac5b34b" providerId="AD" clId="Web-{31C19E6C-8631-36D6-2A73-BD38E06AE194}" dt="2022-04-12T13:40:32.613" v="1406" actId="20577"/>
          <ac:spMkLst>
            <pc:docMk/>
            <pc:sldMk cId="2827416451" sldId="264"/>
            <ac:spMk id="7" creationId="{7F3BB755-67B6-CEBC-3B25-35D190FA57AC}"/>
          </ac:spMkLst>
        </pc:spChg>
      </pc:sldChg>
      <pc:sldChg chg="addSp delSp modSp new mod setBg">
        <pc:chgData name="Hasel Mehri, Gelareh" userId="S::g.hasel.mehri@tue.nl::5195118a-9833-4609-aa8e-15e60ac5b34b" providerId="AD" clId="Web-{31C19E6C-8631-36D6-2A73-BD38E06AE194}" dt="2022-04-12T13:10:03.170" v="1213" actId="20577"/>
        <pc:sldMkLst>
          <pc:docMk/>
          <pc:sldMk cId="4143287665" sldId="265"/>
        </pc:sldMkLst>
        <pc:spChg chg="del">
          <ac:chgData name="Hasel Mehri, Gelareh" userId="S::g.hasel.mehri@tue.nl::5195118a-9833-4609-aa8e-15e60ac5b34b" providerId="AD" clId="Web-{31C19E6C-8631-36D6-2A73-BD38E06AE194}" dt="2022-04-12T13:00:44.222" v="1194"/>
          <ac:spMkLst>
            <pc:docMk/>
            <pc:sldMk cId="4143287665" sldId="265"/>
            <ac:spMk id="2" creationId="{DA14B386-1FA8-EA69-99BD-B0C8FE68B86D}"/>
          </ac:spMkLst>
        </pc:spChg>
        <pc:spChg chg="del">
          <ac:chgData name="Hasel Mehri, Gelareh" userId="S::g.hasel.mehri@tue.nl::5195118a-9833-4609-aa8e-15e60ac5b34b" providerId="AD" clId="Web-{31C19E6C-8631-36D6-2A73-BD38E06AE194}" dt="2022-04-12T13:04:37.336" v="1199"/>
          <ac:spMkLst>
            <pc:docMk/>
            <pc:sldMk cId="4143287665" sldId="265"/>
            <ac:spMk id="3" creationId="{921E3AAC-D16B-2504-D8D7-F29D09D6FDC3}"/>
          </ac:spMkLst>
        </pc:spChg>
        <pc:spChg chg="add mod ord">
          <ac:chgData name="Hasel Mehri, Gelareh" userId="S::g.hasel.mehri@tue.nl::5195118a-9833-4609-aa8e-15e60ac5b34b" providerId="AD" clId="Web-{31C19E6C-8631-36D6-2A73-BD38E06AE194}" dt="2022-04-12T13:10:03.170" v="1213" actId="20577"/>
          <ac:spMkLst>
            <pc:docMk/>
            <pc:sldMk cId="4143287665" sldId="265"/>
            <ac:spMk id="5" creationId="{8112CE4B-7C2A-42A6-3255-A38E3E6BC944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13" creationId="{0550F5B9-399F-4FAD-AE6C-ED65F9A43A74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15" creationId="{C062E60F-5CD4-4268-8359-8076634680E5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17" creationId="{BB341EC3-1810-4D33-BA3F-E2D0AA0ECFB6}"/>
          </ac:spMkLst>
        </pc:spChg>
        <pc:spChg chg="add del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19" creationId="{10127CDE-2B99-47A8-BB3C-7D17519105E0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24" creationId="{25DD7917-DC43-4DB1-8719-34243DFC6FDE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26" creationId="{410C1444-5E64-4361-A98D-1098E1813E6A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28" creationId="{E075BB12-23BA-44A6-ABE6-664ACD6AC2A5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30" creationId="{2BC04747-F6F9-4ED6-BE92-B40598694081}"/>
          </ac:spMkLst>
        </pc:spChg>
        <pc:spChg chg="add">
          <ac:chgData name="Hasel Mehri, Gelareh" userId="S::g.hasel.mehri@tue.nl::5195118a-9833-4609-aa8e-15e60ac5b34b" providerId="AD" clId="Web-{31C19E6C-8631-36D6-2A73-BD38E06AE194}" dt="2022-04-12T13:09:32.701" v="1206"/>
          <ac:spMkLst>
            <pc:docMk/>
            <pc:sldMk cId="4143287665" sldId="265"/>
            <ac:spMk id="32" creationId="{0594E94A-8938-4CC4-AC3C-E016837AE2C6}"/>
          </ac:spMkLst>
        </pc:spChg>
        <pc:picChg chg="add mod ord">
          <ac:chgData name="Hasel Mehri, Gelareh" userId="S::g.hasel.mehri@tue.nl::5195118a-9833-4609-aa8e-15e60ac5b34b" providerId="AD" clId="Web-{31C19E6C-8631-36D6-2A73-BD38E06AE194}" dt="2022-04-12T13:09:32.701" v="1206"/>
          <ac:picMkLst>
            <pc:docMk/>
            <pc:sldMk cId="4143287665" sldId="265"/>
            <ac:picMk id="6" creationId="{C49AA5E8-2453-089D-7BE6-C8B18ABEB508}"/>
          </ac:picMkLst>
        </pc:picChg>
        <pc:picChg chg="add mod ord">
          <ac:chgData name="Hasel Mehri, Gelareh" userId="S::g.hasel.mehri@tue.nl::5195118a-9833-4609-aa8e-15e60ac5b34b" providerId="AD" clId="Web-{31C19E6C-8631-36D6-2A73-BD38E06AE194}" dt="2022-04-12T13:09:53.983" v="1207" actId="1076"/>
          <ac:picMkLst>
            <pc:docMk/>
            <pc:sldMk cId="4143287665" sldId="265"/>
            <ac:picMk id="7" creationId="{885A1084-3040-8C4C-F25B-8B6E5368002C}"/>
          </ac:picMkLst>
        </pc:picChg>
        <pc:picChg chg="add mod ord">
          <ac:chgData name="Hasel Mehri, Gelareh" userId="S::g.hasel.mehri@tue.nl::5195118a-9833-4609-aa8e-15e60ac5b34b" providerId="AD" clId="Web-{31C19E6C-8631-36D6-2A73-BD38E06AE194}" dt="2022-04-12T13:09:32.701" v="1206"/>
          <ac:picMkLst>
            <pc:docMk/>
            <pc:sldMk cId="4143287665" sldId="265"/>
            <ac:picMk id="8" creationId="{A057D20D-E355-8CE8-2A3A-544A0CA42005}"/>
          </ac:picMkLst>
        </pc:picChg>
      </pc:sldChg>
    </pc:docChg>
  </pc:docChgLst>
  <pc:docChgLst>
    <pc:chgData name="Hasel Mehri, Gelareh" userId="S::g.hasel.mehri@tue.nl::5195118a-9833-4609-aa8e-15e60ac5b34b" providerId="AD" clId="Web-{A1C2324A-C9D7-191B-FA1E-B9EE4AB3B8E7}"/>
    <pc:docChg chg="modSld">
      <pc:chgData name="Hasel Mehri, Gelareh" userId="S::g.hasel.mehri@tue.nl::5195118a-9833-4609-aa8e-15e60ac5b34b" providerId="AD" clId="Web-{A1C2324A-C9D7-191B-FA1E-B9EE4AB3B8E7}" dt="2022-05-13T07:56:31.407" v="48" actId="20577"/>
      <pc:docMkLst>
        <pc:docMk/>
      </pc:docMkLst>
      <pc:sldChg chg="addSp delSp modSp">
        <pc:chgData name="Hasel Mehri, Gelareh" userId="S::g.hasel.mehri@tue.nl::5195118a-9833-4609-aa8e-15e60ac5b34b" providerId="AD" clId="Web-{A1C2324A-C9D7-191B-FA1E-B9EE4AB3B8E7}" dt="2022-05-13T07:55:21.889" v="33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" creationId="{2EA9E3D3-C18A-FA39-292B-13E8B4AE9522}"/>
          </ac:spMkLst>
        </pc:spChg>
        <pc:spChg chg="mod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3" creationId="{AA7203DE-B673-E508-7FB4-0AFFDB5399C5}"/>
          </ac:spMkLst>
        </pc:spChg>
        <pc:spChg chg="del">
          <ac:chgData name="Hasel Mehri, Gelareh" userId="S::g.hasel.mehri@tue.nl::5195118a-9833-4609-aa8e-15e60ac5b34b" providerId="AD" clId="Web-{A1C2324A-C9D7-191B-FA1E-B9EE4AB3B8E7}" dt="2022-05-13T07:54:08.668" v="13"/>
          <ac:spMkLst>
            <pc:docMk/>
            <pc:sldMk cId="771183717" sldId="256"/>
            <ac:spMk id="9" creationId="{E91DC736-0EF8-4F87-9146-EBF1D2EE4D3D}"/>
          </ac:spMkLst>
        </pc:spChg>
        <pc:spChg chg="del">
          <ac:chgData name="Hasel Mehri, Gelareh" userId="S::g.hasel.mehri@tue.nl::5195118a-9833-4609-aa8e-15e60ac5b34b" providerId="AD" clId="Web-{A1C2324A-C9D7-191B-FA1E-B9EE4AB3B8E7}" dt="2022-05-13T07:54:08.668" v="13"/>
          <ac:spMkLst>
            <pc:docMk/>
            <pc:sldMk cId="771183717" sldId="256"/>
            <ac:spMk id="11" creationId="{097CD68E-23E3-4007-8847-CD0944C4F7BE}"/>
          </ac:spMkLst>
        </pc:spChg>
        <pc:spChg chg="del">
          <ac:chgData name="Hasel Mehri, Gelareh" userId="S::g.hasel.mehri@tue.nl::5195118a-9833-4609-aa8e-15e60ac5b34b" providerId="AD" clId="Web-{A1C2324A-C9D7-191B-FA1E-B9EE4AB3B8E7}" dt="2022-05-13T07:54:08.668" v="13"/>
          <ac:spMkLst>
            <pc:docMk/>
            <pc:sldMk cId="771183717" sldId="256"/>
            <ac:spMk id="13" creationId="{AF2F604E-43BE-4DC3-B983-E071523364F8}"/>
          </ac:spMkLst>
        </pc:spChg>
        <pc:spChg chg="del">
          <ac:chgData name="Hasel Mehri, Gelareh" userId="S::g.hasel.mehri@tue.nl::5195118a-9833-4609-aa8e-15e60ac5b34b" providerId="AD" clId="Web-{A1C2324A-C9D7-191B-FA1E-B9EE4AB3B8E7}" dt="2022-05-13T07:54:08.668" v="13"/>
          <ac:spMkLst>
            <pc:docMk/>
            <pc:sldMk cId="771183717" sldId="256"/>
            <ac:spMk id="15" creationId="{08C9B587-E65E-4B52-B37C-ABEBB6E87928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0" creationId="{A8384FB5-9ADC-4DDC-881B-597D56F5B15D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2" creationId="{BC05CA36-AD6A-4ABF-9A05-52E5A143D2BB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4" creationId="{D4331EE8-85A4-4588-8D9E-70E534D477DB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6" creationId="{49D6C862-61CC-4B46-8080-96583D653BAB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28" creationId="{E37EECFC-A684-4391-AE85-4CDAF5565F61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33" creationId="{6F5A5072-7B47-4D32-B52A-4EBBF590B8A5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35" creationId="{9715DAF0-AE1B-46C9-8A6B-DB2AA05AB91D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37" creationId="{6016219D-510E-4184-9090-6D5578A87BD1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39" creationId="{AFF4A713-7B75-4B21-90D7-5AB19547C728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41" creationId="{DC631C0B-6DA6-4E57-8231-CE32B3434A7E}"/>
          </ac:spMkLst>
        </pc:spChg>
        <pc:spChg chg="add del">
          <ac:chgData name="Hasel Mehri, Gelareh" userId="S::g.hasel.mehri@tue.nl::5195118a-9833-4609-aa8e-15e60ac5b34b" providerId="AD" clId="Web-{A1C2324A-C9D7-191B-FA1E-B9EE4AB3B8E7}" dt="2022-05-13T07:55:21.889" v="33"/>
          <ac:spMkLst>
            <pc:docMk/>
            <pc:sldMk cId="771183717" sldId="256"/>
            <ac:spMk id="43" creationId="{C29501E6-A978-4A61-9689-9085AF97A53A}"/>
          </ac:spMkLst>
        </pc:spChg>
        <pc:picChg chg="del mod ord">
          <ac:chgData name="Hasel Mehri, Gelareh" userId="S::g.hasel.mehri@tue.nl::5195118a-9833-4609-aa8e-15e60ac5b34b" providerId="AD" clId="Web-{A1C2324A-C9D7-191B-FA1E-B9EE4AB3B8E7}" dt="2022-05-13T07:54:12.090" v="14"/>
          <ac:picMkLst>
            <pc:docMk/>
            <pc:sldMk cId="771183717" sldId="256"/>
            <ac:picMk id="5" creationId="{28B847DB-9058-F261-E42F-82D4E6F458D2}"/>
          </ac:picMkLst>
        </pc:picChg>
      </pc:sldChg>
      <pc:sldChg chg="modSp">
        <pc:chgData name="Hasel Mehri, Gelareh" userId="S::g.hasel.mehri@tue.nl::5195118a-9833-4609-aa8e-15e60ac5b34b" providerId="AD" clId="Web-{A1C2324A-C9D7-191B-FA1E-B9EE4AB3B8E7}" dt="2022-05-13T07:26:02.996" v="9" actId="1076"/>
        <pc:sldMkLst>
          <pc:docMk/>
          <pc:sldMk cId="816212947" sldId="258"/>
        </pc:sldMkLst>
        <pc:spChg chg="mod">
          <ac:chgData name="Hasel Mehri, Gelareh" userId="S::g.hasel.mehri@tue.nl::5195118a-9833-4609-aa8e-15e60ac5b34b" providerId="AD" clId="Web-{A1C2324A-C9D7-191B-FA1E-B9EE4AB3B8E7}" dt="2022-05-13T07:25:50.090" v="7" actId="1076"/>
          <ac:spMkLst>
            <pc:docMk/>
            <pc:sldMk cId="816212947" sldId="258"/>
            <ac:spMk id="2" creationId="{7DAA0105-B565-BF4A-DA81-B4C54DFAA3C3}"/>
          </ac:spMkLst>
        </pc:spChg>
        <pc:spChg chg="mod">
          <ac:chgData name="Hasel Mehri, Gelareh" userId="S::g.hasel.mehri@tue.nl::5195118a-9833-4609-aa8e-15e60ac5b34b" providerId="AD" clId="Web-{A1C2324A-C9D7-191B-FA1E-B9EE4AB3B8E7}" dt="2022-05-13T07:25:22.198" v="3" actId="20577"/>
          <ac:spMkLst>
            <pc:docMk/>
            <pc:sldMk cId="816212947" sldId="258"/>
            <ac:spMk id="7" creationId="{C8136D01-15B4-0AAC-2DAC-610E3EFD7521}"/>
          </ac:spMkLst>
        </pc:spChg>
        <pc:spChg chg="mod">
          <ac:chgData name="Hasel Mehri, Gelareh" userId="S::g.hasel.mehri@tue.nl::5195118a-9833-4609-aa8e-15e60ac5b34b" providerId="AD" clId="Web-{A1C2324A-C9D7-191B-FA1E-B9EE4AB3B8E7}" dt="2022-05-13T07:25:56.949" v="8" actId="20577"/>
          <ac:spMkLst>
            <pc:docMk/>
            <pc:sldMk cId="816212947" sldId="258"/>
            <ac:spMk id="11" creationId="{F55D388F-AF9E-0F5B-984B-53C52221E0FD}"/>
          </ac:spMkLst>
        </pc:spChg>
        <pc:picChg chg="mod">
          <ac:chgData name="Hasel Mehri, Gelareh" userId="S::g.hasel.mehri@tue.nl::5195118a-9833-4609-aa8e-15e60ac5b34b" providerId="AD" clId="Web-{A1C2324A-C9D7-191B-FA1E-B9EE4AB3B8E7}" dt="2022-05-13T07:26:02.996" v="9" actId="1076"/>
          <ac:picMkLst>
            <pc:docMk/>
            <pc:sldMk cId="816212947" sldId="258"/>
            <ac:picMk id="12" creationId="{163A0796-B016-44D2-5E43-B41AB1997D25}"/>
          </ac:picMkLst>
        </pc:picChg>
        <pc:picChg chg="mod">
          <ac:chgData name="Hasel Mehri, Gelareh" userId="S::g.hasel.mehri@tue.nl::5195118a-9833-4609-aa8e-15e60ac5b34b" providerId="AD" clId="Web-{A1C2324A-C9D7-191B-FA1E-B9EE4AB3B8E7}" dt="2022-05-13T07:25:45.386" v="6" actId="1076"/>
          <ac:picMkLst>
            <pc:docMk/>
            <pc:sldMk cId="816212947" sldId="258"/>
            <ac:picMk id="13" creationId="{CCE44537-3C25-650E-7345-AF83794A1A70}"/>
          </ac:picMkLst>
        </pc:picChg>
      </pc:sldChg>
      <pc:sldChg chg="modSp">
        <pc:chgData name="Hasel Mehri, Gelareh" userId="S::g.hasel.mehri@tue.nl::5195118a-9833-4609-aa8e-15e60ac5b34b" providerId="AD" clId="Web-{A1C2324A-C9D7-191B-FA1E-B9EE4AB3B8E7}" dt="2022-05-13T07:34:05.619" v="12" actId="20577"/>
        <pc:sldMkLst>
          <pc:docMk/>
          <pc:sldMk cId="1025710222" sldId="261"/>
        </pc:sldMkLst>
        <pc:spChg chg="mod">
          <ac:chgData name="Hasel Mehri, Gelareh" userId="S::g.hasel.mehri@tue.nl::5195118a-9833-4609-aa8e-15e60ac5b34b" providerId="AD" clId="Web-{A1C2324A-C9D7-191B-FA1E-B9EE4AB3B8E7}" dt="2022-05-13T07:34:05.619" v="12" actId="20577"/>
          <ac:spMkLst>
            <pc:docMk/>
            <pc:sldMk cId="1025710222" sldId="261"/>
            <ac:spMk id="7" creationId="{DBDF4376-7CF8-CD01-4E6B-731532845DCA}"/>
          </ac:spMkLst>
        </pc:spChg>
      </pc:sldChg>
      <pc:sldChg chg="modSp">
        <pc:chgData name="Hasel Mehri, Gelareh" userId="S::g.hasel.mehri@tue.nl::5195118a-9833-4609-aa8e-15e60ac5b34b" providerId="AD" clId="Web-{A1C2324A-C9D7-191B-FA1E-B9EE4AB3B8E7}" dt="2022-05-13T07:56:31.407" v="48" actId="20577"/>
        <pc:sldMkLst>
          <pc:docMk/>
          <pc:sldMk cId="4143287665" sldId="265"/>
        </pc:sldMkLst>
        <pc:spChg chg="mod">
          <ac:chgData name="Hasel Mehri, Gelareh" userId="S::g.hasel.mehri@tue.nl::5195118a-9833-4609-aa8e-15e60ac5b34b" providerId="AD" clId="Web-{A1C2324A-C9D7-191B-FA1E-B9EE4AB3B8E7}" dt="2022-05-13T07:56:31.407" v="48" actId="20577"/>
          <ac:spMkLst>
            <pc:docMk/>
            <pc:sldMk cId="4143287665" sldId="265"/>
            <ac:spMk id="5" creationId="{8112CE4B-7C2A-42A6-3255-A38E3E6BC944}"/>
          </ac:spMkLst>
        </pc:spChg>
      </pc:sldChg>
      <pc:sldChg chg="modSp">
        <pc:chgData name="Hasel Mehri, Gelareh" userId="S::g.hasel.mehri@tue.nl::5195118a-9833-4609-aa8e-15e60ac5b34b" providerId="AD" clId="Web-{A1C2324A-C9D7-191B-FA1E-B9EE4AB3B8E7}" dt="2022-05-13T07:56:17.719" v="44" actId="20577"/>
        <pc:sldMkLst>
          <pc:docMk/>
          <pc:sldMk cId="864072198" sldId="267"/>
        </pc:sldMkLst>
        <pc:spChg chg="mod">
          <ac:chgData name="Hasel Mehri, Gelareh" userId="S::g.hasel.mehri@tue.nl::5195118a-9833-4609-aa8e-15e60ac5b34b" providerId="AD" clId="Web-{A1C2324A-C9D7-191B-FA1E-B9EE4AB3B8E7}" dt="2022-05-13T07:56:17.719" v="44" actId="20577"/>
          <ac:spMkLst>
            <pc:docMk/>
            <pc:sldMk cId="864072198" sldId="267"/>
            <ac:spMk id="3" creationId="{A9FADDA8-F1AB-2D2F-5E08-F0B2BD402D97}"/>
          </ac:spMkLst>
        </pc:spChg>
      </pc:sldChg>
    </pc:docChg>
  </pc:docChgLst>
  <pc:docChgLst>
    <pc:chgData name="Hasel Mehri, Gelareh" userId="S::g.hasel.mehri@tue.nl::5195118a-9833-4609-aa8e-15e60ac5b34b" providerId="AD" clId="Web-{4A045138-08E1-0992-20B0-AC3701D556DB}"/>
    <pc:docChg chg="addSld delSld modSld modMainMaster">
      <pc:chgData name="Hasel Mehri, Gelareh" userId="S::g.hasel.mehri@tue.nl::5195118a-9833-4609-aa8e-15e60ac5b34b" providerId="AD" clId="Web-{4A045138-08E1-0992-20B0-AC3701D556DB}" dt="2022-04-13T10:47:41.072" v="638" actId="1076"/>
      <pc:docMkLst>
        <pc:docMk/>
      </pc:docMkLst>
      <pc:sldChg chg="addSp delSp modSp mod setBg">
        <pc:chgData name="Hasel Mehri, Gelareh" userId="S::g.hasel.mehri@tue.nl::5195118a-9833-4609-aa8e-15e60ac5b34b" providerId="AD" clId="Web-{4A045138-08E1-0992-20B0-AC3701D556DB}" dt="2022-04-13T09:41:47.756" v="371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4A045138-08E1-0992-20B0-AC3701D556DB}" dt="2022-04-13T08:31:00.512" v="107" actId="20577"/>
          <ac:spMkLst>
            <pc:docMk/>
            <pc:sldMk cId="771183717" sldId="256"/>
            <ac:spMk id="2" creationId="{2EA9E3D3-C18A-FA39-292B-13E8B4AE9522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8:30:51.028" v="106"/>
          <ac:spMkLst>
            <pc:docMk/>
            <pc:sldMk cId="771183717" sldId="256"/>
            <ac:spMk id="3" creationId="{AA7203DE-B673-E508-7FB4-0AFFDB5399C5}"/>
          </ac:spMkLst>
        </pc:spChg>
        <pc:spChg chg="add del mod">
          <ac:chgData name="Hasel Mehri, Gelareh" userId="S::g.hasel.mehri@tue.nl::5195118a-9833-4609-aa8e-15e60ac5b34b" providerId="AD" clId="Web-{4A045138-08E1-0992-20B0-AC3701D556DB}" dt="2022-04-13T09:41:47.756" v="371"/>
          <ac:spMkLst>
            <pc:docMk/>
            <pc:sldMk cId="771183717" sldId="256"/>
            <ac:spMk id="4" creationId="{15F1CC0D-AD9A-C266-862E-8BB9D2517FC6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30:51.028" v="106"/>
          <ac:spMkLst>
            <pc:docMk/>
            <pc:sldMk cId="771183717" sldId="256"/>
            <ac:spMk id="9" creationId="{E91DC736-0EF8-4F87-9146-EBF1D2EE4D3D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30:51.028" v="106"/>
          <ac:spMkLst>
            <pc:docMk/>
            <pc:sldMk cId="771183717" sldId="256"/>
            <ac:spMk id="11" creationId="{097CD68E-23E3-4007-8847-CD0944C4F7BE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30:51.028" v="106"/>
          <ac:spMkLst>
            <pc:docMk/>
            <pc:sldMk cId="771183717" sldId="256"/>
            <ac:spMk id="13" creationId="{AF2F604E-43BE-4DC3-B983-E071523364F8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30:51.028" v="106"/>
          <ac:spMkLst>
            <pc:docMk/>
            <pc:sldMk cId="771183717" sldId="256"/>
            <ac:spMk id="15" creationId="{08C9B587-E65E-4B52-B37C-ABEBB6E87928}"/>
          </ac:spMkLst>
        </pc:spChg>
        <pc:picChg chg="add">
          <ac:chgData name="Hasel Mehri, Gelareh" userId="S::g.hasel.mehri@tue.nl::5195118a-9833-4609-aa8e-15e60ac5b34b" providerId="AD" clId="Web-{4A045138-08E1-0992-20B0-AC3701D556DB}" dt="2022-04-13T08:30:51.028" v="106"/>
          <ac:picMkLst>
            <pc:docMk/>
            <pc:sldMk cId="771183717" sldId="256"/>
            <ac:picMk id="5" creationId="{28B847DB-9058-F261-E42F-82D4E6F458D2}"/>
          </ac:picMkLst>
        </pc:picChg>
      </pc:sldChg>
      <pc:sldChg chg="addSp modSp">
        <pc:chgData name="Hasel Mehri, Gelareh" userId="S::g.hasel.mehri@tue.nl::5195118a-9833-4609-aa8e-15e60ac5b34b" providerId="AD" clId="Web-{4A045138-08E1-0992-20B0-AC3701D556DB}" dt="2022-04-13T10:12:16.310" v="566" actId="20577"/>
        <pc:sldMkLst>
          <pc:docMk/>
          <pc:sldMk cId="307256512" sldId="257"/>
        </pc:sldMkLst>
        <pc:spChg chg="add mod">
          <ac:chgData name="Hasel Mehri, Gelareh" userId="S::g.hasel.mehri@tue.nl::5195118a-9833-4609-aa8e-15e60ac5b34b" providerId="AD" clId="Web-{4A045138-08E1-0992-20B0-AC3701D556DB}" dt="2022-04-13T10:11:44.231" v="562" actId="1076"/>
          <ac:spMkLst>
            <pc:docMk/>
            <pc:sldMk cId="307256512" sldId="257"/>
            <ac:spMk id="2" creationId="{621DA32A-31DA-60CB-6EF0-AED0D7A201AC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12:16.310" v="566" actId="20577"/>
          <ac:spMkLst>
            <pc:docMk/>
            <pc:sldMk cId="307256512" sldId="257"/>
            <ac:spMk id="3" creationId="{44BCC26E-62E4-4B39-984A-37E4919CCAC3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05.585" v="376" actId="20577"/>
          <ac:spMkLst>
            <pc:docMk/>
            <pc:sldMk cId="307256512" sldId="257"/>
            <ac:spMk id="5" creationId="{548C18D7-7D0B-B07A-D4F5-97258BF54D48}"/>
          </ac:spMkLst>
        </pc:spChg>
        <pc:picChg chg="mod">
          <ac:chgData name="Hasel Mehri, Gelareh" userId="S::g.hasel.mehri@tue.nl::5195118a-9833-4609-aa8e-15e60ac5b34b" providerId="AD" clId="Web-{4A045138-08E1-0992-20B0-AC3701D556DB}" dt="2022-04-13T10:11:45.793" v="563" actId="1076"/>
          <ac:picMkLst>
            <pc:docMk/>
            <pc:sldMk cId="307256512" sldId="257"/>
            <ac:picMk id="4" creationId="{B692F719-57B4-0D62-7559-AB84681435C9}"/>
          </ac:picMkLst>
        </pc:picChg>
      </pc:sldChg>
      <pc:sldChg chg="addSp delSp modSp">
        <pc:chgData name="Hasel Mehri, Gelareh" userId="S::g.hasel.mehri@tue.nl::5195118a-9833-4609-aa8e-15e60ac5b34b" providerId="AD" clId="Web-{4A045138-08E1-0992-20B0-AC3701D556DB}" dt="2022-04-13T09:42:12.491" v="378" actId="20577"/>
        <pc:sldMkLst>
          <pc:docMk/>
          <pc:sldMk cId="816212947" sldId="258"/>
        </pc:sldMkLst>
        <pc:spChg chg="add mod">
          <ac:chgData name="Hasel Mehri, Gelareh" userId="S::g.hasel.mehri@tue.nl::5195118a-9833-4609-aa8e-15e60ac5b34b" providerId="AD" clId="Web-{4A045138-08E1-0992-20B0-AC3701D556DB}" dt="2022-04-13T09:19:09.197" v="258" actId="20577"/>
          <ac:spMkLst>
            <pc:docMk/>
            <pc:sldMk cId="816212947" sldId="258"/>
            <ac:spMk id="2" creationId="{7DAA0105-B565-BF4A-DA81-B4C54DFAA3C3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9:12:28.751" v="208"/>
          <ac:spMkLst>
            <pc:docMk/>
            <pc:sldMk cId="816212947" sldId="258"/>
            <ac:spMk id="3" creationId="{3B4423C1-345A-5551-601E-DB1A43CED0AB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9:13:48.315" v="235"/>
          <ac:spMkLst>
            <pc:docMk/>
            <pc:sldMk cId="816212947" sldId="258"/>
            <ac:spMk id="4" creationId="{C0662F1B-4242-BC31-D7A2-30C7F8709114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22:44.780" v="289" actId="20577"/>
          <ac:spMkLst>
            <pc:docMk/>
            <pc:sldMk cId="816212947" sldId="258"/>
            <ac:spMk id="5" creationId="{A2DCB828-DB08-455D-4258-6F4F97E0F9B7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15:14.583" v="244" actId="1076"/>
          <ac:spMkLst>
            <pc:docMk/>
            <pc:sldMk cId="816212947" sldId="258"/>
            <ac:spMk id="7" creationId="{C8136D01-15B4-0AAC-2DAC-610E3EFD7521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12.491" v="378" actId="20577"/>
          <ac:spMkLst>
            <pc:docMk/>
            <pc:sldMk cId="816212947" sldId="258"/>
            <ac:spMk id="8" creationId="{E5943D6B-0DC0-B8B5-F1CE-A249493F4634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8:25:04.880" v="83" actId="20577"/>
          <ac:spMkLst>
            <pc:docMk/>
            <pc:sldMk cId="816212947" sldId="258"/>
            <ac:spMk id="9" creationId="{7E9FD02C-BB85-ACA8-7247-8DD78A32E98C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22:26.217" v="284" actId="1076"/>
          <ac:spMkLst>
            <pc:docMk/>
            <pc:sldMk cId="816212947" sldId="258"/>
            <ac:spMk id="11" creationId="{F55D388F-AF9E-0F5B-984B-53C52221E0FD}"/>
          </ac:spMkLst>
        </pc:spChg>
        <pc:picChg chg="add mod">
          <ac:chgData name="Hasel Mehri, Gelareh" userId="S::g.hasel.mehri@tue.nl::5195118a-9833-4609-aa8e-15e60ac5b34b" providerId="AD" clId="Web-{4A045138-08E1-0992-20B0-AC3701D556DB}" dt="2022-04-13T09:22:36.389" v="287" actId="1076"/>
          <ac:picMkLst>
            <pc:docMk/>
            <pc:sldMk cId="816212947" sldId="258"/>
            <ac:picMk id="6" creationId="{ACB98EA7-7644-B532-E5B6-6C4C1B7A51BF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9:22:32.795" v="286" actId="1076"/>
          <ac:picMkLst>
            <pc:docMk/>
            <pc:sldMk cId="816212947" sldId="258"/>
            <ac:picMk id="12" creationId="{163A0796-B016-44D2-5E43-B41AB1997D25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9:22:28.545" v="285" actId="1076"/>
          <ac:picMkLst>
            <pc:docMk/>
            <pc:sldMk cId="816212947" sldId="258"/>
            <ac:picMk id="13" creationId="{CCE44537-3C25-650E-7345-AF83794A1A70}"/>
          </ac:picMkLst>
        </pc:picChg>
      </pc:sldChg>
      <pc:sldChg chg="addSp delSp modSp del mod modShow">
        <pc:chgData name="Hasel Mehri, Gelareh" userId="S::g.hasel.mehri@tue.nl::5195118a-9833-4609-aa8e-15e60ac5b34b" providerId="AD" clId="Web-{4A045138-08E1-0992-20B0-AC3701D556DB}" dt="2022-04-13T08:24:11.145" v="79"/>
        <pc:sldMkLst>
          <pc:docMk/>
          <pc:sldMk cId="3883280934" sldId="259"/>
        </pc:sldMkLst>
        <pc:spChg chg="mod">
          <ac:chgData name="Hasel Mehri, Gelareh" userId="S::g.hasel.mehri@tue.nl::5195118a-9833-4609-aa8e-15e60ac5b34b" providerId="AD" clId="Web-{4A045138-08E1-0992-20B0-AC3701D556DB}" dt="2022-04-13T08:21:07.453" v="38" actId="20577"/>
          <ac:spMkLst>
            <pc:docMk/>
            <pc:sldMk cId="3883280934" sldId="259"/>
            <ac:spMk id="2" creationId="{50644B1C-310B-F2F3-7446-CFDD5DC84CE9}"/>
          </ac:spMkLst>
        </pc:spChg>
        <pc:spChg chg="mod ord">
          <ac:chgData name="Hasel Mehri, Gelareh" userId="S::g.hasel.mehri@tue.nl::5195118a-9833-4609-aa8e-15e60ac5b34b" providerId="AD" clId="Web-{4A045138-08E1-0992-20B0-AC3701D556DB}" dt="2022-04-13T08:21:43.220" v="45" actId="14100"/>
          <ac:spMkLst>
            <pc:docMk/>
            <pc:sldMk cId="3883280934" sldId="259"/>
            <ac:spMk id="3" creationId="{8C1E5233-9B45-D857-62BB-467B13B8E06C}"/>
          </ac:spMkLst>
        </pc:spChg>
        <pc:spChg chg="add del mod">
          <ac:chgData name="Hasel Mehri, Gelareh" userId="S::g.hasel.mehri@tue.nl::5195118a-9833-4609-aa8e-15e60ac5b34b" providerId="AD" clId="Web-{4A045138-08E1-0992-20B0-AC3701D556DB}" dt="2022-04-13T08:19:12.248" v="21"/>
          <ac:spMkLst>
            <pc:docMk/>
            <pc:sldMk cId="3883280934" sldId="259"/>
            <ac:spMk id="8" creationId="{FE9AE635-C5BD-A53C-17FE-9EB0C3B4921A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48" creationId="{DAFCA703-7B68-4AB0-9F4F-7DA5449E0120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49" creationId="{D6C80E47-971C-437F-B030-191115B01D68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50" creationId="{3CD1EA40-7116-4FCB-9369-70F29FAA91EC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51" creationId="{BF647E38-F93D-4661-8D77-CE13EEB65B5A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56" creationId="{DAA9D101-9817-4D16-A481-1E00352ECCD7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58" creationId="{5370CCB5-705B-4E99-8F73-B5403ED840F9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0:07.265" v="22"/>
          <ac:spMkLst>
            <pc:docMk/>
            <pc:sldMk cId="3883280934" sldId="259"/>
            <ac:spMk id="60" creationId="{564B7BD9-7F70-40CA-A74D-E1E6DA334617}"/>
          </ac:spMkLst>
        </pc:spChg>
        <pc:grpChg chg="del">
          <ac:chgData name="Hasel Mehri, Gelareh" userId="S::g.hasel.mehri@tue.nl::5195118a-9833-4609-aa8e-15e60ac5b34b" providerId="AD" clId="Web-{4A045138-08E1-0992-20B0-AC3701D556DB}" dt="2022-04-13T08:20:07.265" v="22"/>
          <ac:grpSpMkLst>
            <pc:docMk/>
            <pc:sldMk cId="3883280934" sldId="259"/>
            <ac:grpSpMk id="27" creationId="{57A4D289-3460-4DB1-9AEE-47A8C4581F2A}"/>
          </ac:grpSpMkLst>
        </pc:grpChg>
        <pc:picChg chg="mod ord">
          <ac:chgData name="Hasel Mehri, Gelareh" userId="S::g.hasel.mehri@tue.nl::5195118a-9833-4609-aa8e-15e60ac5b34b" providerId="AD" clId="Web-{4A045138-08E1-0992-20B0-AC3701D556DB}" dt="2022-04-13T08:22:52.205" v="66" actId="1076"/>
          <ac:picMkLst>
            <pc:docMk/>
            <pc:sldMk cId="3883280934" sldId="259"/>
            <ac:picMk id="4" creationId="{0BD9CB8F-3914-1947-0B89-5FB32FAB3BFD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8:23:09.003" v="67" actId="1076"/>
          <ac:picMkLst>
            <pc:docMk/>
            <pc:sldMk cId="3883280934" sldId="259"/>
            <ac:picMk id="5" creationId="{7DC0A4DD-2A83-FDB7-C638-C2331221E9EA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8:23:18.206" v="69" actId="1076"/>
          <ac:picMkLst>
            <pc:docMk/>
            <pc:sldMk cId="3883280934" sldId="259"/>
            <ac:picMk id="6" creationId="{575FF76A-3DCE-7C8E-7AF0-4CF1941A038D}"/>
          </ac:picMkLst>
        </pc:picChg>
        <pc:picChg chg="mod ord">
          <ac:chgData name="Hasel Mehri, Gelareh" userId="S::g.hasel.mehri@tue.nl::5195118a-9833-4609-aa8e-15e60ac5b34b" providerId="AD" clId="Web-{4A045138-08E1-0992-20B0-AC3701D556DB}" dt="2022-04-13T08:22:22.595" v="61" actId="14100"/>
          <ac:picMkLst>
            <pc:docMk/>
            <pc:sldMk cId="3883280934" sldId="259"/>
            <ac:picMk id="7" creationId="{70CF7956-EDE9-3981-D097-E3C652B2DC3F}"/>
          </ac:picMkLst>
        </pc:picChg>
      </pc:sldChg>
      <pc:sldChg chg="addSp modSp">
        <pc:chgData name="Hasel Mehri, Gelareh" userId="S::g.hasel.mehri@tue.nl::5195118a-9833-4609-aa8e-15e60ac5b34b" providerId="AD" clId="Web-{4A045138-08E1-0992-20B0-AC3701D556DB}" dt="2022-04-13T09:58:59.074" v="459" actId="1076"/>
        <pc:sldMkLst>
          <pc:docMk/>
          <pc:sldMk cId="1023531476" sldId="260"/>
        </pc:sldMkLst>
        <pc:spChg chg="mod">
          <ac:chgData name="Hasel Mehri, Gelareh" userId="S::g.hasel.mehri@tue.nl::5195118a-9833-4609-aa8e-15e60ac5b34b" providerId="AD" clId="Web-{4A045138-08E1-0992-20B0-AC3701D556DB}" dt="2022-04-13T09:37:30.079" v="333" actId="14100"/>
          <ac:spMkLst>
            <pc:docMk/>
            <pc:sldMk cId="1023531476" sldId="260"/>
            <ac:spMk id="2" creationId="{9CF59448-A5A0-B2CF-FBC2-62216E68CF91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58:30.636" v="452" actId="14100"/>
          <ac:spMkLst>
            <pc:docMk/>
            <pc:sldMk cId="1023531476" sldId="260"/>
            <ac:spMk id="3" creationId="{7D53469A-9BD0-9F37-DA92-727FC1BFDCF0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21.757" v="382" actId="20577"/>
          <ac:spMkLst>
            <pc:docMk/>
            <pc:sldMk cId="1023531476" sldId="260"/>
            <ac:spMk id="6" creationId="{99D03A79-EEFD-B85E-F957-539DD82543EA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58:49.324" v="457" actId="1076"/>
          <ac:spMkLst>
            <pc:docMk/>
            <pc:sldMk cId="1023531476" sldId="260"/>
            <ac:spMk id="12" creationId="{F79A87D5-CDD3-6A54-86B0-384636006658}"/>
          </ac:spMkLst>
        </pc:spChg>
        <pc:picChg chg="mod">
          <ac:chgData name="Hasel Mehri, Gelareh" userId="S::g.hasel.mehri@tue.nl::5195118a-9833-4609-aa8e-15e60ac5b34b" providerId="AD" clId="Web-{4A045138-08E1-0992-20B0-AC3701D556DB}" dt="2022-04-13T09:58:57.043" v="458" actId="1076"/>
          <ac:picMkLst>
            <pc:docMk/>
            <pc:sldMk cId="1023531476" sldId="260"/>
            <ac:picMk id="4" creationId="{03389417-FAC0-B90A-7774-AE9978EB7B6C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9:58:59.074" v="459" actId="1076"/>
          <ac:picMkLst>
            <pc:docMk/>
            <pc:sldMk cId="1023531476" sldId="260"/>
            <ac:picMk id="5" creationId="{F123139D-677D-4B0F-8AA5-4822FD4453EA}"/>
          </ac:picMkLst>
        </pc:picChg>
      </pc:sldChg>
      <pc:sldChg chg="addSp delSp modSp">
        <pc:chgData name="Hasel Mehri, Gelareh" userId="S::g.hasel.mehri@tue.nl::5195118a-9833-4609-aa8e-15e60ac5b34b" providerId="AD" clId="Web-{4A045138-08E1-0992-20B0-AC3701D556DB}" dt="2022-04-13T10:16:41.596" v="579" actId="20577"/>
        <pc:sldMkLst>
          <pc:docMk/>
          <pc:sldMk cId="1025710222" sldId="261"/>
        </pc:sldMkLst>
        <pc:spChg chg="add del mod">
          <ac:chgData name="Hasel Mehri, Gelareh" userId="S::g.hasel.mehri@tue.nl::5195118a-9833-4609-aa8e-15e60ac5b34b" providerId="AD" clId="Web-{4A045138-08E1-0992-20B0-AC3701D556DB}" dt="2022-04-13T09:37:45.204" v="335"/>
          <ac:spMkLst>
            <pc:docMk/>
            <pc:sldMk cId="1025710222" sldId="261"/>
            <ac:spMk id="4" creationId="{51AF43C9-D19F-4850-D008-31D741BA76B8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37:48.486" v="336"/>
          <ac:spMkLst>
            <pc:docMk/>
            <pc:sldMk cId="1025710222" sldId="261"/>
            <ac:spMk id="5" creationId="{182844EE-C52F-E3E3-BA17-70766315C1E2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26.882" v="384" actId="20577"/>
          <ac:spMkLst>
            <pc:docMk/>
            <pc:sldMk cId="1025710222" sldId="261"/>
            <ac:spMk id="6" creationId="{207A3847-D2D1-9340-F30F-7803BB635F5C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16:41.596" v="579" actId="20577"/>
          <ac:spMkLst>
            <pc:docMk/>
            <pc:sldMk cId="1025710222" sldId="261"/>
            <ac:spMk id="7" creationId="{DBDF4376-7CF8-CD01-4E6B-731532845DCA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9:37:40.564" v="334"/>
          <ac:spMkLst>
            <pc:docMk/>
            <pc:sldMk cId="1025710222" sldId="261"/>
            <ac:spMk id="11" creationId="{326E5BED-C108-01C3-7058-F319C3BCB20F}"/>
          </ac:spMkLst>
        </pc:spChg>
        <pc:picChg chg="mod">
          <ac:chgData name="Hasel Mehri, Gelareh" userId="S::g.hasel.mehri@tue.nl::5195118a-9833-4609-aa8e-15e60ac5b34b" providerId="AD" clId="Web-{4A045138-08E1-0992-20B0-AC3701D556DB}" dt="2022-04-13T10:13:44.468" v="572" actId="1076"/>
          <ac:picMkLst>
            <pc:docMk/>
            <pc:sldMk cId="1025710222" sldId="261"/>
            <ac:picMk id="2" creationId="{F248FDCE-1766-8D60-C5EB-95200AEB4EA9}"/>
          </ac:picMkLst>
        </pc:picChg>
      </pc:sldChg>
      <pc:sldChg chg="addSp modSp">
        <pc:chgData name="Hasel Mehri, Gelareh" userId="S::g.hasel.mehri@tue.nl::5195118a-9833-4609-aa8e-15e60ac5b34b" providerId="AD" clId="Web-{4A045138-08E1-0992-20B0-AC3701D556DB}" dt="2022-04-13T10:00:27.264" v="471" actId="20577"/>
        <pc:sldMkLst>
          <pc:docMk/>
          <pc:sldMk cId="3689222592" sldId="262"/>
        </pc:sldMkLst>
        <pc:spChg chg="add mod">
          <ac:chgData name="Hasel Mehri, Gelareh" userId="S::g.hasel.mehri@tue.nl::5195118a-9833-4609-aa8e-15e60ac5b34b" providerId="AD" clId="Web-{4A045138-08E1-0992-20B0-AC3701D556DB}" dt="2022-04-13T09:42:34.445" v="386" actId="20577"/>
          <ac:spMkLst>
            <pc:docMk/>
            <pc:sldMk cId="3689222592" sldId="262"/>
            <ac:spMk id="2" creationId="{5B0D5F14-72FF-2C01-5AC9-AE25EA68EE51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00:27.264" v="471" actId="20577"/>
          <ac:spMkLst>
            <pc:docMk/>
            <pc:sldMk cId="3689222592" sldId="262"/>
            <ac:spMk id="3" creationId="{EA2544F7-FBE3-6983-92F0-32B482239BD4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39:50.285" v="362" actId="1076"/>
          <ac:spMkLst>
            <pc:docMk/>
            <pc:sldMk cId="3689222592" sldId="262"/>
            <ac:spMk id="4" creationId="{27701752-7ABF-2821-6F22-1525093B4286}"/>
          </ac:spMkLst>
        </pc:spChg>
      </pc:sldChg>
      <pc:sldChg chg="addSp delSp modSp">
        <pc:chgData name="Hasel Mehri, Gelareh" userId="S::g.hasel.mehri@tue.nl::5195118a-9833-4609-aa8e-15e60ac5b34b" providerId="AD" clId="Web-{4A045138-08E1-0992-20B0-AC3701D556DB}" dt="2022-04-13T10:34:05.430" v="596" actId="20577"/>
        <pc:sldMkLst>
          <pc:docMk/>
          <pc:sldMk cId="661329904" sldId="263"/>
        </pc:sldMkLst>
        <pc:spChg chg="add mod">
          <ac:chgData name="Hasel Mehri, Gelareh" userId="S::g.hasel.mehri@tue.nl::5195118a-9833-4609-aa8e-15e60ac5b34b" providerId="AD" clId="Web-{4A045138-08E1-0992-20B0-AC3701D556DB}" dt="2022-04-13T09:42:40.101" v="388" actId="20577"/>
          <ac:spMkLst>
            <pc:docMk/>
            <pc:sldMk cId="661329904" sldId="263"/>
            <ac:spMk id="2" creationId="{7E754156-CB27-6AC1-A1EC-0AC3B38DCB82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09:40:29.833" v="366" actId="1076"/>
          <ac:spMkLst>
            <pc:docMk/>
            <pc:sldMk cId="661329904" sldId="263"/>
            <ac:spMk id="6" creationId="{5170368D-7BDA-093D-FD9C-027D67F8B979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34:05.430" v="596" actId="20577"/>
          <ac:spMkLst>
            <pc:docMk/>
            <pc:sldMk cId="661329904" sldId="263"/>
            <ac:spMk id="9" creationId="{FCDA49C2-8725-6E2F-11AA-3FA95574AF76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5:24.146" v="86"/>
          <ac:spMkLst>
            <pc:docMk/>
            <pc:sldMk cId="661329904" sldId="263"/>
            <ac:spMk id="27" creationId="{4038CB10-1F5C-4D54-9DF7-12586DE5B007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5:24.146" v="86"/>
          <ac:spMkLst>
            <pc:docMk/>
            <pc:sldMk cId="661329904" sldId="263"/>
            <ac:spMk id="29" creationId="{36D30126-6314-4A93-B27E-5C66CF781924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5:24.146" v="86"/>
          <ac:spMkLst>
            <pc:docMk/>
            <pc:sldMk cId="661329904" sldId="263"/>
            <ac:spMk id="31" creationId="{73ED6512-6858-4552-B699-9A97FE9A4EA2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5:24.146" v="85"/>
          <ac:spMkLst>
            <pc:docMk/>
            <pc:sldMk cId="661329904" sldId="263"/>
            <ac:spMk id="36" creationId="{2B566528-1B12-4246-9431-5C2D7D081168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5:24.146" v="86"/>
          <ac:spMkLst>
            <pc:docMk/>
            <pc:sldMk cId="661329904" sldId="263"/>
            <ac:spMk id="46" creationId="{2B566528-1B12-4246-9431-5C2D7D081168}"/>
          </ac:spMkLst>
        </pc:spChg>
        <pc:grpChg chg="add del">
          <ac:chgData name="Hasel Mehri, Gelareh" userId="S::g.hasel.mehri@tue.nl::5195118a-9833-4609-aa8e-15e60ac5b34b" providerId="AD" clId="Web-{4A045138-08E1-0992-20B0-AC3701D556DB}" dt="2022-04-13T08:25:24.146" v="85"/>
          <ac:grpSpMkLst>
            <pc:docMk/>
            <pc:sldMk cId="661329904" sldId="263"/>
            <ac:grpSpMk id="38" creationId="{828A5161-06F1-46CF-8AD7-844680A59E13}"/>
          </ac:grpSpMkLst>
        </pc:grpChg>
        <pc:grpChg chg="add del">
          <ac:chgData name="Hasel Mehri, Gelareh" userId="S::g.hasel.mehri@tue.nl::5195118a-9833-4609-aa8e-15e60ac5b34b" providerId="AD" clId="Web-{4A045138-08E1-0992-20B0-AC3701D556DB}" dt="2022-04-13T08:25:24.146" v="85"/>
          <ac:grpSpMkLst>
            <pc:docMk/>
            <pc:sldMk cId="661329904" sldId="263"/>
            <ac:grpSpMk id="42" creationId="{5995D10D-E9C9-47DB-AE7E-801FEF38F5C9}"/>
          </ac:grpSpMkLst>
        </pc:grpChg>
        <pc:grpChg chg="add">
          <ac:chgData name="Hasel Mehri, Gelareh" userId="S::g.hasel.mehri@tue.nl::5195118a-9833-4609-aa8e-15e60ac5b34b" providerId="AD" clId="Web-{4A045138-08E1-0992-20B0-AC3701D556DB}" dt="2022-04-13T08:25:24.146" v="86"/>
          <ac:grpSpMkLst>
            <pc:docMk/>
            <pc:sldMk cId="661329904" sldId="263"/>
            <ac:grpSpMk id="47" creationId="{287F69AB-2350-44E3-9076-00265B93F313}"/>
          </ac:grpSpMkLst>
        </pc:grpChg>
        <pc:grpChg chg="add">
          <ac:chgData name="Hasel Mehri, Gelareh" userId="S::g.hasel.mehri@tue.nl::5195118a-9833-4609-aa8e-15e60ac5b34b" providerId="AD" clId="Web-{4A045138-08E1-0992-20B0-AC3701D556DB}" dt="2022-04-13T08:25:24.146" v="86"/>
          <ac:grpSpMkLst>
            <pc:docMk/>
            <pc:sldMk cId="661329904" sldId="263"/>
            <ac:grpSpMk id="48" creationId="{3EA7D759-6BEF-4CBD-A325-BCFA77832B3F}"/>
          </ac:grpSpMkLst>
        </pc:grpChg>
        <pc:picChg chg="mod ord">
          <ac:chgData name="Hasel Mehri, Gelareh" userId="S::g.hasel.mehri@tue.nl::5195118a-9833-4609-aa8e-15e60ac5b34b" providerId="AD" clId="Web-{4A045138-08E1-0992-20B0-AC3701D556DB}" dt="2022-04-13T08:25:24.146" v="86"/>
          <ac:picMkLst>
            <pc:docMk/>
            <pc:sldMk cId="661329904" sldId="263"/>
            <ac:picMk id="4" creationId="{71EEDA70-C676-0B98-8CE3-78EDC2106441}"/>
          </ac:picMkLst>
        </pc:picChg>
      </pc:sldChg>
      <pc:sldChg chg="addSp modSp">
        <pc:chgData name="Hasel Mehri, Gelareh" userId="S::g.hasel.mehri@tue.nl::5195118a-9833-4609-aa8e-15e60ac5b34b" providerId="AD" clId="Web-{4A045138-08E1-0992-20B0-AC3701D556DB}" dt="2022-04-13T10:36:01.683" v="605" actId="1076"/>
        <pc:sldMkLst>
          <pc:docMk/>
          <pc:sldMk cId="2827416451" sldId="264"/>
        </pc:sldMkLst>
        <pc:spChg chg="add mod">
          <ac:chgData name="Hasel Mehri, Gelareh" userId="S::g.hasel.mehri@tue.nl::5195118a-9833-4609-aa8e-15e60ac5b34b" providerId="AD" clId="Web-{4A045138-08E1-0992-20B0-AC3701D556DB}" dt="2022-04-13T09:42:45.601" v="390" actId="20577"/>
          <ac:spMkLst>
            <pc:docMk/>
            <pc:sldMk cId="2827416451" sldId="264"/>
            <ac:spMk id="2" creationId="{719BD9DD-CDAD-5D21-96A3-806F75E2C88C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35:10.541" v="604" actId="20577"/>
          <ac:spMkLst>
            <pc:docMk/>
            <pc:sldMk cId="2827416451" sldId="264"/>
            <ac:spMk id="3" creationId="{81DB24D5-1443-17AC-2D77-589A89D39A7F}"/>
          </ac:spMkLst>
        </pc:spChg>
        <pc:spChg chg="mod">
          <ac:chgData name="Hasel Mehri, Gelareh" userId="S::g.hasel.mehri@tue.nl::5195118a-9833-4609-aa8e-15e60ac5b34b" providerId="AD" clId="Web-{4A045138-08E1-0992-20B0-AC3701D556DB}" dt="2022-04-13T10:36:01.683" v="605" actId="1076"/>
          <ac:spMkLst>
            <pc:docMk/>
            <pc:sldMk cId="2827416451" sldId="264"/>
            <ac:spMk id="5" creationId="{AC0AFDCD-C4B1-E8CF-8E50-D657526F0D9D}"/>
          </ac:spMkLst>
        </pc:spChg>
      </pc:sldChg>
      <pc:sldChg chg="addSp delSp modSp">
        <pc:chgData name="Hasel Mehri, Gelareh" userId="S::g.hasel.mehri@tue.nl::5195118a-9833-4609-aa8e-15e60ac5b34b" providerId="AD" clId="Web-{4A045138-08E1-0992-20B0-AC3701D556DB}" dt="2022-04-13T10:47:41.072" v="638" actId="1076"/>
        <pc:sldMkLst>
          <pc:docMk/>
          <pc:sldMk cId="4143287665" sldId="265"/>
        </pc:sldMkLst>
        <pc:spChg chg="add mod">
          <ac:chgData name="Hasel Mehri, Gelareh" userId="S::g.hasel.mehri@tue.nl::5195118a-9833-4609-aa8e-15e60ac5b34b" providerId="AD" clId="Web-{4A045138-08E1-0992-20B0-AC3701D556DB}" dt="2022-04-13T09:43:02.523" v="395" actId="20577"/>
          <ac:spMkLst>
            <pc:docMk/>
            <pc:sldMk cId="4143287665" sldId="265"/>
            <ac:spMk id="2" creationId="{2CAC6F4E-F480-0F2B-9FA5-52DA08707322}"/>
          </ac:spMkLst>
        </pc:spChg>
        <pc:spChg chg="mod ord">
          <ac:chgData name="Hasel Mehri, Gelareh" userId="S::g.hasel.mehri@tue.nl::5195118a-9833-4609-aa8e-15e60ac5b34b" providerId="AD" clId="Web-{4A045138-08E1-0992-20B0-AC3701D556DB}" dt="2022-04-13T08:27:24.164" v="96" actId="20577"/>
          <ac:spMkLst>
            <pc:docMk/>
            <pc:sldMk cId="4143287665" sldId="265"/>
            <ac:spMk id="5" creationId="{8112CE4B-7C2A-42A6-3255-A38E3E6BC944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7:43:20.128" v="0"/>
          <ac:spMkLst>
            <pc:docMk/>
            <pc:sldMk cId="4143287665" sldId="265"/>
            <ac:spMk id="24" creationId="{25DD7917-DC43-4DB1-8719-34243DFC6FDE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7:43:20.128" v="0"/>
          <ac:spMkLst>
            <pc:docMk/>
            <pc:sldMk cId="4143287665" sldId="265"/>
            <ac:spMk id="26" creationId="{410C1444-5E64-4361-A98D-1098E1813E6A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7:43:20.128" v="0"/>
          <ac:spMkLst>
            <pc:docMk/>
            <pc:sldMk cId="4143287665" sldId="265"/>
            <ac:spMk id="28" creationId="{E075BB12-23BA-44A6-ABE6-664ACD6AC2A5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7:43:20.128" v="0"/>
          <ac:spMkLst>
            <pc:docMk/>
            <pc:sldMk cId="4143287665" sldId="265"/>
            <ac:spMk id="30" creationId="{2BC04747-F6F9-4ED6-BE92-B40598694081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7:43:20.128" v="0"/>
          <ac:spMkLst>
            <pc:docMk/>
            <pc:sldMk cId="4143287665" sldId="265"/>
            <ac:spMk id="32" creationId="{0594E94A-8938-4CC4-AC3C-E016837AE2C6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7:43:35.175" v="1"/>
          <ac:spMkLst>
            <pc:docMk/>
            <pc:sldMk cId="4143287665" sldId="265"/>
            <ac:spMk id="36" creationId="{CB775299-B039-CB8D-2250-248FC2CA6D36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39" creationId="{40AF8A4E-93BE-4C6A-A381-D03AD59FC813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41" creationId="{3CD1EA40-7116-4FCB-9369-70F29FAA91EC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43" creationId="{BF647E38-F93D-4661-8D77-CE13EEB65B5A}"/>
          </ac:spMkLst>
        </pc:spChg>
        <pc:spChg chg="add del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67" creationId="{D6C80E47-971C-437F-B030-191115B01D68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72" creationId="{FF638861-22F4-42BD-AB54-580F4FFF9F5F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74" creationId="{6CACE173-0A3A-4306-B76C-60A0714C31C3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76" creationId="{BE5996B0-F3AC-4A78-A5EF-139FD34959EF}"/>
          </ac:spMkLst>
        </pc:spChg>
        <pc:spChg chg="add">
          <ac:chgData name="Hasel Mehri, Gelareh" userId="S::g.hasel.mehri@tue.nl::5195118a-9833-4609-aa8e-15e60ac5b34b" providerId="AD" clId="Web-{4A045138-08E1-0992-20B0-AC3701D556DB}" dt="2022-04-13T08:26:56.914" v="93"/>
          <ac:spMkLst>
            <pc:docMk/>
            <pc:sldMk cId="4143287665" sldId="265"/>
            <ac:spMk id="78" creationId="{347C85EF-9B88-46AF-B40D-70F2DDDE18BE}"/>
          </ac:spMkLst>
        </pc:spChg>
        <pc:grpChg chg="add del">
          <ac:chgData name="Hasel Mehri, Gelareh" userId="S::g.hasel.mehri@tue.nl::5195118a-9833-4609-aa8e-15e60ac5b34b" providerId="AD" clId="Web-{4A045138-08E1-0992-20B0-AC3701D556DB}" dt="2022-04-13T08:26:56.914" v="93"/>
          <ac:grpSpMkLst>
            <pc:docMk/>
            <pc:sldMk cId="4143287665" sldId="265"/>
            <ac:grpSpMk id="45" creationId="{5CA94304-5BB9-4D36-A82D-7BC2EBCA3EA2}"/>
          </ac:grpSpMkLst>
        </pc:grpChg>
        <pc:picChg chg="mod">
          <ac:chgData name="Hasel Mehri, Gelareh" userId="S::g.hasel.mehri@tue.nl::5195118a-9833-4609-aa8e-15e60ac5b34b" providerId="AD" clId="Web-{4A045138-08E1-0992-20B0-AC3701D556DB}" dt="2022-04-13T10:47:36.306" v="637" actId="1076"/>
          <ac:picMkLst>
            <pc:docMk/>
            <pc:sldMk cId="4143287665" sldId="265"/>
            <ac:picMk id="6" creationId="{C49AA5E8-2453-089D-7BE6-C8B18ABEB508}"/>
          </ac:picMkLst>
        </pc:picChg>
        <pc:picChg chg="mod ord">
          <ac:chgData name="Hasel Mehri, Gelareh" userId="S::g.hasel.mehri@tue.nl::5195118a-9833-4609-aa8e-15e60ac5b34b" providerId="AD" clId="Web-{4A045138-08E1-0992-20B0-AC3701D556DB}" dt="2022-04-13T10:47:41.072" v="638" actId="1076"/>
          <ac:picMkLst>
            <pc:docMk/>
            <pc:sldMk cId="4143287665" sldId="265"/>
            <ac:picMk id="7" creationId="{885A1084-3040-8C4C-F25B-8B6E5368002C}"/>
          </ac:picMkLst>
        </pc:picChg>
        <pc:picChg chg="mod">
          <ac:chgData name="Hasel Mehri, Gelareh" userId="S::g.hasel.mehri@tue.nl::5195118a-9833-4609-aa8e-15e60ac5b34b" providerId="AD" clId="Web-{4A045138-08E1-0992-20B0-AC3701D556DB}" dt="2022-04-13T08:26:56.914" v="93"/>
          <ac:picMkLst>
            <pc:docMk/>
            <pc:sldMk cId="4143287665" sldId="265"/>
            <ac:picMk id="8" creationId="{A057D20D-E355-8CE8-2A3A-544A0CA42005}"/>
          </ac:picMkLst>
        </pc:picChg>
      </pc:sldChg>
      <pc:sldChg chg="addSp modSp">
        <pc:chgData name="Hasel Mehri, Gelareh" userId="S::g.hasel.mehri@tue.nl::5195118a-9833-4609-aa8e-15e60ac5b34b" providerId="AD" clId="Web-{4A045138-08E1-0992-20B0-AC3701D556DB}" dt="2022-04-13T10:45:06.991" v="631" actId="20577"/>
        <pc:sldMkLst>
          <pc:docMk/>
          <pc:sldMk cId="1485988629" sldId="266"/>
        </pc:sldMkLst>
        <pc:spChg chg="mod">
          <ac:chgData name="Hasel Mehri, Gelareh" userId="S::g.hasel.mehri@tue.nl::5195118a-9833-4609-aa8e-15e60ac5b34b" providerId="AD" clId="Web-{4A045138-08E1-0992-20B0-AC3701D556DB}" dt="2022-04-13T10:45:06.991" v="631" actId="20577"/>
          <ac:spMkLst>
            <pc:docMk/>
            <pc:sldMk cId="1485988629" sldId="266"/>
            <ac:spMk id="3" creationId="{B0920419-A99D-7AFD-68DD-129154A245E0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54.601" v="392" actId="20577"/>
          <ac:spMkLst>
            <pc:docMk/>
            <pc:sldMk cId="1485988629" sldId="266"/>
            <ac:spMk id="4" creationId="{8C6FCA4C-9190-D7BE-24B8-9DB8A586615A}"/>
          </ac:spMkLst>
        </pc:spChg>
      </pc:sldChg>
      <pc:sldChg chg="addSp delSp modSp">
        <pc:chgData name="Hasel Mehri, Gelareh" userId="S::g.hasel.mehri@tue.nl::5195118a-9833-4609-aa8e-15e60ac5b34b" providerId="AD" clId="Web-{4A045138-08E1-0992-20B0-AC3701D556DB}" dt="2022-04-13T09:41:37.350" v="370"/>
        <pc:sldMkLst>
          <pc:docMk/>
          <pc:sldMk cId="864072198" sldId="267"/>
        </pc:sldMkLst>
        <pc:spChg chg="add del mod">
          <ac:chgData name="Hasel Mehri, Gelareh" userId="S::g.hasel.mehri@tue.nl::5195118a-9833-4609-aa8e-15e60ac5b34b" providerId="AD" clId="Web-{4A045138-08E1-0992-20B0-AC3701D556DB}" dt="2022-04-13T09:41:37.350" v="370"/>
          <ac:spMkLst>
            <pc:docMk/>
            <pc:sldMk cId="864072198" sldId="267"/>
            <ac:spMk id="2" creationId="{2D6B0F7A-E69D-A9BF-4D13-9557C598E313}"/>
          </ac:spMkLst>
        </pc:spChg>
      </pc:sldChg>
      <pc:sldChg chg="addSp delSp modSp new">
        <pc:chgData name="Hasel Mehri, Gelareh" userId="S::g.hasel.mehri@tue.nl::5195118a-9833-4609-aa8e-15e60ac5b34b" providerId="AD" clId="Web-{4A045138-08E1-0992-20B0-AC3701D556DB}" dt="2022-04-13T09:55:08.804" v="439" actId="1076"/>
        <pc:sldMkLst>
          <pc:docMk/>
          <pc:sldMk cId="782874474" sldId="268"/>
        </pc:sldMkLst>
        <pc:spChg chg="del">
          <ac:chgData name="Hasel Mehri, Gelareh" userId="S::g.hasel.mehri@tue.nl::5195118a-9833-4609-aa8e-15e60ac5b34b" providerId="AD" clId="Web-{4A045138-08E1-0992-20B0-AC3701D556DB}" dt="2022-04-13T08:24:05.926" v="77"/>
          <ac:spMkLst>
            <pc:docMk/>
            <pc:sldMk cId="782874474" sldId="268"/>
            <ac:spMk id="2" creationId="{B5F96DAC-A552-0569-C29D-65BA3E072797}"/>
          </ac:spMkLst>
        </pc:spChg>
        <pc:spChg chg="del">
          <ac:chgData name="Hasel Mehri, Gelareh" userId="S::g.hasel.mehri@tue.nl::5195118a-9833-4609-aa8e-15e60ac5b34b" providerId="AD" clId="Web-{4A045138-08E1-0992-20B0-AC3701D556DB}" dt="2022-04-13T08:24:08.629" v="78"/>
          <ac:spMkLst>
            <pc:docMk/>
            <pc:sldMk cId="782874474" sldId="268"/>
            <ac:spMk id="3" creationId="{5B07F90E-2BB0-88B4-B67A-09F067618D2D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39:16.472" v="353" actId="1076"/>
          <ac:spMkLst>
            <pc:docMk/>
            <pc:sldMk cId="782874474" sldId="268"/>
            <ac:spMk id="5" creationId="{27F480F5-BC78-A9D1-DCFB-460C3A359C4C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54:33.022" v="431" actId="14100"/>
          <ac:spMkLst>
            <pc:docMk/>
            <pc:sldMk cId="782874474" sldId="268"/>
            <ac:spMk id="7" creationId="{303E1D69-0935-5404-2AD5-2889AEB065F5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55:08.804" v="439" actId="1076"/>
          <ac:spMkLst>
            <pc:docMk/>
            <pc:sldMk cId="782874474" sldId="268"/>
            <ac:spMk id="17" creationId="{C851AF79-836F-9200-4118-95FD8BD4A1BB}"/>
          </ac:spMkLst>
        </pc:spChg>
        <pc:spChg chg="add mod">
          <ac:chgData name="Hasel Mehri, Gelareh" userId="S::g.hasel.mehri@tue.nl::5195118a-9833-4609-aa8e-15e60ac5b34b" providerId="AD" clId="Web-{4A045138-08E1-0992-20B0-AC3701D556DB}" dt="2022-04-13T09:42:17.491" v="380" actId="20577"/>
          <ac:spMkLst>
            <pc:docMk/>
            <pc:sldMk cId="782874474" sldId="268"/>
            <ac:spMk id="18" creationId="{7B8B376C-1D9D-4C64-B2E7-704A7BB10E04}"/>
          </ac:spMkLst>
        </pc:spChg>
        <pc:picChg chg="add mod">
          <ac:chgData name="Hasel Mehri, Gelareh" userId="S::g.hasel.mehri@tue.nl::5195118a-9833-4609-aa8e-15e60ac5b34b" providerId="AD" clId="Web-{4A045138-08E1-0992-20B0-AC3701D556DB}" dt="2022-04-13T09:54:55.476" v="438" actId="1076"/>
          <ac:picMkLst>
            <pc:docMk/>
            <pc:sldMk cId="782874474" sldId="268"/>
            <ac:picMk id="9" creationId="{2DC4F2D1-94F7-A3CD-A44A-A47460604272}"/>
          </ac:picMkLst>
        </pc:picChg>
        <pc:picChg chg="add mod">
          <ac:chgData name="Hasel Mehri, Gelareh" userId="S::g.hasel.mehri@tue.nl::5195118a-9833-4609-aa8e-15e60ac5b34b" providerId="AD" clId="Web-{4A045138-08E1-0992-20B0-AC3701D556DB}" dt="2022-04-13T09:54:53.726" v="437" actId="1076"/>
          <ac:picMkLst>
            <pc:docMk/>
            <pc:sldMk cId="782874474" sldId="268"/>
            <ac:picMk id="11" creationId="{005D480D-9707-02C8-B73C-AF584A72AE9D}"/>
          </ac:picMkLst>
        </pc:picChg>
        <pc:picChg chg="add mod">
          <ac:chgData name="Hasel Mehri, Gelareh" userId="S::g.hasel.mehri@tue.nl::5195118a-9833-4609-aa8e-15e60ac5b34b" providerId="AD" clId="Web-{4A045138-08E1-0992-20B0-AC3701D556DB}" dt="2022-04-13T09:54:42.975" v="432" actId="1076"/>
          <ac:picMkLst>
            <pc:docMk/>
            <pc:sldMk cId="782874474" sldId="268"/>
            <ac:picMk id="13" creationId="{066E5AD7-E59D-0E85-5ED4-A3824534AB7F}"/>
          </ac:picMkLst>
        </pc:picChg>
        <pc:picChg chg="add mod">
          <ac:chgData name="Hasel Mehri, Gelareh" userId="S::g.hasel.mehri@tue.nl::5195118a-9833-4609-aa8e-15e60ac5b34b" providerId="AD" clId="Web-{4A045138-08E1-0992-20B0-AC3701D556DB}" dt="2022-04-13T09:54:44.960" v="433" actId="1076"/>
          <ac:picMkLst>
            <pc:docMk/>
            <pc:sldMk cId="782874474" sldId="268"/>
            <ac:picMk id="15" creationId="{5F1F5658-CF0F-BA06-B7CE-EE701D12EA43}"/>
          </ac:picMkLst>
        </pc:picChg>
      </pc:sldChg>
      <pc:sldMasterChg chg="mod modSldLayout">
        <pc:chgData name="Hasel Mehri, Gelareh" userId="S::g.hasel.mehri@tue.nl::5195118a-9833-4609-aa8e-15e60ac5b34b" providerId="AD" clId="Web-{4A045138-08E1-0992-20B0-AC3701D556DB}" dt="2022-04-13T09:41:19.740" v="369"/>
        <pc:sldMasterMkLst>
          <pc:docMk/>
          <pc:sldMasterMk cId="2460954070" sldId="2147483660"/>
        </pc:sldMasterMkLst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Hasel Mehri, Gelareh" userId="S::g.hasel.mehri@tue.nl::5195118a-9833-4609-aa8e-15e60ac5b34b" providerId="AD" clId="Web-{4A045138-08E1-0992-20B0-AC3701D556DB}" dt="2022-04-13T09:41:19.740" v="36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Hasel Mehri, Gelareh" userId="S::g.hasel.mehri@tue.nl::5195118a-9833-4609-aa8e-15e60ac5b34b" providerId="AD" clId="Web-{BB7B5D45-731E-0969-5C21-D97A208CC090}"/>
    <pc:docChg chg="addSld modSld">
      <pc:chgData name="Hasel Mehri, Gelareh" userId="S::g.hasel.mehri@tue.nl::5195118a-9833-4609-aa8e-15e60ac5b34b" providerId="AD" clId="Web-{BB7B5D45-731E-0969-5C21-D97A208CC090}" dt="2022-04-11T18:06:19.867" v="2288"/>
      <pc:docMkLst>
        <pc:docMk/>
      </pc:docMkLst>
      <pc:sldChg chg="modSp new">
        <pc:chgData name="Hasel Mehri, Gelareh" userId="S::g.hasel.mehri@tue.nl::5195118a-9833-4609-aa8e-15e60ac5b34b" providerId="AD" clId="Web-{BB7B5D45-731E-0969-5C21-D97A208CC090}" dt="2022-04-11T13:52:11.456" v="29" actId="20577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BB7B5D45-731E-0969-5C21-D97A208CC090}" dt="2022-04-11T13:51:48.924" v="21" actId="20577"/>
          <ac:spMkLst>
            <pc:docMk/>
            <pc:sldMk cId="771183717" sldId="256"/>
            <ac:spMk id="2" creationId="{2EA9E3D3-C18A-FA39-292B-13E8B4AE9522}"/>
          </ac:spMkLst>
        </pc:spChg>
        <pc:spChg chg="mod">
          <ac:chgData name="Hasel Mehri, Gelareh" userId="S::g.hasel.mehri@tue.nl::5195118a-9833-4609-aa8e-15e60ac5b34b" providerId="AD" clId="Web-{BB7B5D45-731E-0969-5C21-D97A208CC090}" dt="2022-04-11T13:52:11.456" v="29" actId="20577"/>
          <ac:spMkLst>
            <pc:docMk/>
            <pc:sldMk cId="771183717" sldId="256"/>
            <ac:spMk id="3" creationId="{AA7203DE-B673-E508-7FB4-0AFFDB5399C5}"/>
          </ac:spMkLst>
        </pc:spChg>
      </pc:sldChg>
      <pc:sldChg chg="addSp delSp modSp new mod setBg">
        <pc:chgData name="Hasel Mehri, Gelareh" userId="S::g.hasel.mehri@tue.nl::5195118a-9833-4609-aa8e-15e60ac5b34b" providerId="AD" clId="Web-{BB7B5D45-731E-0969-5C21-D97A208CC090}" dt="2022-04-11T17:29:33.610" v="1688" actId="20577"/>
        <pc:sldMkLst>
          <pc:docMk/>
          <pc:sldMk cId="307256512" sldId="257"/>
        </pc:sldMkLst>
        <pc:spChg chg="del mod">
          <ac:chgData name="Hasel Mehri, Gelareh" userId="S::g.hasel.mehri@tue.nl::5195118a-9833-4609-aa8e-15e60ac5b34b" providerId="AD" clId="Web-{BB7B5D45-731E-0969-5C21-D97A208CC090}" dt="2022-04-11T15:44:01.394" v="570"/>
          <ac:spMkLst>
            <pc:docMk/>
            <pc:sldMk cId="307256512" sldId="257"/>
            <ac:spMk id="2" creationId="{0321C8B9-5AD7-0635-64F8-38A2A394A778}"/>
          </ac:spMkLst>
        </pc:spChg>
        <pc:spChg chg="mod">
          <ac:chgData name="Hasel Mehri, Gelareh" userId="S::g.hasel.mehri@tue.nl::5195118a-9833-4609-aa8e-15e60ac5b34b" providerId="AD" clId="Web-{BB7B5D45-731E-0969-5C21-D97A208CC090}" dt="2022-04-11T17:29:33.610" v="1688" actId="20577"/>
          <ac:spMkLst>
            <pc:docMk/>
            <pc:sldMk cId="307256512" sldId="257"/>
            <ac:spMk id="3" creationId="{44BCC26E-62E4-4B39-984A-37E4919CCAC3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5:57:49.726" v="713"/>
          <ac:spMkLst>
            <pc:docMk/>
            <pc:sldMk cId="307256512" sldId="257"/>
            <ac:spMk id="5" creationId="{9CCBB6DC-6A13-3DA8-07A2-3CC74DB43A1A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5:33:59.240" v="428"/>
          <ac:spMkLst>
            <pc:docMk/>
            <pc:sldMk cId="307256512" sldId="257"/>
            <ac:spMk id="6" creationId="{87BEAD08-836E-12F0-2842-4AF3E0122EDC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7:27:03.200" v="1677"/>
          <ac:spMkLst>
            <pc:docMk/>
            <pc:sldMk cId="307256512" sldId="257"/>
            <ac:spMk id="7" creationId="{CD5C9DB2-2AE0-B791-04E1-16307B51A385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5:35:30.101" v="454"/>
          <ac:spMkLst>
            <pc:docMk/>
            <pc:sldMk cId="307256512" sldId="257"/>
            <ac:spMk id="8" creationId="{5999C560-0E70-8BF4-F57E-B5A054A3F6B1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27:08.060" v="1678"/>
          <ac:spMkLst>
            <pc:docMk/>
            <pc:sldMk cId="307256512" sldId="257"/>
            <ac:spMk id="9" creationId="{5E39A796-BE83-48B1-B33F-35C4A32AAB57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5:37:33.932" v="493"/>
          <ac:spMkLst>
            <pc:docMk/>
            <pc:sldMk cId="307256512" sldId="257"/>
            <ac:spMk id="10" creationId="{7D018423-5CC9-3A93-CF89-26BAF19FE351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27:08.060" v="1678"/>
          <ac:spMkLst>
            <pc:docMk/>
            <pc:sldMk cId="307256512" sldId="257"/>
            <ac:spMk id="11" creationId="{72F84B47-E267-4194-8194-831DB7B5547F}"/>
          </ac:spMkLst>
        </pc:spChg>
        <pc:spChg chg="add">
          <ac:chgData name="Hasel Mehri, Gelareh" userId="S::g.hasel.mehri@tue.nl::5195118a-9833-4609-aa8e-15e60ac5b34b" providerId="AD" clId="Web-{BB7B5D45-731E-0969-5C21-D97A208CC090}" dt="2022-04-11T17:27:08.060" v="1678"/>
          <ac:spMkLst>
            <pc:docMk/>
            <pc:sldMk cId="307256512" sldId="257"/>
            <ac:spMk id="16" creationId="{2B566528-1B12-4246-9431-5C2D7D081168}"/>
          </ac:spMkLst>
        </pc:spChg>
        <pc:grpChg chg="add">
          <ac:chgData name="Hasel Mehri, Gelareh" userId="S::g.hasel.mehri@tue.nl::5195118a-9833-4609-aa8e-15e60ac5b34b" providerId="AD" clId="Web-{BB7B5D45-731E-0969-5C21-D97A208CC090}" dt="2022-04-11T17:27:08.060" v="1678"/>
          <ac:grpSpMkLst>
            <pc:docMk/>
            <pc:sldMk cId="307256512" sldId="257"/>
            <ac:grpSpMk id="18" creationId="{828A5161-06F1-46CF-8AD7-844680A59E13}"/>
          </ac:grpSpMkLst>
        </pc:grpChg>
        <pc:grpChg chg="add">
          <ac:chgData name="Hasel Mehri, Gelareh" userId="S::g.hasel.mehri@tue.nl::5195118a-9833-4609-aa8e-15e60ac5b34b" providerId="AD" clId="Web-{BB7B5D45-731E-0969-5C21-D97A208CC090}" dt="2022-04-11T17:27:08.060" v="1678"/>
          <ac:grpSpMkLst>
            <pc:docMk/>
            <pc:sldMk cId="307256512" sldId="257"/>
            <ac:grpSpMk id="22" creationId="{5995D10D-E9C9-47DB-AE7E-801FEF38F5C9}"/>
          </ac:grpSpMkLst>
        </pc:grpChg>
        <pc:picChg chg="add mod">
          <ac:chgData name="Hasel Mehri, Gelareh" userId="S::g.hasel.mehri@tue.nl::5195118a-9833-4609-aa8e-15e60ac5b34b" providerId="AD" clId="Web-{BB7B5D45-731E-0969-5C21-D97A208CC090}" dt="2022-04-11T17:27:08.060" v="1678"/>
          <ac:picMkLst>
            <pc:docMk/>
            <pc:sldMk cId="307256512" sldId="257"/>
            <ac:picMk id="4" creationId="{B692F719-57B4-0D62-7559-AB84681435C9}"/>
          </ac:picMkLst>
        </pc:picChg>
      </pc:sldChg>
      <pc:sldChg chg="addSp delSp modSp new">
        <pc:chgData name="Hasel Mehri, Gelareh" userId="S::g.hasel.mehri@tue.nl::5195118a-9833-4609-aa8e-15e60ac5b34b" providerId="AD" clId="Web-{BB7B5D45-731E-0969-5C21-D97A208CC090}" dt="2022-04-11T16:55:57.110" v="1307" actId="1076"/>
        <pc:sldMkLst>
          <pc:docMk/>
          <pc:sldMk cId="816212947" sldId="258"/>
        </pc:sldMkLst>
        <pc:spChg chg="del mod">
          <ac:chgData name="Hasel Mehri, Gelareh" userId="S::g.hasel.mehri@tue.nl::5195118a-9833-4609-aa8e-15e60ac5b34b" providerId="AD" clId="Web-{BB7B5D45-731E-0969-5C21-D97A208CC090}" dt="2022-04-11T15:48:41.526" v="634"/>
          <ac:spMkLst>
            <pc:docMk/>
            <pc:sldMk cId="816212947" sldId="258"/>
            <ac:spMk id="2" creationId="{7B9AC29D-523C-3DF1-198C-F5CC24AC8475}"/>
          </ac:spMkLst>
        </pc:spChg>
        <pc:spChg chg="del mod">
          <ac:chgData name="Hasel Mehri, Gelareh" userId="S::g.hasel.mehri@tue.nl::5195118a-9833-4609-aa8e-15e60ac5b34b" providerId="AD" clId="Web-{BB7B5D45-731E-0969-5C21-D97A208CC090}" dt="2022-04-11T15:48:38.947" v="633"/>
          <ac:spMkLst>
            <pc:docMk/>
            <pc:sldMk cId="816212947" sldId="258"/>
            <ac:spMk id="3" creationId="{449793A5-4778-BD8C-EABA-FE3A2FD853F7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5:33:37.161" v="425"/>
          <ac:spMkLst>
            <pc:docMk/>
            <pc:sldMk cId="816212947" sldId="258"/>
            <ac:spMk id="5" creationId="{224D8141-211C-5C58-01E5-226CF4607A1D}"/>
          </ac:spMkLst>
        </pc:spChg>
        <pc:spChg chg="add mod">
          <ac:chgData name="Hasel Mehri, Gelareh" userId="S::g.hasel.mehri@tue.nl::5195118a-9833-4609-aa8e-15e60ac5b34b" providerId="AD" clId="Web-{BB7B5D45-731E-0969-5C21-D97A208CC090}" dt="2022-04-11T16:35:36.403" v="1034" actId="14100"/>
          <ac:spMkLst>
            <pc:docMk/>
            <pc:sldMk cId="816212947" sldId="258"/>
            <ac:spMk id="7" creationId="{C8136D01-15B4-0AAC-2DAC-610E3EFD7521}"/>
          </ac:spMkLst>
        </pc:spChg>
        <pc:spChg chg="add mod">
          <ac:chgData name="Hasel Mehri, Gelareh" userId="S::g.hasel.mehri@tue.nl::5195118a-9833-4609-aa8e-15e60ac5b34b" providerId="AD" clId="Web-{BB7B5D45-731E-0969-5C21-D97A208CC090}" dt="2022-04-11T16:53:29.981" v="1287" actId="1076"/>
          <ac:spMkLst>
            <pc:docMk/>
            <pc:sldMk cId="816212947" sldId="258"/>
            <ac:spMk id="9" creationId="{7E9FD02C-BB85-ACA8-7247-8DD78A32E98C}"/>
          </ac:spMkLst>
        </pc:spChg>
        <pc:spChg chg="add mod">
          <ac:chgData name="Hasel Mehri, Gelareh" userId="S::g.hasel.mehri@tue.nl::5195118a-9833-4609-aa8e-15e60ac5b34b" providerId="AD" clId="Web-{BB7B5D45-731E-0969-5C21-D97A208CC090}" dt="2022-04-11T16:55:28.281" v="1303" actId="20577"/>
          <ac:spMkLst>
            <pc:docMk/>
            <pc:sldMk cId="816212947" sldId="258"/>
            <ac:spMk id="11" creationId="{F55D388F-AF9E-0F5B-984B-53C52221E0FD}"/>
          </ac:spMkLst>
        </pc:spChg>
        <pc:picChg chg="add mod">
          <ac:chgData name="Hasel Mehri, Gelareh" userId="S::g.hasel.mehri@tue.nl::5195118a-9833-4609-aa8e-15e60ac5b34b" providerId="AD" clId="Web-{BB7B5D45-731E-0969-5C21-D97A208CC090}" dt="2022-04-11T16:55:57.110" v="1307" actId="1076"/>
          <ac:picMkLst>
            <pc:docMk/>
            <pc:sldMk cId="816212947" sldId="258"/>
            <ac:picMk id="12" creationId="{163A0796-B016-44D2-5E43-B41AB1997D25}"/>
          </ac:picMkLst>
        </pc:picChg>
        <pc:picChg chg="add mod">
          <ac:chgData name="Hasel Mehri, Gelareh" userId="S::g.hasel.mehri@tue.nl::5195118a-9833-4609-aa8e-15e60ac5b34b" providerId="AD" clId="Web-{BB7B5D45-731E-0969-5C21-D97A208CC090}" dt="2022-04-11T16:55:53.438" v="1306" actId="1076"/>
          <ac:picMkLst>
            <pc:docMk/>
            <pc:sldMk cId="816212947" sldId="258"/>
            <ac:picMk id="13" creationId="{CCE44537-3C25-650E-7345-AF83794A1A70}"/>
          </ac:picMkLst>
        </pc:picChg>
      </pc:sldChg>
      <pc:sldChg chg="addSp delSp modSp new mod setBg setClrOvrMap">
        <pc:chgData name="Hasel Mehri, Gelareh" userId="S::g.hasel.mehri@tue.nl::5195118a-9833-4609-aa8e-15e60ac5b34b" providerId="AD" clId="Web-{BB7B5D45-731E-0969-5C21-D97A208CC090}" dt="2022-04-11T17:32:03.192" v="1713" actId="1076"/>
        <pc:sldMkLst>
          <pc:docMk/>
          <pc:sldMk cId="3883280934" sldId="259"/>
        </pc:sldMkLst>
        <pc:spChg chg="mod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2" creationId="{50644B1C-310B-F2F3-7446-CFDD5DC84CE9}"/>
          </ac:spMkLst>
        </pc:spChg>
        <pc:spChg chg="mod ord">
          <ac:chgData name="Hasel Mehri, Gelareh" userId="S::g.hasel.mehri@tue.nl::5195118a-9833-4609-aa8e-15e60ac5b34b" providerId="AD" clId="Web-{BB7B5D45-731E-0969-5C21-D97A208CC090}" dt="2022-04-11T17:31:52.066" v="1712" actId="1076"/>
          <ac:spMkLst>
            <pc:docMk/>
            <pc:sldMk cId="3883280934" sldId="259"/>
            <ac:spMk id="3" creationId="{8C1E5233-9B45-D857-62BB-467B13B8E06C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7:25:48.246" v="1670"/>
          <ac:spMkLst>
            <pc:docMk/>
            <pc:sldMk cId="3883280934" sldId="259"/>
            <ac:spMk id="8" creationId="{286EE3FD-5833-4D18-C6CF-9D6EFEDCFE56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12" creationId="{D1C26593-9A51-48FE-9FA2-A9052E57F390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14" creationId="{B9D473B1-934D-4F2D-AC4B-5BFB4BAC5DCD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16" creationId="{CDE3C03E-D949-4F50-AAFA-3278B2212124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0"/>
          <ac:spMkLst>
            <pc:docMk/>
            <pc:sldMk cId="3883280934" sldId="259"/>
            <ac:spMk id="21" creationId="{DAA9D101-9817-4D16-A481-1E00352ECCD7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0"/>
          <ac:spMkLst>
            <pc:docMk/>
            <pc:sldMk cId="3883280934" sldId="259"/>
            <ac:spMk id="23" creationId="{5370CCB5-705B-4E99-8F73-B5403ED840F9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30:38.815" v="1690"/>
          <ac:spMkLst>
            <pc:docMk/>
            <pc:sldMk cId="3883280934" sldId="259"/>
            <ac:spMk id="25" creationId="{564B7BD9-7F70-40CA-A74D-E1E6DA334617}"/>
          </ac:spMkLst>
        </pc:spChg>
        <pc:spChg chg="add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48" creationId="{DAFCA703-7B68-4AB0-9F4F-7DA5449E0120}"/>
          </ac:spMkLst>
        </pc:spChg>
        <pc:spChg chg="add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49" creationId="{D6C80E47-971C-437F-B030-191115B01D68}"/>
          </ac:spMkLst>
        </pc:spChg>
        <pc:spChg chg="add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50" creationId="{3CD1EA40-7116-4FCB-9369-70F29FAA91EC}"/>
          </ac:spMkLst>
        </pc:spChg>
        <pc:spChg chg="add">
          <ac:chgData name="Hasel Mehri, Gelareh" userId="S::g.hasel.mehri@tue.nl::5195118a-9833-4609-aa8e-15e60ac5b34b" providerId="AD" clId="Web-{BB7B5D45-731E-0969-5C21-D97A208CC090}" dt="2022-04-11T17:30:38.815" v="1691"/>
          <ac:spMkLst>
            <pc:docMk/>
            <pc:sldMk cId="3883280934" sldId="259"/>
            <ac:spMk id="51" creationId="{BF647E38-F93D-4661-8D77-CE13EEB65B5A}"/>
          </ac:spMkLst>
        </pc:spChg>
        <pc:grpChg chg="add">
          <ac:chgData name="Hasel Mehri, Gelareh" userId="S::g.hasel.mehri@tue.nl::5195118a-9833-4609-aa8e-15e60ac5b34b" providerId="AD" clId="Web-{BB7B5D45-731E-0969-5C21-D97A208CC090}" dt="2022-04-11T17:30:38.815" v="1691"/>
          <ac:grpSpMkLst>
            <pc:docMk/>
            <pc:sldMk cId="3883280934" sldId="259"/>
            <ac:grpSpMk id="27" creationId="{57A4D289-3460-4DB1-9AEE-47A8C4581F2A}"/>
          </ac:grpSpMkLst>
        </pc:grpChg>
        <pc:picChg chg="add mod ord">
          <ac:chgData name="Hasel Mehri, Gelareh" userId="S::g.hasel.mehri@tue.nl::5195118a-9833-4609-aa8e-15e60ac5b34b" providerId="AD" clId="Web-{BB7B5D45-731E-0969-5C21-D97A208CC090}" dt="2022-04-11T17:30:52.549" v="1693" actId="1076"/>
          <ac:picMkLst>
            <pc:docMk/>
            <pc:sldMk cId="3883280934" sldId="259"/>
            <ac:picMk id="4" creationId="{0BD9CB8F-3914-1947-0B89-5FB32FAB3BFD}"/>
          </ac:picMkLst>
        </pc:picChg>
        <pc:picChg chg="add mod ord">
          <ac:chgData name="Hasel Mehri, Gelareh" userId="S::g.hasel.mehri@tue.nl::5195118a-9833-4609-aa8e-15e60ac5b34b" providerId="AD" clId="Web-{BB7B5D45-731E-0969-5C21-D97A208CC090}" dt="2022-04-11T17:31:06.612" v="1701" actId="1076"/>
          <ac:picMkLst>
            <pc:docMk/>
            <pc:sldMk cId="3883280934" sldId="259"/>
            <ac:picMk id="5" creationId="{7DC0A4DD-2A83-FDB7-C638-C2331221E9EA}"/>
          </ac:picMkLst>
        </pc:picChg>
        <pc:picChg chg="add mod ord">
          <ac:chgData name="Hasel Mehri, Gelareh" userId="S::g.hasel.mehri@tue.nl::5195118a-9833-4609-aa8e-15e60ac5b34b" providerId="AD" clId="Web-{BB7B5D45-731E-0969-5C21-D97A208CC090}" dt="2022-04-11T17:32:03.192" v="1713" actId="1076"/>
          <ac:picMkLst>
            <pc:docMk/>
            <pc:sldMk cId="3883280934" sldId="259"/>
            <ac:picMk id="6" creationId="{575FF76A-3DCE-7C8E-7AF0-4CF1941A038D}"/>
          </ac:picMkLst>
        </pc:picChg>
        <pc:picChg chg="add mod ord">
          <ac:chgData name="Hasel Mehri, Gelareh" userId="S::g.hasel.mehri@tue.nl::5195118a-9833-4609-aa8e-15e60ac5b34b" providerId="AD" clId="Web-{BB7B5D45-731E-0969-5C21-D97A208CC090}" dt="2022-04-11T17:31:27.363" v="1707" actId="1076"/>
          <ac:picMkLst>
            <pc:docMk/>
            <pc:sldMk cId="3883280934" sldId="259"/>
            <ac:picMk id="7" creationId="{70CF7956-EDE9-3981-D097-E3C652B2DC3F}"/>
          </ac:picMkLst>
        </pc:picChg>
      </pc:sldChg>
      <pc:sldChg chg="addSp delSp modSp new mod setBg">
        <pc:chgData name="Hasel Mehri, Gelareh" userId="S::g.hasel.mehri@tue.nl::5195118a-9833-4609-aa8e-15e60ac5b34b" providerId="AD" clId="Web-{BB7B5D45-731E-0969-5C21-D97A208CC090}" dt="2022-04-11T18:06:19.867" v="2288"/>
        <pc:sldMkLst>
          <pc:docMk/>
          <pc:sldMk cId="1023531476" sldId="260"/>
        </pc:sldMkLst>
        <pc:spChg chg="mod">
          <ac:chgData name="Hasel Mehri, Gelareh" userId="S::g.hasel.mehri@tue.nl::5195118a-9833-4609-aa8e-15e60ac5b34b" providerId="AD" clId="Web-{BB7B5D45-731E-0969-5C21-D97A208CC090}" dt="2022-04-11T17:56:51.664" v="2093" actId="20577"/>
          <ac:spMkLst>
            <pc:docMk/>
            <pc:sldMk cId="1023531476" sldId="260"/>
            <ac:spMk id="2" creationId="{9CF59448-A5A0-B2CF-FBC2-62216E68CF91}"/>
          </ac:spMkLst>
        </pc:spChg>
        <pc:spChg chg="mod ord">
          <ac:chgData name="Hasel Mehri, Gelareh" userId="S::g.hasel.mehri@tue.nl::5195118a-9833-4609-aa8e-15e60ac5b34b" providerId="AD" clId="Web-{BB7B5D45-731E-0969-5C21-D97A208CC090}" dt="2022-04-11T17:57:20.258" v="2095" actId="20577"/>
          <ac:spMkLst>
            <pc:docMk/>
            <pc:sldMk cId="1023531476" sldId="260"/>
            <ac:spMk id="3" creationId="{7D53469A-9BD0-9F37-DA92-727FC1BFDCF0}"/>
          </ac:spMkLst>
        </pc:spChg>
        <pc:spChg chg="add del mod">
          <ac:chgData name="Hasel Mehri, Gelareh" userId="S::g.hasel.mehri@tue.nl::5195118a-9833-4609-aa8e-15e60ac5b34b" providerId="AD" clId="Web-{BB7B5D45-731E-0969-5C21-D97A208CC090}" dt="2022-04-11T17:55:30.412" v="2076"/>
          <ac:spMkLst>
            <pc:docMk/>
            <pc:sldMk cId="1023531476" sldId="260"/>
            <ac:spMk id="7" creationId="{C6F20831-F9EE-A6D1-350C-D720491FF8BA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48.034" v="2058"/>
          <ac:spMkLst>
            <pc:docMk/>
            <pc:sldMk cId="1023531476" sldId="260"/>
            <ac:spMk id="12" creationId="{83062D90-2D65-4B9F-B28B-C68F817AC4A2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3.050" v="2060"/>
          <ac:spMkLst>
            <pc:docMk/>
            <pc:sldMk cId="1023531476" sldId="260"/>
            <ac:spMk id="16" creationId="{7900702D-FF4F-4820-9979-F623BBCC6A23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3.050" v="2060"/>
          <ac:spMkLst>
            <pc:docMk/>
            <pc:sldMk cId="1023531476" sldId="260"/>
            <ac:spMk id="18" creationId="{61293230-B0F6-45B1-96D1-13D18E242995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3.050" v="2060"/>
          <ac:spMkLst>
            <pc:docMk/>
            <pc:sldMk cId="1023531476" sldId="260"/>
            <ac:spMk id="19" creationId="{2E4C77E0-AD32-4D51-A420-0A861D5A8630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0" creationId="{E186B68C-84BC-4A6E-99D1-EE87483C1349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1" creationId="{B775CD93-9DF2-48CB-9F57-1BCA9A46C7FA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2" creationId="{6166C6D1-23AC-49C4-BA07-238E4E9F8CEB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3" creationId="{F7BF8B60-01C5-40A0-93B3-633DE4A59809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4" creationId="{1C091803-41C2-48E0-9228-5148460C7479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3:57.519" v="2062"/>
          <ac:spMkLst>
            <pc:docMk/>
            <pc:sldMk cId="1023531476" sldId="260"/>
            <ac:spMk id="25" creationId="{CFF60D30-7C5E-4E4D-A537-C74F42FA04B4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4:05.925" v="2064"/>
          <ac:spMkLst>
            <pc:docMk/>
            <pc:sldMk cId="1023531476" sldId="260"/>
            <ac:spMk id="27" creationId="{C24ED430-9BCC-4261-A372-F9A24680E503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4:05.925" v="2064"/>
          <ac:spMkLst>
            <pc:docMk/>
            <pc:sldMk cId="1023531476" sldId="260"/>
            <ac:spMk id="28" creationId="{0287994B-01ED-4D42-AD09-5B25A5EFB18B}"/>
          </ac:spMkLst>
        </pc:spChg>
        <pc:spChg chg="add del">
          <ac:chgData name="Hasel Mehri, Gelareh" userId="S::g.hasel.mehri@tue.nl::5195118a-9833-4609-aa8e-15e60ac5b34b" providerId="AD" clId="Web-{BB7B5D45-731E-0969-5C21-D97A208CC090}" dt="2022-04-11T17:54:05.925" v="2064"/>
          <ac:spMkLst>
            <pc:docMk/>
            <pc:sldMk cId="1023531476" sldId="260"/>
            <ac:spMk id="34" creationId="{71318B55-C583-42E5-ABA1-BE8CC332ED0A}"/>
          </ac:spMkLst>
        </pc:spChg>
        <pc:grpChg chg="add del">
          <ac:chgData name="Hasel Mehri, Gelareh" userId="S::g.hasel.mehri@tue.nl::5195118a-9833-4609-aa8e-15e60ac5b34b" providerId="AD" clId="Web-{BB7B5D45-731E-0969-5C21-D97A208CC090}" dt="2022-04-11T17:53:48.034" v="2058"/>
          <ac:grpSpMkLst>
            <pc:docMk/>
            <pc:sldMk cId="1023531476" sldId="260"/>
            <ac:grpSpMk id="14" creationId="{067F19C3-C09C-4B70-8306-E0ACF405B7CC}"/>
          </ac:grpSpMkLst>
        </pc:grpChg>
        <pc:grpChg chg="add del">
          <ac:chgData name="Hasel Mehri, Gelareh" userId="S::g.hasel.mehri@tue.nl::5195118a-9833-4609-aa8e-15e60ac5b34b" providerId="AD" clId="Web-{BB7B5D45-731E-0969-5C21-D97A208CC090}" dt="2022-04-11T17:54:05.925" v="2064"/>
          <ac:grpSpMkLst>
            <pc:docMk/>
            <pc:sldMk cId="1023531476" sldId="260"/>
            <ac:grpSpMk id="29" creationId="{2277F07D-FADF-415C-8A88-B8F82473FC04}"/>
          </ac:grpSpMkLst>
        </pc:grpChg>
        <pc:graphicFrameChg chg="add del modGraphic">
          <ac:chgData name="Hasel Mehri, Gelareh" userId="S::g.hasel.mehri@tue.nl::5195118a-9833-4609-aa8e-15e60ac5b34b" providerId="AD" clId="Web-{BB7B5D45-731E-0969-5C21-D97A208CC090}" dt="2022-04-11T17:59:30.902" v="2102"/>
          <ac:graphicFrameMkLst>
            <pc:docMk/>
            <pc:sldMk cId="1023531476" sldId="260"/>
            <ac:graphicFrameMk id="8" creationId="{41E80353-ACF9-AA4D-F246-8EAB77BB85FA}"/>
          </ac:graphicFrameMkLst>
        </pc:graphicFrameChg>
        <pc:graphicFrameChg chg="add mod modGraphic">
          <ac:chgData name="Hasel Mehri, Gelareh" userId="S::g.hasel.mehri@tue.nl::5195118a-9833-4609-aa8e-15e60ac5b34b" providerId="AD" clId="Web-{BB7B5D45-731E-0969-5C21-D97A208CC090}" dt="2022-04-11T18:06:19.867" v="2288"/>
          <ac:graphicFrameMkLst>
            <pc:docMk/>
            <pc:sldMk cId="1023531476" sldId="260"/>
            <ac:graphicFrameMk id="9" creationId="{26B0BFDF-BAB9-D0B9-FA1B-99E3EA32E0A2}"/>
          </ac:graphicFrameMkLst>
        </pc:graphicFrameChg>
        <pc:graphicFrameChg chg="add del">
          <ac:chgData name="Hasel Mehri, Gelareh" userId="S::g.hasel.mehri@tue.nl::5195118a-9833-4609-aa8e-15e60ac5b34b" providerId="AD" clId="Web-{BB7B5D45-731E-0969-5C21-D97A208CC090}" dt="2022-04-11T18:02:30.018" v="2150"/>
          <ac:graphicFrameMkLst>
            <pc:docMk/>
            <pc:sldMk cId="1023531476" sldId="260"/>
            <ac:graphicFrameMk id="10" creationId="{DC351641-BE6D-5966-9E34-B8128D6D897A}"/>
          </ac:graphicFrameMkLst>
        </pc:graphicFrameChg>
        <pc:picChg chg="add mod ord">
          <ac:chgData name="Hasel Mehri, Gelareh" userId="S::g.hasel.mehri@tue.nl::5195118a-9833-4609-aa8e-15e60ac5b34b" providerId="AD" clId="Web-{BB7B5D45-731E-0969-5C21-D97A208CC090}" dt="2022-04-11T17:57:36.571" v="2098" actId="1076"/>
          <ac:picMkLst>
            <pc:docMk/>
            <pc:sldMk cId="1023531476" sldId="260"/>
            <ac:picMk id="4" creationId="{03389417-FAC0-B90A-7774-AE9978EB7B6C}"/>
          </ac:picMkLst>
        </pc:picChg>
        <pc:picChg chg="add mod ord">
          <ac:chgData name="Hasel Mehri, Gelareh" userId="S::g.hasel.mehri@tue.nl::5195118a-9833-4609-aa8e-15e60ac5b34b" providerId="AD" clId="Web-{BB7B5D45-731E-0969-5C21-D97A208CC090}" dt="2022-04-11T17:57:34.399" v="2097" actId="1076"/>
          <ac:picMkLst>
            <pc:docMk/>
            <pc:sldMk cId="1023531476" sldId="260"/>
            <ac:picMk id="5" creationId="{F123139D-677D-4B0F-8AA5-4822FD4453EA}"/>
          </ac:picMkLst>
        </pc:picChg>
      </pc:sldChg>
    </pc:docChg>
  </pc:docChgLst>
  <pc:docChgLst>
    <pc:chgData name="Hasel Mehri, Gelareh" userId="S::g.hasel.mehri@tue.nl::5195118a-9833-4609-aa8e-15e60ac5b34b" providerId="AD" clId="Web-{6C123E9E-1018-12B8-74D2-392F8C341112}"/>
    <pc:docChg chg="modSld">
      <pc:chgData name="Hasel Mehri, Gelareh" userId="S::g.hasel.mehri@tue.nl::5195118a-9833-4609-aa8e-15e60ac5b34b" providerId="AD" clId="Web-{6C123E9E-1018-12B8-74D2-392F8C341112}" dt="2022-04-13T14:06:32.522" v="3"/>
      <pc:docMkLst>
        <pc:docMk/>
      </pc:docMkLst>
      <pc:sldChg chg="delSp modSp">
        <pc:chgData name="Hasel Mehri, Gelareh" userId="S::g.hasel.mehri@tue.nl::5195118a-9833-4609-aa8e-15e60ac5b34b" providerId="AD" clId="Web-{6C123E9E-1018-12B8-74D2-392F8C341112}" dt="2022-04-13T14:06:32.522" v="3"/>
        <pc:sldMkLst>
          <pc:docMk/>
          <pc:sldMk cId="782874474" sldId="268"/>
        </pc:sldMkLst>
        <pc:spChg chg="mod">
          <ac:chgData name="Hasel Mehri, Gelareh" userId="S::g.hasel.mehri@tue.nl::5195118a-9833-4609-aa8e-15e60ac5b34b" providerId="AD" clId="Web-{6C123E9E-1018-12B8-74D2-392F8C341112}" dt="2022-04-13T14:06:29.194" v="2" actId="20577"/>
          <ac:spMkLst>
            <pc:docMk/>
            <pc:sldMk cId="782874474" sldId="268"/>
            <ac:spMk id="7" creationId="{303E1D69-0935-5404-2AD5-2889AEB065F5}"/>
          </ac:spMkLst>
        </pc:spChg>
        <pc:spChg chg="del">
          <ac:chgData name="Hasel Mehri, Gelareh" userId="S::g.hasel.mehri@tue.nl::5195118a-9833-4609-aa8e-15e60ac5b34b" providerId="AD" clId="Web-{6C123E9E-1018-12B8-74D2-392F8C341112}" dt="2022-04-13T14:06:32.522" v="3"/>
          <ac:spMkLst>
            <pc:docMk/>
            <pc:sldMk cId="782874474" sldId="268"/>
            <ac:spMk id="17" creationId="{C851AF79-836F-9200-4118-95FD8BD4A1BB}"/>
          </ac:spMkLst>
        </pc:spChg>
      </pc:sldChg>
    </pc:docChg>
  </pc:docChgLst>
  <pc:docChgLst>
    <pc:chgData name="Hasel Mehri, Gelareh" userId="S::g.hasel.mehri@tue.nl::5195118a-9833-4609-aa8e-15e60ac5b34b" providerId="AD" clId="Web-{11B9CE20-50F6-4312-B624-65D7B64961EE}"/>
    <pc:docChg chg="modSld">
      <pc:chgData name="Hasel Mehri, Gelareh" userId="S::g.hasel.mehri@tue.nl::5195118a-9833-4609-aa8e-15e60ac5b34b" providerId="AD" clId="Web-{11B9CE20-50F6-4312-B624-65D7B64961EE}" dt="2022-05-09T07:43:58.583" v="54" actId="20577"/>
      <pc:docMkLst>
        <pc:docMk/>
      </pc:docMkLst>
      <pc:sldChg chg="modSp">
        <pc:chgData name="Hasel Mehri, Gelareh" userId="S::g.hasel.mehri@tue.nl::5195118a-9833-4609-aa8e-15e60ac5b34b" providerId="AD" clId="Web-{11B9CE20-50F6-4312-B624-65D7B64961EE}" dt="2022-05-09T07:35:43.114" v="11" actId="20577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11B9CE20-50F6-4312-B624-65D7B64961EE}" dt="2022-05-09T07:35:43.114" v="11" actId="20577"/>
          <ac:spMkLst>
            <pc:docMk/>
            <pc:sldMk cId="771183717" sldId="256"/>
            <ac:spMk id="3" creationId="{AA7203DE-B673-E508-7FB4-0AFFDB5399C5}"/>
          </ac:spMkLst>
        </pc:spChg>
      </pc:sldChg>
      <pc:sldChg chg="delSp modSp">
        <pc:chgData name="Hasel Mehri, Gelareh" userId="S::g.hasel.mehri@tue.nl::5195118a-9833-4609-aa8e-15e60ac5b34b" providerId="AD" clId="Web-{11B9CE20-50F6-4312-B624-65D7B64961EE}" dt="2022-05-09T07:43:58.583" v="54" actId="20577"/>
        <pc:sldMkLst>
          <pc:docMk/>
          <pc:sldMk cId="864072198" sldId="267"/>
        </pc:sldMkLst>
        <pc:spChg chg="mod">
          <ac:chgData name="Hasel Mehri, Gelareh" userId="S::g.hasel.mehri@tue.nl::5195118a-9833-4609-aa8e-15e60ac5b34b" providerId="AD" clId="Web-{11B9CE20-50F6-4312-B624-65D7B64961EE}" dt="2022-05-09T07:43:58.583" v="54" actId="20577"/>
          <ac:spMkLst>
            <pc:docMk/>
            <pc:sldMk cId="864072198" sldId="267"/>
            <ac:spMk id="3" creationId="{A9FADDA8-F1AB-2D2F-5E08-F0B2BD402D97}"/>
          </ac:spMkLst>
        </pc:spChg>
        <pc:picChg chg="del">
          <ac:chgData name="Hasel Mehri, Gelareh" userId="S::g.hasel.mehri@tue.nl::5195118a-9833-4609-aa8e-15e60ac5b34b" providerId="AD" clId="Web-{11B9CE20-50F6-4312-B624-65D7B64961EE}" dt="2022-05-09T07:40:53.165" v="32"/>
          <ac:picMkLst>
            <pc:docMk/>
            <pc:sldMk cId="864072198" sldId="267"/>
            <ac:picMk id="41" creationId="{CD27A403-D169-D872-D23D-95FE4E9566DA}"/>
          </ac:picMkLst>
        </pc:picChg>
      </pc:sldChg>
    </pc:docChg>
  </pc:docChgLst>
  <pc:docChgLst>
    <pc:chgData name="Hasel Mehri, Gelareh" userId="S::g.hasel.mehri@tue.nl::5195118a-9833-4609-aa8e-15e60ac5b34b" providerId="AD" clId="Web-{FA7B397A-2B4A-B6EE-EB72-8B29EF402C2A}"/>
    <pc:docChg chg="modSld">
      <pc:chgData name="Hasel Mehri, Gelareh" userId="S::g.hasel.mehri@tue.nl::5195118a-9833-4609-aa8e-15e60ac5b34b" providerId="AD" clId="Web-{FA7B397A-2B4A-B6EE-EB72-8B29EF402C2A}" dt="2022-05-09T07:49:02.303" v="0" actId="20577"/>
      <pc:docMkLst>
        <pc:docMk/>
      </pc:docMkLst>
      <pc:sldChg chg="modSp">
        <pc:chgData name="Hasel Mehri, Gelareh" userId="S::g.hasel.mehri@tue.nl::5195118a-9833-4609-aa8e-15e60ac5b34b" providerId="AD" clId="Web-{FA7B397A-2B4A-B6EE-EB72-8B29EF402C2A}" dt="2022-05-09T07:49:02.303" v="0" actId="20577"/>
        <pc:sldMkLst>
          <pc:docMk/>
          <pc:sldMk cId="771183717" sldId="256"/>
        </pc:sldMkLst>
        <pc:spChg chg="mod">
          <ac:chgData name="Hasel Mehri, Gelareh" userId="S::g.hasel.mehri@tue.nl::5195118a-9833-4609-aa8e-15e60ac5b34b" providerId="AD" clId="Web-{FA7B397A-2B4A-B6EE-EB72-8B29EF402C2A}" dt="2022-05-09T07:49:02.303" v="0" actId="20577"/>
          <ac:spMkLst>
            <pc:docMk/>
            <pc:sldMk cId="771183717" sldId="256"/>
            <ac:spMk id="3" creationId="{AA7203DE-B673-E508-7FB4-0AFFDB5399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uenl-my.sharepoint.com/:b:/r/personal/g_hasel_mehri_tue_nl/Documents/Papers/PICO_Privacy%20Preserving%20AC%20in%20IoT/Privacy-Preserving%20AC%20in%20IoT.pdf?csf=1&amp;web=1&amp;e=bZwdZ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E3D3-C18A-FA39-292B-13E8B4AE9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345" y="531423"/>
            <a:ext cx="9344729" cy="2635993"/>
          </a:xfrm>
        </p:spPr>
        <p:txBody>
          <a:bodyPr anchor="b">
            <a:normAutofit/>
          </a:bodyPr>
          <a:lstStyle/>
          <a:p>
            <a:r>
              <a:rPr lang="en-US" sz="3400" b="1" dirty="0">
                <a:latin typeface="Amasis MT Pro Medium"/>
                <a:ea typeface="+mj-lt"/>
                <a:cs typeface="+mj-lt"/>
              </a:rPr>
              <a:t>PICO: Privacy-Preserving Access Control in IoT Scenarios through Incomplete Information</a:t>
            </a:r>
            <a:br>
              <a:rPr lang="en-US" sz="3400" dirty="0">
                <a:ea typeface="+mj-lt"/>
                <a:cs typeface="+mj-lt"/>
              </a:rPr>
            </a:br>
            <a:endParaRPr lang="en-US" sz="3400">
              <a:cs typeface="Calibri Light" panose="020F03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03DE-B673-E508-7FB4-0AFFDB539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1100" b="1">
              <a:solidFill>
                <a:srgbClr val="FFFFFF"/>
              </a:solidFill>
              <a:latin typeface="Calibri Light"/>
              <a:ea typeface="+mn-lt"/>
              <a:cs typeface="+mn-lt"/>
            </a:endParaRPr>
          </a:p>
          <a:p>
            <a:pPr algn="l"/>
            <a:r>
              <a:rPr lang="en-US" sz="1600" b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Dr. Savio Sciancalepore</a:t>
            </a:r>
            <a:endParaRPr lang="en-US" sz="1600" b="1">
              <a:solidFill>
                <a:srgbClr val="FFFFFF"/>
              </a:solidFill>
              <a:ea typeface="Calibri"/>
              <a:cs typeface="Calibri"/>
            </a:endParaRPr>
          </a:p>
          <a:p>
            <a:pPr algn="l"/>
            <a:r>
              <a:rPr lang="en-US" sz="1600" b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Dr. Nicola Zannone</a:t>
            </a:r>
          </a:p>
          <a:p>
            <a:pPr algn="l"/>
            <a:r>
              <a:rPr lang="en-US" sz="1600" b="1" dirty="0">
                <a:solidFill>
                  <a:srgbClr val="FFFFFF"/>
                </a:solidFill>
                <a:latin typeface="Calibri Light"/>
                <a:ea typeface="Calibri Light"/>
                <a:cs typeface="Calibri"/>
              </a:rPr>
              <a:t>Presented by : Gelareh Hasel Mehri</a:t>
            </a:r>
          </a:p>
          <a:p>
            <a:pPr algn="l"/>
            <a:r>
              <a:rPr lang="en-US" sz="1600" b="1" dirty="0">
                <a:solidFill>
                  <a:srgbClr val="FFFFFF"/>
                </a:solidFill>
                <a:latin typeface="Calibri Light"/>
                <a:ea typeface="Calibri Light"/>
                <a:cs typeface="Calibri"/>
              </a:rPr>
              <a:t>May 2022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D7052-CB31-620A-870E-19F34C4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masis MT Pro Medium"/>
                <a:ea typeface="+mj-lt"/>
                <a:cs typeface="+mj-lt"/>
              </a:rPr>
              <a:t>Experiment</a:t>
            </a:r>
            <a:endParaRPr lang="en-US" sz="3600" b="1" dirty="0">
              <a:solidFill>
                <a:schemeClr val="accent1"/>
              </a:solidFill>
              <a:latin typeface="Amasis MT Pro 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0419-A99D-7AFD-68DD-129154A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87" y="1782981"/>
            <a:ext cx="10884746" cy="4708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Attribute disclosure approaches:</a:t>
            </a:r>
          </a:p>
          <a:p>
            <a:pPr marL="971550" lvl="1" indent="-514350">
              <a:buAutoNum type="arabicPeriod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Direct disclosure of non-sensitive attribute values with the highest disclosure risk (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A1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Incremental disclosure of non-sensitive attribute values, from low risk to high (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A2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b="1" dirty="0">
                <a:ea typeface="+mn-lt"/>
                <a:cs typeface="+mn-lt"/>
              </a:rPr>
              <a:t>Attribute delivery modes:</a:t>
            </a:r>
          </a:p>
          <a:p>
            <a:pPr marL="971550" lvl="1" indent="-514350">
              <a:buAutoNum type="arabicPeriod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All CWTs delivered together in a single stream (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M1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CWTs delivered one-by-one in different streams (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M2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b="1" dirty="0">
                <a:ea typeface="+mn-lt"/>
                <a:cs typeface="+mn-lt"/>
              </a:rPr>
              <a:t>Operational strategies: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(A1+M1), (A1+M2), (A2+M1), (A2+M2)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700" b="1" dirty="0">
                <a:cs typeface="Calibri"/>
              </a:rPr>
              <a:t> Considerations:</a:t>
            </a:r>
          </a:p>
          <a:p>
            <a:pPr marL="800100" lvl="1" indent="-342900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Number of attributes: 6 (fixed in first experiment, ranging from 1 to 10 in second experiment)</a:t>
            </a:r>
          </a:p>
          <a:p>
            <a:pPr marL="800100" lvl="1" indent="-342900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Attribute hierarchies: Static, Height-balanced binary trees, predefined depth (9, 10, or 11)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marL="800100" lvl="1" indent="-342900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Random 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semantic closeness values (siblings' semantic closeness values with the parent node sum up to 1)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800100" lvl="1" indent="-342900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Random policies on the server side : Random combination of attributes (from 1 to 6) + Random risk factor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800100" lvl="1" indent="-342900"/>
            <a:endParaRPr lang="en-US" sz="170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A4C-9190-D7BE-24B8-9DB8A58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4859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12CE4B-7C2A-42A6-3255-A38E3E6BC944}"/>
              </a:ext>
            </a:extLst>
          </p:cNvPr>
          <p:cNvSpPr txBox="1">
            <a:spLocks/>
          </p:cNvSpPr>
          <p:nvPr/>
        </p:nvSpPr>
        <p:spPr>
          <a:xfrm>
            <a:off x="990600" y="4642583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ctr"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masis MT Pro Medium"/>
              </a:rPr>
              <a:t>Results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37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strategy vs energy.PNG">
            <a:extLst>
              <a:ext uri="{FF2B5EF4-FFF2-40B4-BE49-F238E27FC236}">
                <a16:creationId xmlns:a16="http://schemas.microsoft.com/office/drawing/2014/main" id="{C49AA5E8-2453-089D-7BE6-C8B18ABE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8" y="891033"/>
            <a:ext cx="3246120" cy="2548203"/>
          </a:xfrm>
          <a:prstGeom prst="rect">
            <a:avLst/>
          </a:prstGeom>
        </p:spPr>
      </p:pic>
      <p:sp>
        <p:nvSpPr>
          <p:cNvPr id="78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ttribute numbers vs battery.PNG">
            <a:extLst>
              <a:ext uri="{FF2B5EF4-FFF2-40B4-BE49-F238E27FC236}">
                <a16:creationId xmlns:a16="http://schemas.microsoft.com/office/drawing/2014/main" id="{A057D20D-E355-8CE8-2A3A-544A0CA4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74" y="897414"/>
            <a:ext cx="3246120" cy="25482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C6F4E-F480-0F2B-9FA5-52DA087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11/11</a:t>
            </a:r>
          </a:p>
        </p:txBody>
      </p:sp>
      <p:pic>
        <p:nvPicPr>
          <p:cNvPr id="7" name="Picture 7" descr="disclosure approach vs risk.PNG">
            <a:extLst>
              <a:ext uri="{FF2B5EF4-FFF2-40B4-BE49-F238E27FC236}">
                <a16:creationId xmlns:a16="http://schemas.microsoft.com/office/drawing/2014/main" id="{885A1084-3040-8C4C-F25B-8B6E5368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46" y="884507"/>
            <a:ext cx="3246120" cy="25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DDA8-F1AB-2D2F-5E08-F0B2BD40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75" y="1204404"/>
            <a:ext cx="4071756" cy="30535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Ref:</a:t>
            </a:r>
            <a:br>
              <a:rPr lang="en-US" sz="4400" b="1" i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</a:br>
            <a:endParaRPr lang="en-US" sz="4200" b="1" i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4400" b="1" i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</a:b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Sciancalepore, Savio &amp; Zannone, Nicola. (2022). PICO: Privacy-Preserving Access Control in IoT Scenarios through Incomplete Information. 10.1145/3477314.3508379.</a:t>
            </a:r>
            <a:endParaRPr lang="en-US" sz="1200" b="1" i="1">
              <a:solidFill>
                <a:schemeClr val="accent1">
                  <a:lumMod val="75000"/>
                </a:schemeClr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072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C26E-62E4-4B39-984A-37E4919C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98" y="338948"/>
            <a:ext cx="6205157" cy="63393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  <a:latin typeface="Amasis MT Pro Medium"/>
                <a:ea typeface="+mn-lt"/>
                <a:cs typeface="+mn-lt"/>
              </a:rPr>
              <a:t>Problem Statement</a:t>
            </a:r>
            <a:endParaRPr lang="en-US" sz="2400" b="1">
              <a:solidFill>
                <a:schemeClr val="accent1"/>
              </a:solidFill>
              <a:latin typeface="Amasis MT Pro Medium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200" b="1" dirty="0">
                <a:latin typeface="Calibri Light"/>
                <a:cs typeface="Calibri"/>
              </a:rPr>
              <a:t>Fine-grained info are required for services and resources to be granted in IoT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200" b="1" dirty="0">
                <a:latin typeface="Calibri Light"/>
                <a:cs typeface="Calibri"/>
              </a:rPr>
              <a:t>The user might have privacy preserving concerns regarding the granularity of sensitive information disclosure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200" b="1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  <a:latin typeface="Amasis MT Pro Medium"/>
                <a:ea typeface="+mn-lt"/>
                <a:cs typeface="+mn-lt"/>
              </a:rPr>
              <a:t>PICO</a:t>
            </a:r>
            <a:r>
              <a:rPr lang="en-US" sz="24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 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200" b="1" dirty="0">
                <a:latin typeface="Calibri Light"/>
                <a:ea typeface="+mn-lt"/>
                <a:cs typeface="+mn-lt"/>
              </a:rPr>
              <a:t>Provides an evaluation platform for users to assess its disclosure risk and to act based on privacy exchange and energy consumption tradeoff</a:t>
            </a:r>
            <a:endParaRPr lang="en-US" sz="1200" b="1">
              <a:latin typeface="Calibri Light"/>
              <a:cs typeface="Calibri" panose="020F0502020204030204"/>
            </a:endParaRPr>
          </a:p>
          <a:p>
            <a:r>
              <a:rPr lang="en-US" sz="1200" b="1" dirty="0">
                <a:latin typeface="Calibri Light"/>
                <a:ea typeface="+mn-lt"/>
                <a:cs typeface="+mn-lt"/>
              </a:rPr>
              <a:t>Attribute Provider (AP)</a:t>
            </a:r>
          </a:p>
          <a:p>
            <a:pPr marL="457200" lvl="1" indent="0"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Collects and certifies the client’s attribute values</a:t>
            </a:r>
            <a:endParaRPr lang="en-US" sz="1200" b="1" i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 panose="020F0502020204030204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Provides cryptography materials for server's attribute validation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r>
              <a:rPr lang="en-US" sz="1200" b="1" dirty="0">
                <a:latin typeface="Calibri Light"/>
                <a:ea typeface="+mn-lt"/>
                <a:cs typeface="+mn-lt"/>
              </a:rPr>
              <a:t>Client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latin typeface="Calibri Light"/>
                <a:ea typeface="+mn-lt"/>
                <a:cs typeface="+mn-lt"/>
              </a:rPr>
              <a:t>Attribute Handler (AH) </a:t>
            </a:r>
            <a:endParaRPr lang="en-US" sz="1200" b="1">
              <a:latin typeface="Calibri Light"/>
              <a:ea typeface="+mn-lt"/>
              <a:cs typeface="+mn-lt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Local storage and management of attributes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Decision Risk Assessment (DRA)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latin typeface="Calibri Light"/>
                <a:ea typeface="+mn-lt"/>
                <a:cs typeface="+mn-lt"/>
              </a:rPr>
              <a:t>Protocol Handler (PH)</a:t>
            </a:r>
            <a:endParaRPr lang="en-US" sz="1200" b="1" i="1" dirty="0">
              <a:latin typeface="Calibri Light"/>
              <a:cs typeface="Calibri" panose="020F0502020204030204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Supports interactions with the server</a:t>
            </a:r>
            <a:endParaRPr lang="en-US" sz="105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 panose="020F0502020204030204"/>
            </a:endParaRPr>
          </a:p>
          <a:p>
            <a:r>
              <a:rPr lang="en-US" sz="1200" b="1" dirty="0">
                <a:latin typeface="Calibri Light"/>
                <a:ea typeface="+mn-lt"/>
                <a:cs typeface="+mn-lt"/>
              </a:rPr>
              <a:t>Server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latin typeface="Calibri Light"/>
                <a:ea typeface="+mn-lt"/>
                <a:cs typeface="+mn-lt"/>
              </a:rPr>
              <a:t>Access Control Manager (ACM)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Protection of sensitive resources and services</a:t>
            </a:r>
            <a:endParaRPr lang="en-US" i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Probabilistic Policy Decision Point (PPDP)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Policy Administration Point (PAP) 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Risk Resolution (RR)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latin typeface="Calibri Light"/>
                <a:ea typeface="+mn-lt"/>
                <a:cs typeface="+mn-lt"/>
              </a:rPr>
              <a:t>Protocol Handler (PH)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Supports interactions with the server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200" b="1" i="1" dirty="0">
              <a:latin typeface="Calibri Light"/>
              <a:ea typeface="+mn-lt"/>
              <a:cs typeface="+mn-lt"/>
            </a:endParaRPr>
          </a:p>
          <a:p>
            <a:pPr marL="57150" indent="-285750">
              <a:spcBef>
                <a:spcPts val="0"/>
              </a:spcBef>
            </a:pPr>
            <a:r>
              <a:rPr lang="en-US" sz="1200" b="1" dirty="0">
                <a:latin typeface="Calibri Light"/>
                <a:ea typeface="+mn-lt"/>
                <a:cs typeface="+mn-lt"/>
              </a:rPr>
              <a:t>Data Model</a:t>
            </a:r>
            <a:endParaRPr lang="en-US" sz="1200" b="1">
              <a:cs typeface="Calibri" panose="020F0502020204030204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Shared</a:t>
            </a:r>
            <a:endParaRPr lang="en-US" sz="1200" b="1" i="1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Tree-based structure</a:t>
            </a:r>
            <a:endParaRPr lang="en-US" sz="1200" b="1" i="1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cs typeface="Calibri"/>
            </a:endParaRPr>
          </a:p>
          <a:p>
            <a:pPr marL="914400" lvl="2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Clients use it to determine the level of granularity</a:t>
            </a:r>
            <a:endParaRPr lang="en-US" sz="1200" b="1" i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 panose="020F0502020204030204"/>
            </a:endParaRPr>
          </a:p>
          <a:p>
            <a:pPr marL="914400" lvl="2">
              <a:spcBef>
                <a:spcPts val="0"/>
              </a:spcBef>
              <a:buNone/>
            </a:pP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Servers use it for incorrect risk assessment</a:t>
            </a:r>
            <a:endParaRPr lang="en-US" sz="1050" b="1" i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692F719-57B4-0D62-7559-AB846814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15" y="2492093"/>
            <a:ext cx="4769318" cy="32707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1DA32A-31DA-60CB-6EF0-AED0D7A201AC}"/>
              </a:ext>
            </a:extLst>
          </p:cNvPr>
          <p:cNvSpPr txBox="1"/>
          <p:nvPr/>
        </p:nvSpPr>
        <p:spPr>
          <a:xfrm>
            <a:off x="7782560" y="5892800"/>
            <a:ext cx="28448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masis MT Pro Medium"/>
              </a:rPr>
              <a:t>PICO Architecture</a:t>
            </a:r>
            <a:endParaRPr lang="en-US" sz="1200">
              <a:solidFill>
                <a:schemeClr val="tx2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C18D7-7D0B-B07A-D4F5-97258BF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30725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136D01-15B4-0AAC-2DAC-610E3EFD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07" y="1390040"/>
            <a:ext cx="4933635" cy="4701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A = {a</a:t>
            </a:r>
            <a:r>
              <a:rPr lang="en-US" sz="16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1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, …, a</a:t>
            </a:r>
            <a:r>
              <a:rPr lang="en-US" sz="16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}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, 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: attribute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V</a:t>
            </a:r>
            <a:r>
              <a:rPr lang="en-US" sz="16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ai 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: set of possible values for 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endParaRPr lang="en-US" sz="1600" b="1" baseline="-25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H</a:t>
            </a:r>
            <a:r>
              <a:rPr lang="en-US" sz="16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 = (N, S,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λ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)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: attribute hierarchy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: set of nodes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 ⊆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 N×N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: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specialization relation on 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(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6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 ,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6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j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) :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path from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to j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λ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+mn-lt"/>
              </a:rPr>
              <a:t> : S → [0,1]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: labeling function, shows closeness between two attribute values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(a , v</a:t>
            </a:r>
            <a:r>
              <a:rPr lang="en-US" sz="16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) 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 Light"/>
              </a:rPr>
              <a:t>⊆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 (a ,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v</a:t>
            </a:r>
            <a:r>
              <a:rPr lang="en-US" sz="16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j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) :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In attribute a, v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is a specialization of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v</a:t>
            </a:r>
            <a:r>
              <a:rPr lang="en-US" sz="16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j</a:t>
            </a:r>
            <a:endParaRPr lang="en-US" sz="1600" b="1" baseline="-25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Specialization is: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800100" lvl="2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Reflexive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800100" lvl="2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Antisymmetric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800100" lvl="2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transitive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9FD02C-BB85-ACA8-7247-8DD78A3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22" y="235028"/>
            <a:ext cx="2226526" cy="10374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masis MT Pro Medium"/>
                <a:cs typeface="Calibri Light"/>
              </a:rPr>
              <a:t>Notation</a:t>
            </a:r>
            <a:endParaRPr lang="en-US" sz="3200" b="1">
              <a:solidFill>
                <a:schemeClr val="accent1"/>
              </a:solidFill>
              <a:latin typeface="Amasis MT Pro Medium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55D388F-AF9E-0F5B-984B-53C52221E0FD}"/>
              </a:ext>
            </a:extLst>
          </p:cNvPr>
          <p:cNvSpPr txBox="1">
            <a:spLocks/>
          </p:cNvSpPr>
          <p:nvPr/>
        </p:nvSpPr>
        <p:spPr>
          <a:xfrm>
            <a:off x="6521409" y="3003748"/>
            <a:ext cx="4893529" cy="385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Medium"/>
                <a:cs typeface="Calibri"/>
              </a:rPr>
              <a:t>Degree of Similarity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masis MT Pro Medium"/>
              <a:cs typeface="Calibri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Base case: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for adjacent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and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j</a:t>
            </a:r>
            <a:endParaRPr lang="en-US" sz="18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Path: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for a path from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to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n</a:t>
            </a:r>
            <a:r>
              <a:rPr lang="en-US" sz="1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j</a:t>
            </a:r>
            <a:endParaRPr lang="en-US" sz="18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endParaRPr lang="en-US" sz="1900" i="1" baseline="-25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1" dirty="0">
              <a:solidFill>
                <a:srgbClr val="262626"/>
              </a:solidFill>
              <a:latin typeface="Calibri Light"/>
              <a:cs typeface="Calibri"/>
            </a:endParaRPr>
          </a:p>
        </p:txBody>
      </p:sp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63A0796-B016-44D2-5E43-B41AB199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48" y="6012077"/>
            <a:ext cx="5233637" cy="679478"/>
          </a:xfrm>
          <a:prstGeom prst="rect">
            <a:avLst/>
          </a:prstGeom>
        </p:spPr>
      </p:pic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CCE44537-3C25-650E-7345-AF83794A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17" y="4006169"/>
            <a:ext cx="3384395" cy="992677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DAA0105-B565-BF4A-DA81-B4C54DFAA3C3}"/>
              </a:ext>
            </a:extLst>
          </p:cNvPr>
          <p:cNvSpPr/>
          <p:nvPr/>
        </p:nvSpPr>
        <p:spPr>
          <a:xfrm>
            <a:off x="10248900" y="4107833"/>
            <a:ext cx="1513840" cy="558800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Probability of inferring j when we know </a:t>
            </a:r>
            <a:r>
              <a:rPr lang="en-US" sz="105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CB828-DB08-455D-4258-6F4F97E0F9B7}"/>
              </a:ext>
            </a:extLst>
          </p:cNvPr>
          <p:cNvSpPr txBox="1"/>
          <p:nvPr/>
        </p:nvSpPr>
        <p:spPr>
          <a:xfrm>
            <a:off x="7642225" y="75374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Medium"/>
              </a:rPr>
              <a:t>Hierarchy Tree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masis MT Pro Medium"/>
              <a:cs typeface="Calibri"/>
            </a:endParaRPr>
          </a:p>
        </p:txBody>
      </p:sp>
      <p:pic>
        <p:nvPicPr>
          <p:cNvPr id="6" name="Picture 7" descr="hirarchy.png">
            <a:extLst>
              <a:ext uri="{FF2B5EF4-FFF2-40B4-BE49-F238E27FC236}">
                <a16:creationId xmlns:a16="http://schemas.microsoft.com/office/drawing/2014/main" id="{ACB98EA7-7644-B532-E5B6-6C4C1B7A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0" y="1212884"/>
            <a:ext cx="5587999" cy="16179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943D6B-0DC0-B8B5-F1CE-A249493F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8162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F480F5-BC78-A9D1-DCFB-460C3A359C4C}"/>
              </a:ext>
            </a:extLst>
          </p:cNvPr>
          <p:cNvSpPr txBox="1">
            <a:spLocks/>
          </p:cNvSpPr>
          <p:nvPr/>
        </p:nvSpPr>
        <p:spPr>
          <a:xfrm>
            <a:off x="477359" y="348229"/>
            <a:ext cx="9350840" cy="603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latin typeface="Amasis MT Pro Medium"/>
                <a:cs typeface="Calibri Light"/>
              </a:rPr>
              <a:t>Disclosure Risk Assessment (DRA) - Client Side</a:t>
            </a:r>
            <a:endParaRPr lang="en-US" sz="320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E1D69-0935-5404-2AD5-2889AEB065F5}"/>
              </a:ext>
            </a:extLst>
          </p:cNvPr>
          <p:cNvSpPr txBox="1">
            <a:spLocks/>
          </p:cNvSpPr>
          <p:nvPr/>
        </p:nvSpPr>
        <p:spPr>
          <a:xfrm>
            <a:off x="732752" y="1356022"/>
            <a:ext cx="6573541" cy="53015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 Light"/>
                <a:ea typeface="+mn-lt"/>
                <a:cs typeface="+mn-lt"/>
              </a:rPr>
              <a:t>Assesses the risk associated to the disclosure of attribute values and decides at which level of granularity information can be disclosed</a:t>
            </a:r>
            <a:endParaRPr lang="en-US" sz="1800" b="1" dirty="0">
              <a:latin typeface="Calibri Light"/>
              <a:cs typeface="Calibri"/>
            </a:endParaRPr>
          </a:p>
          <a:p>
            <a:r>
              <a:rPr lang="en-US" sz="1800" b="1" dirty="0">
                <a:latin typeface="Calibri Light"/>
                <a:cs typeface="Calibri"/>
              </a:rPr>
              <a:t>For an attribute value, the disclosure risk is the probability of inferring the most specialized value of a user</a:t>
            </a:r>
            <a:endParaRPr lang="en-US" sz="1800" b="1" dirty="0">
              <a:ea typeface="Calibri"/>
              <a:cs typeface="Calibri"/>
            </a:endParaRPr>
          </a:p>
          <a:p>
            <a:endParaRPr lang="en-US" sz="1800" b="1" dirty="0">
              <a:latin typeface="Calibri Light"/>
              <a:cs typeface="Calibri"/>
            </a:endParaRPr>
          </a:p>
          <a:p>
            <a:pPr marL="342900" lvl="1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Calibri Light"/>
                <a:cs typeface="Calibri"/>
              </a:rPr>
              <a:t>n : exact attribute value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marL="342900" lvl="1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Calibri Light"/>
                <a:cs typeface="Calibri"/>
              </a:rPr>
              <a:t>n' : generalization of n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marL="342900" lvl="1" indent="0" algn="ctr">
              <a:buNone/>
            </a:pPr>
            <a:r>
              <a:rPr lang="en-US" sz="1800" b="1" dirty="0">
                <a:latin typeface="Calibri Light"/>
                <a:cs typeface="Calibri"/>
              </a:rPr>
              <a:t>i.e. (a , n) </a:t>
            </a:r>
            <a:r>
              <a:rPr lang="en-US" sz="1800" b="1" dirty="0">
                <a:ea typeface="+mn-lt"/>
                <a:cs typeface="+mn-lt"/>
              </a:rPr>
              <a:t>⊂</a:t>
            </a:r>
            <a:r>
              <a:rPr lang="en-US" sz="1800" b="1" dirty="0">
                <a:latin typeface="Calibri Light"/>
                <a:cs typeface="Calibri"/>
              </a:rPr>
              <a:t> (a , n')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indent="-342900"/>
            <a:r>
              <a:rPr lang="en-US" sz="1800" b="1" dirty="0">
                <a:latin typeface="Calibri Light"/>
                <a:cs typeface="Calibri"/>
              </a:rPr>
              <a:t>Attribute risk tolerance: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bri Light"/>
                <a:cs typeface="Calibri"/>
              </a:rPr>
              <a:t>sensitive</a:t>
            </a:r>
            <a:endParaRPr lang="en-US" sz="1800" b="1">
              <a:ea typeface="Calibri"/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bri Light"/>
                <a:cs typeface="Calibri"/>
              </a:rPr>
              <a:t>non-sensitive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indent="-342900"/>
            <a:r>
              <a:rPr lang="en-US" sz="1800" b="1" dirty="0">
                <a:latin typeface="Calibri Light"/>
                <a:cs typeface="Calibri"/>
              </a:rPr>
              <a:t>All generalizations of a non-sensitive value are also non-sensitive</a:t>
            </a:r>
            <a:endParaRPr lang="en-US" sz="1800" b="1" dirty="0">
              <a:latin typeface="Calibri Light"/>
              <a:ea typeface="Calibri Light"/>
              <a:cs typeface="Calibri"/>
            </a:endParaRPr>
          </a:p>
          <a:p>
            <a:pPr indent="-342900"/>
            <a:r>
              <a:rPr lang="en-US" sz="1800" b="1" dirty="0">
                <a:latin typeface="Calibri Light"/>
                <a:ea typeface="+mn-lt"/>
                <a:cs typeface="+mn-lt"/>
              </a:rPr>
              <a:t>Risk disclosure of a set of attribute values is equal to the highest disclosure risk.</a:t>
            </a:r>
            <a:endParaRPr lang="en-US" sz="1800" b="1" dirty="0">
              <a:latin typeface="Calibri Light"/>
              <a:cs typeface="Calibri"/>
            </a:endParaRPr>
          </a:p>
        </p:txBody>
      </p:sp>
      <p:pic>
        <p:nvPicPr>
          <p:cNvPr id="9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DC4F2D1-94F7-A3CD-A44A-A4746060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23" y="4008538"/>
            <a:ext cx="1627470" cy="509178"/>
          </a:xfrm>
          <a:prstGeom prst="rect">
            <a:avLst/>
          </a:prstGeom>
        </p:spPr>
      </p:pic>
      <p:pic>
        <p:nvPicPr>
          <p:cNvPr id="11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05D480D-9707-02C8-B73C-AF584A72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42" y="4476376"/>
            <a:ext cx="1731854" cy="491303"/>
          </a:xfrm>
          <a:prstGeom prst="rect">
            <a:avLst/>
          </a:prstGeom>
        </p:spPr>
      </p:pic>
      <p:pic>
        <p:nvPicPr>
          <p:cNvPr id="13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66E5AD7-E59D-0E85-5ED4-A3824534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900" y="2006247"/>
            <a:ext cx="2326839" cy="541562"/>
          </a:xfrm>
          <a:prstGeom prst="rect">
            <a:avLst/>
          </a:prstGeom>
        </p:spPr>
      </p:pic>
      <p:pic>
        <p:nvPicPr>
          <p:cNvPr id="15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F1F5658-CF0F-BA06-B7CE-EE701D12E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311" y="5595372"/>
            <a:ext cx="3642071" cy="44080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8B376C-1D9D-4C64-B2E7-704A7BB1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78287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9448-A5A0-B2CF-FBC2-62216E68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7629" y="476637"/>
            <a:ext cx="7264029" cy="3565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masis MT Pro Medium"/>
                <a:cs typeface="Calibri Light"/>
              </a:rPr>
              <a:t>Probabilistic PDP – Server Side</a:t>
            </a:r>
            <a:endParaRPr lang="en-US" sz="3200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469A-9BD0-9F37-DA92-727FC1BF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343628"/>
            <a:ext cx="5321611" cy="52248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 dirty="0">
                <a:latin typeface="Calibri Light"/>
                <a:ea typeface="+mn-lt"/>
                <a:cs typeface="+mn-lt"/>
              </a:rPr>
              <a:t>Represents the risks of incorrectly granting/denying access due to incomplete information</a:t>
            </a:r>
          </a:p>
          <a:p>
            <a:r>
              <a:rPr lang="en-US" sz="1700" b="1" dirty="0">
                <a:latin typeface="Calibri Light"/>
                <a:ea typeface="+mn-lt"/>
                <a:cs typeface="+mn-lt"/>
              </a:rPr>
              <a:t>Query :</a:t>
            </a:r>
            <a:r>
              <a:rPr lang="en-US" sz="17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a set of attribute name-value pairs (𝑎</a:t>
            </a:r>
            <a:r>
              <a:rPr lang="en-US" sz="17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𝑖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 , 𝑣</a:t>
            </a:r>
            <a:r>
              <a:rPr lang="en-US" sz="17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𝑖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)</a:t>
            </a:r>
            <a:endParaRPr lang="en-US" sz="1700" b="1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 panose="020F0502020204030204"/>
            </a:endParaRPr>
          </a:p>
          <a:p>
            <a:r>
              <a:rPr lang="en-US" sz="1700" b="1" dirty="0">
                <a:latin typeface="Calibri Light"/>
                <a:cs typeface="Calibri" panose="020F0502020204030204"/>
              </a:rPr>
              <a:t>Set of queries over A</a:t>
            </a:r>
            <a:endParaRPr lang="en-US" sz="1700" b="1">
              <a:latin typeface="Calibri Light"/>
              <a:ea typeface="Calibri Light"/>
              <a:cs typeface="Calibri" panose="020F0502020204030204"/>
            </a:endParaRPr>
          </a:p>
          <a:p>
            <a:r>
              <a:rPr lang="en-US" sz="1700" b="1" dirty="0">
                <a:latin typeface="Calibri Light"/>
                <a:cs typeface="Calibri" panose="020F0502020204030204"/>
              </a:rPr>
              <a:t>Using</a:t>
            </a:r>
            <a:r>
              <a:rPr lang="en-US" sz="1700" b="1" dirty="0">
                <a:latin typeface="Calibri Light"/>
                <a:ea typeface="+mn-lt"/>
                <a:cs typeface="+mn-lt"/>
              </a:rPr>
              <a:t> XACML policy language syntax</a:t>
            </a:r>
          </a:p>
          <a:p>
            <a:r>
              <a:rPr lang="en-US" sz="1700" b="1" dirty="0">
                <a:latin typeface="Calibri Light"/>
                <a:ea typeface="+mn-lt"/>
                <a:cs typeface="+mn-lt"/>
              </a:rPr>
              <a:t>t : policy targets</a:t>
            </a:r>
          </a:p>
          <a:p>
            <a:pPr marL="971550" lvl="1" indent="-514350"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Atomic : (a ,v)</a:t>
            </a:r>
          </a:p>
          <a:p>
            <a:pPr marL="971550" lvl="1" indent="-514350"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Composite : Boolean expression (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¬, ∧, ∨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) over atomic targets </a:t>
            </a:r>
          </a:p>
          <a:p>
            <a:r>
              <a:rPr lang="en-US" sz="1700" b="1" dirty="0">
                <a:latin typeface="Calibri Light"/>
                <a:ea typeface="+mn-lt"/>
                <a:cs typeface="+mn-lt"/>
              </a:rPr>
              <a:t>p : policy</a:t>
            </a:r>
            <a:endParaRPr lang="en-US" sz="1700" b="1">
              <a:latin typeface="Calibri Light"/>
              <a:ea typeface="Calibri Light"/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Atomic : singe decision, 1 or 0</a:t>
            </a:r>
          </a:p>
          <a:p>
            <a:pPr marL="971550" lvl="1" indent="-514350"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Target policy : (t , p)</a:t>
            </a:r>
          </a:p>
          <a:p>
            <a:pPr marL="971550" lvl="1" indent="-514350"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Composite : deny-override (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△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) or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Calibri Light"/>
              </a:rPr>
              <a:t>permit-override (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lt"/>
                <a:cs typeface="+mn-lt"/>
              </a:rPr>
              <a:t>▽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Calibri Light"/>
              </a:rPr>
              <a:t>) 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+mn-lt"/>
              </a:rPr>
              <a:t>over {1 , 0, ⊥}</a:t>
            </a:r>
          </a:p>
          <a:p>
            <a:pPr>
              <a:buFont typeface="Arial"/>
              <a:buChar char="•"/>
            </a:pPr>
            <a:r>
              <a:rPr lang="en-US" sz="1700" b="1" dirty="0">
                <a:latin typeface="Calibri Light"/>
                <a:ea typeface="+mn-lt"/>
                <a:cs typeface="Calibri Light"/>
              </a:rPr>
              <a:t>Deny-override algorithm (</a:t>
            </a:r>
            <a:r>
              <a:rPr lang="en-US" sz="1700" b="1" dirty="0">
                <a:latin typeface="Calibri"/>
                <a:ea typeface="+mn-lt"/>
                <a:cs typeface="+mn-lt"/>
              </a:rPr>
              <a:t>△</a:t>
            </a:r>
            <a:r>
              <a:rPr lang="en-US" sz="1700" b="1" dirty="0">
                <a:latin typeface="Calibri Light"/>
                <a:ea typeface="+mn-lt"/>
                <a:cs typeface="Calibri Light"/>
              </a:rPr>
              <a:t>) </a:t>
            </a:r>
            <a:r>
              <a:rPr lang="en-US" sz="1700" dirty="0">
                <a:latin typeface="Calibri Light"/>
                <a:ea typeface="+mn-lt"/>
                <a:cs typeface="Calibri Light"/>
              </a:rPr>
              <a:t>: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Calibri Light"/>
              </a:rPr>
              <a:t> Deny decision has priority over a permit decision</a:t>
            </a:r>
            <a:endParaRPr lang="en-US" sz="1700" b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latin typeface="Calibri Light"/>
                <a:ea typeface="+mn-lt"/>
                <a:cs typeface="Calibri Light"/>
              </a:rPr>
              <a:t>Permit-override algorithm (</a:t>
            </a:r>
            <a:r>
              <a:rPr lang="en-US" sz="1700" b="1" dirty="0">
                <a:latin typeface="Calibri"/>
                <a:ea typeface="+mn-lt"/>
                <a:cs typeface="+mn-lt"/>
              </a:rPr>
              <a:t>▽</a:t>
            </a:r>
            <a:r>
              <a:rPr lang="en-US" sz="1700" b="1" dirty="0">
                <a:latin typeface="Calibri Light"/>
                <a:ea typeface="+mn-lt"/>
                <a:cs typeface="Calibri Light"/>
              </a:rPr>
              <a:t>) </a:t>
            </a:r>
            <a:r>
              <a:rPr lang="en-US" sz="1700" dirty="0">
                <a:latin typeface="Calibri Light"/>
                <a:ea typeface="+mn-lt"/>
                <a:cs typeface="Calibri Light"/>
              </a:rPr>
              <a:t>:</a:t>
            </a:r>
            <a:r>
              <a:rPr lang="en-US" sz="1700" b="1" dirty="0">
                <a:latin typeface="Calibri Light"/>
                <a:ea typeface="+mn-lt"/>
                <a:cs typeface="Calibri Light"/>
              </a:rPr>
              <a:t> 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lt"/>
                <a:cs typeface="Calibri Light"/>
              </a:rPr>
              <a:t>Permit decision has priority over a deny decision</a:t>
            </a:r>
            <a:endParaRPr lang="en-US" sz="1700" b="1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dirty="0">
              <a:latin typeface="Calibri Light"/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389417-FAC0-B90A-7774-AE9978EB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707" y="2192449"/>
            <a:ext cx="3607419" cy="33971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23139D-677D-4B0F-8AA5-4822FD44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97" y="1877791"/>
            <a:ext cx="2743200" cy="32179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6B0BFDF-BAB9-D0B9-FA1B-99E3EA32E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01301"/>
              </p:ext>
            </p:extLst>
          </p:nvPr>
        </p:nvGraphicFramePr>
        <p:xfrm>
          <a:off x="9031432" y="3048000"/>
          <a:ext cx="1709126" cy="2741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954">
                  <a:extLst>
                    <a:ext uri="{9D8B030D-6E8A-4147-A177-3AD203B41FA5}">
                      <a16:colId xmlns:a16="http://schemas.microsoft.com/office/drawing/2014/main" val="3582767304"/>
                    </a:ext>
                  </a:extLst>
                </a:gridCol>
                <a:gridCol w="638086">
                  <a:extLst>
                    <a:ext uri="{9D8B030D-6E8A-4147-A177-3AD203B41FA5}">
                      <a16:colId xmlns:a16="http://schemas.microsoft.com/office/drawing/2014/main" val="3277803351"/>
                    </a:ext>
                  </a:extLst>
                </a:gridCol>
                <a:gridCol w="638086">
                  <a:extLst>
                    <a:ext uri="{9D8B030D-6E8A-4147-A177-3AD203B41FA5}">
                      <a16:colId xmlns:a16="http://schemas.microsoft.com/office/drawing/2014/main" val="80522657"/>
                    </a:ext>
                  </a:extLst>
                </a:gridCol>
              </a:tblGrid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P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="0" i="0" u="none" strike="noStrike" baseline="0" noProof="0" dirty="0">
                          <a:latin typeface="Calibri"/>
                        </a:rPr>
                        <a:t>▽P</a:t>
                      </a:r>
                      <a:r>
                        <a:rPr lang="en-US" sz="1400" b="0" i="0" u="none" strike="noStrike" baseline="-25000" noProof="0" dirty="0">
                          <a:latin typeface="Calibri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14462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5288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79158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66851"/>
                  </a:ext>
                </a:extLst>
              </a:tr>
              <a:tr h="3403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18610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65929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09051"/>
                  </a:ext>
                </a:extLst>
              </a:tr>
              <a:tr h="3403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40291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CADEC31-5D71-18BE-1FA5-AF287DB02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51174"/>
              </p:ext>
            </p:extLst>
          </p:nvPr>
        </p:nvGraphicFramePr>
        <p:xfrm>
          <a:off x="6502977" y="3030681"/>
          <a:ext cx="1709126" cy="2741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954">
                  <a:extLst>
                    <a:ext uri="{9D8B030D-6E8A-4147-A177-3AD203B41FA5}">
                      <a16:colId xmlns:a16="http://schemas.microsoft.com/office/drawing/2014/main" val="3582767304"/>
                    </a:ext>
                  </a:extLst>
                </a:gridCol>
                <a:gridCol w="638086">
                  <a:extLst>
                    <a:ext uri="{9D8B030D-6E8A-4147-A177-3AD203B41FA5}">
                      <a16:colId xmlns:a16="http://schemas.microsoft.com/office/drawing/2014/main" val="3277803351"/>
                    </a:ext>
                  </a:extLst>
                </a:gridCol>
                <a:gridCol w="638086">
                  <a:extLst>
                    <a:ext uri="{9D8B030D-6E8A-4147-A177-3AD203B41FA5}">
                      <a16:colId xmlns:a16="http://schemas.microsoft.com/office/drawing/2014/main" val="80522657"/>
                    </a:ext>
                  </a:extLst>
                </a:gridCol>
              </a:tblGrid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△P</a:t>
                      </a:r>
                      <a:r>
                        <a:rPr lang="en-US" sz="1400" b="0" i="0" u="none" strike="noStrike" baseline="-25000" noProof="0" dirty="0">
                          <a:latin typeface="Calibri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14462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5288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79158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66851"/>
                  </a:ext>
                </a:extLst>
              </a:tr>
              <a:tr h="3403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18610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65929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09051"/>
                  </a:ext>
                </a:extLst>
              </a:tr>
              <a:tr h="3403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40291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98E480A-805D-9D52-4C1A-230221BD4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23110"/>
              </p:ext>
            </p:extLst>
          </p:nvPr>
        </p:nvGraphicFramePr>
        <p:xfrm>
          <a:off x="6502977" y="5784272"/>
          <a:ext cx="1716876" cy="674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974167676"/>
                    </a:ext>
                  </a:extLst>
                </a:gridCol>
                <a:gridCol w="628646">
                  <a:extLst>
                    <a:ext uri="{9D8B030D-6E8A-4147-A177-3AD203B41FA5}">
                      <a16:colId xmlns:a16="http://schemas.microsoft.com/office/drawing/2014/main" val="188353398"/>
                    </a:ext>
                  </a:extLst>
                </a:gridCol>
                <a:gridCol w="650081">
                  <a:extLst>
                    <a:ext uri="{9D8B030D-6E8A-4147-A177-3AD203B41FA5}">
                      <a16:colId xmlns:a16="http://schemas.microsoft.com/office/drawing/2014/main" val="509198436"/>
                    </a:ext>
                  </a:extLst>
                </a:gridCol>
              </a:tblGrid>
              <a:tr h="341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2075"/>
                  </a:ext>
                </a:extLst>
              </a:tr>
              <a:tr h="3333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54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A1496B-8C2B-CC5E-CFCB-7EFDC319C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1240"/>
              </p:ext>
            </p:extLst>
          </p:nvPr>
        </p:nvGraphicFramePr>
        <p:xfrm>
          <a:off x="9025386" y="5790481"/>
          <a:ext cx="1723582" cy="674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12">
                  <a:extLst>
                    <a:ext uri="{9D8B030D-6E8A-4147-A177-3AD203B41FA5}">
                      <a16:colId xmlns:a16="http://schemas.microsoft.com/office/drawing/2014/main" val="97416767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88353398"/>
                    </a:ext>
                  </a:extLst>
                </a:gridCol>
                <a:gridCol w="642495">
                  <a:extLst>
                    <a:ext uri="{9D8B030D-6E8A-4147-A177-3AD203B41FA5}">
                      <a16:colId xmlns:a16="http://schemas.microsoft.com/office/drawing/2014/main" val="509198436"/>
                    </a:ext>
                  </a:extLst>
                </a:gridCol>
              </a:tblGrid>
              <a:tr h="341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2075"/>
                  </a:ext>
                </a:extLst>
              </a:tr>
              <a:tr h="3333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⊥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54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9A87D5-CDD3-6A54-86B0-384636006658}"/>
              </a:ext>
            </a:extLst>
          </p:cNvPr>
          <p:cNvSpPr txBox="1"/>
          <p:nvPr/>
        </p:nvSpPr>
        <p:spPr>
          <a:xfrm>
            <a:off x="6028743" y="2729252"/>
            <a:ext cx="53204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 Light"/>
                <a:cs typeface="Calibri Light"/>
              </a:rPr>
              <a:t>Deny-override &amp; Permit-override look-up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3A79-EEFD-B85E-F957-539DD82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02353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DF4376-7CF8-CD01-4E6B-73153284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8" y="1098117"/>
            <a:ext cx="5474599" cy="5680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 panose="020F0502020204030204"/>
              </a:rPr>
              <a:t>Set of targets over A : T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 panose="020F0502020204030204"/>
              </a:rPr>
              <a:t>A</a:t>
            </a:r>
          </a:p>
          <a:p>
            <a:pPr>
              <a:spcBef>
                <a:spcPts val="5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" panose="020F0502020204030204"/>
              </a:rPr>
              <a:t>Set of policies over A : P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" panose="020F0502020204030204"/>
              </a:rPr>
              <a:t>A</a:t>
            </a:r>
          </a:p>
          <a:p>
            <a:pPr>
              <a:spcBef>
                <a:spcPts val="500"/>
              </a:spcBef>
            </a:pPr>
            <a:endParaRPr lang="en-US" sz="16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600" b="1" dirty="0">
                <a:latin typeface="Calibri Light"/>
                <a:ea typeface="+mn-lt"/>
                <a:cs typeface="+mn-lt"/>
              </a:rPr>
              <a:t> Evaluation Function〚.〛</a:t>
            </a:r>
            <a:r>
              <a:rPr lang="en-US" sz="1600" b="1" baseline="-25000" dirty="0">
                <a:latin typeface="Calibri Light"/>
                <a:ea typeface="+mn-lt"/>
                <a:cs typeface="+mn-lt"/>
              </a:rPr>
              <a:t>T</a:t>
            </a:r>
          </a:p>
          <a:p>
            <a:pPr lvl="1"/>
            <a:r>
              <a:rPr lang="en-US" sz="1600" b="1" dirty="0">
                <a:latin typeface="Calibri Light"/>
                <a:ea typeface="+mn-lt"/>
                <a:cs typeface="+mn-lt"/>
              </a:rPr>
              <a:t>T</a:t>
            </a:r>
            <a:r>
              <a:rPr lang="en-US" sz="1600" b="1" baseline="-25000" dirty="0">
                <a:latin typeface="Calibri Light"/>
                <a:ea typeface="+mn-lt"/>
                <a:cs typeface="+mn-lt"/>
              </a:rPr>
              <a:t>A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× 𝑄</a:t>
            </a:r>
            <a:r>
              <a:rPr lang="en-US" sz="1600" b="1" baseline="-25000" dirty="0">
                <a:latin typeface="Calibri Light"/>
                <a:ea typeface="+mn-lt"/>
                <a:cs typeface="+mn-lt"/>
              </a:rPr>
              <a:t>A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→ [0, 1]</a:t>
            </a:r>
          </a:p>
          <a:p>
            <a:pPr lvl="1"/>
            <a:r>
              <a:rPr lang="en-US" sz="1600" b="1" dirty="0">
                <a:latin typeface="Calibri Light"/>
                <a:ea typeface="+mn-lt"/>
                <a:cs typeface="+mn-lt"/>
              </a:rPr>
              <a:t>〚</a:t>
            </a:r>
            <a:r>
              <a:rPr lang="en-US" sz="1600" b="1" dirty="0" err="1">
                <a:latin typeface="Calibri Light"/>
                <a:ea typeface="+mn-lt"/>
                <a:cs typeface="+mn-lt"/>
              </a:rPr>
              <a:t>t〛</a:t>
            </a:r>
            <a:r>
              <a:rPr lang="en-US" sz="1600" b="1" baseline="-25000" dirty="0" err="1">
                <a:latin typeface="Calibri Light"/>
                <a:ea typeface="+mn-lt"/>
                <a:cs typeface="+mn-lt"/>
              </a:rPr>
              <a:t>T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(q) : likelihood that 𝑞 matches 𝑡 based on the degree of similarity between the attribute values in t &amp; q</a:t>
            </a:r>
            <a:endParaRPr lang="en-US" sz="1600" b="1" dirty="0">
              <a:latin typeface="Calibri Light"/>
              <a:ea typeface="Calibri Light"/>
              <a:cs typeface="Calibri Light"/>
            </a:endParaRP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1 : target certainly matches the query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0 : target certainly doesn't match the query</a:t>
            </a:r>
          </a:p>
          <a:p>
            <a:pPr>
              <a:spcBef>
                <a:spcPts val="2000"/>
              </a:spcBef>
              <a:buFont typeface="Wingdings" panose="020B0604020202020204" pitchFamily="34" charset="0"/>
              <a:buChar char="q"/>
            </a:pPr>
            <a:r>
              <a:rPr lang="en-US" sz="1600" b="1" dirty="0">
                <a:latin typeface="Calibri Light"/>
                <a:ea typeface="Calibri"/>
                <a:cs typeface="Calibri"/>
              </a:rPr>
              <a:t> Evaluation Function〚.〛</a:t>
            </a:r>
            <a:r>
              <a:rPr lang="en-US" sz="1600" b="1" baseline="-25000" dirty="0">
                <a:latin typeface="Calibri Light"/>
                <a:ea typeface="Calibri"/>
                <a:cs typeface="Calibri"/>
              </a:rPr>
              <a:t>P</a:t>
            </a:r>
          </a:p>
          <a:p>
            <a:pPr lvl="1"/>
            <a:r>
              <a:rPr lang="en-US" sz="1600" b="1" dirty="0">
                <a:latin typeface="Calibri Light"/>
                <a:ea typeface="+mn-lt"/>
                <a:cs typeface="+mn-lt"/>
              </a:rPr>
              <a:t>P</a:t>
            </a:r>
            <a:r>
              <a:rPr lang="en-US" sz="1600" b="1" baseline="-25000" dirty="0">
                <a:latin typeface="Calibri Light"/>
                <a:ea typeface="+mn-lt"/>
                <a:cs typeface="+mn-lt"/>
              </a:rPr>
              <a:t>A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× 𝑄</a:t>
            </a:r>
            <a:r>
              <a:rPr lang="en-US" sz="1600" b="1" baseline="-25000" dirty="0">
                <a:latin typeface="Calibri Light"/>
                <a:ea typeface="+mn-lt"/>
                <a:cs typeface="+mn-lt"/>
              </a:rPr>
              <a:t>A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→ [0, 1]</a:t>
            </a:r>
            <a:r>
              <a:rPr lang="en-US" sz="1600" b="1" baseline="30000" dirty="0">
                <a:latin typeface="Calibri Light"/>
                <a:ea typeface="+mn-lt"/>
                <a:cs typeface="+mn-lt"/>
              </a:rPr>
              <a:t>3</a:t>
            </a:r>
            <a:endParaRPr lang="en-US" sz="1600" b="1" baseline="30000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 sz="1600" b="1" dirty="0">
                <a:latin typeface="Calibri Light"/>
                <a:ea typeface="Calibri Light"/>
                <a:cs typeface="Calibri Light"/>
              </a:rPr>
              <a:t>〚</a:t>
            </a:r>
            <a:r>
              <a:rPr lang="en-US" sz="1600" b="1" dirty="0" err="1">
                <a:latin typeface="Calibri Light"/>
                <a:ea typeface="Calibri Light"/>
                <a:cs typeface="Calibri Light"/>
              </a:rPr>
              <a:t>p〛P</a:t>
            </a:r>
            <a:r>
              <a:rPr lang="en-US" sz="1600" b="1" dirty="0">
                <a:latin typeface="Calibri Light"/>
                <a:ea typeface="Calibri Light"/>
                <a:cs typeface="Calibri Light"/>
              </a:rPr>
              <a:t>(q) : 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likelihood that a certain decision is returned based on the degree of similarity between attributes</a:t>
            </a:r>
            <a:endParaRPr lang="en-US" sz="1600" b="1" dirty="0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 sz="1600" b="1" dirty="0">
                <a:latin typeface="Calibri Light"/>
                <a:ea typeface="Calibri Light"/>
                <a:cs typeface="Calibri Light"/>
              </a:rPr>
              <a:t>〚</a:t>
            </a:r>
            <a:r>
              <a:rPr lang="en-US" sz="1600" b="1" dirty="0" err="1">
                <a:latin typeface="Calibri Light"/>
                <a:ea typeface="Calibri Light"/>
                <a:cs typeface="Calibri Light"/>
              </a:rPr>
              <a:t>p〛</a:t>
            </a:r>
            <a:r>
              <a:rPr lang="en-US" sz="1600" b="1" baseline="-25000" dirty="0" err="1">
                <a:latin typeface="Calibri Light"/>
                <a:ea typeface="Calibri Light"/>
                <a:cs typeface="Calibri Light"/>
              </a:rPr>
              <a:t>P</a:t>
            </a:r>
            <a:r>
              <a:rPr lang="en-US" sz="1600" b="1" dirty="0">
                <a:latin typeface="Calibri Light"/>
                <a:ea typeface="Calibri Light"/>
                <a:cs typeface="Calibri Light"/>
              </a:rPr>
              <a:t>(q) = 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(ℓ </a:t>
            </a:r>
            <a:r>
              <a:rPr lang="en-US" sz="1600" b="1" baseline="30000" dirty="0">
                <a:latin typeface="Calibri Light"/>
                <a:ea typeface="+mn-lt"/>
                <a:cs typeface="+mn-lt"/>
              </a:rPr>
              <a:t>1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, ℓ</a:t>
            </a:r>
            <a:r>
              <a:rPr lang="en-US" sz="1600" b="1" baseline="30000" dirty="0">
                <a:latin typeface="Calibri Light"/>
                <a:ea typeface="+mn-lt"/>
                <a:cs typeface="+mn-lt"/>
              </a:rPr>
              <a:t>0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 , ℓ</a:t>
            </a:r>
            <a:r>
              <a:rPr lang="en-US" sz="1600" b="1" baseline="30000" dirty="0">
                <a:latin typeface="Calibri Light"/>
                <a:ea typeface="+mn-lt"/>
                <a:cs typeface="+mn-lt"/>
              </a:rPr>
              <a:t>⊥</a:t>
            </a:r>
            <a:r>
              <a:rPr lang="en-US" sz="1600" b="1" dirty="0">
                <a:latin typeface="Calibri Light"/>
                <a:ea typeface="+mn-lt"/>
                <a:cs typeface="+mn-lt"/>
              </a:rPr>
              <a:t>)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: likelihood that the decision is permit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0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: likelihood that the decision is deny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: likelihood that the decision is NA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+ 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0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+ ℓ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⊥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= 1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100">
              <a:latin typeface="Calibri Light"/>
              <a:ea typeface="+mn-lt"/>
              <a:cs typeface="Calibri" panose="020F0502020204030204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.PNG">
            <a:extLst>
              <a:ext uri="{FF2B5EF4-FFF2-40B4-BE49-F238E27FC236}">
                <a16:creationId xmlns:a16="http://schemas.microsoft.com/office/drawing/2014/main" id="{F248FDCE-1766-8D60-C5EB-95200AEB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93" y="2832854"/>
            <a:ext cx="4945280" cy="23505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2844EE-C52F-E3E3-BA17-70766315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7629" y="476637"/>
            <a:ext cx="7264029" cy="3565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masis MT Pro Medium"/>
                <a:cs typeface="Calibri Light"/>
              </a:rPr>
              <a:t>Probabilistic PDP – Server Side</a:t>
            </a:r>
            <a:endParaRPr lang="en-US" sz="3200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3847-D2D1-9340-F30F-7803BB63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10257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44F7-FBE3-6983-92F0-32B48223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87" y="1325781"/>
            <a:ext cx="10884746" cy="4851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Responsible for policy enforcement, similar to the Policy Enforcement Point (PEP) in the XACML 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Decision needs to be made conclusively and not by likelihood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The uncertainty in likelihood estimations needs to be quantified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"Not-applicable" decisions need to be translated into either "permit" or "deny"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Conservatively deciding, NAs are considered "deny"</a:t>
            </a:r>
          </a:p>
          <a:p>
            <a:endParaRPr lang="en-US" sz="2000" b="1">
              <a:latin typeface="Calibri Light"/>
              <a:ea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b="1" dirty="0">
                <a:latin typeface="Calibri Light"/>
                <a:ea typeface="Calibri"/>
                <a:cs typeface="Calibri"/>
              </a:rPr>
              <a:t>Risk Tolerance</a:t>
            </a:r>
          </a:p>
          <a:p>
            <a:pPr marL="914400" lvl="2" indent="0">
              <a:buNone/>
            </a:pPr>
            <a:r>
              <a:rPr lang="en-US" sz="2400" b="1" dirty="0">
                <a:latin typeface="Calibri Light"/>
                <a:ea typeface="+mn-lt"/>
                <a:cs typeface="+mn-lt"/>
              </a:rPr>
              <a:t>ℓ</a:t>
            </a:r>
            <a:r>
              <a:rPr lang="en-US" sz="2400" b="1" baseline="30000" dirty="0">
                <a:latin typeface="Calibri Light"/>
                <a:ea typeface="+mn-lt"/>
                <a:cs typeface="+mn-lt"/>
              </a:rPr>
              <a:t>1</a:t>
            </a:r>
            <a:r>
              <a:rPr lang="en-US" sz="2400" b="1" dirty="0">
                <a:latin typeface="Calibri Light"/>
                <a:ea typeface="+mn-lt"/>
                <a:cs typeface="+mn-lt"/>
              </a:rPr>
              <a:t> ≥ 𝛼 (ℓ</a:t>
            </a:r>
            <a:r>
              <a:rPr lang="en-US" sz="2400" b="1" baseline="30000" dirty="0">
                <a:latin typeface="Calibri Light"/>
                <a:ea typeface="+mn-lt"/>
                <a:cs typeface="+mn-lt"/>
              </a:rPr>
              <a:t>0</a:t>
            </a:r>
            <a:r>
              <a:rPr lang="en-US" sz="2400" b="1" dirty="0">
                <a:latin typeface="Calibri Light"/>
                <a:ea typeface="+mn-lt"/>
                <a:cs typeface="+mn-lt"/>
              </a:rPr>
              <a:t> + ℓ</a:t>
            </a:r>
            <a:r>
              <a:rPr lang="en-US" sz="2400" b="1" baseline="30000" dirty="0">
                <a:latin typeface="Calibri Light"/>
                <a:ea typeface="+mn-lt"/>
                <a:cs typeface="+mn-lt"/>
              </a:rPr>
              <a:t>⊥</a:t>
            </a:r>
            <a:r>
              <a:rPr lang="en-US" sz="2400" b="1" dirty="0">
                <a:latin typeface="Calibri Light"/>
                <a:ea typeface="+mn-lt"/>
                <a:cs typeface="+mn-lt"/>
              </a:rPr>
              <a:t>)</a:t>
            </a:r>
            <a:endParaRPr lang="en-US" sz="2400" b="1" dirty="0">
              <a:latin typeface="Calibri Light"/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US" sz="2400" b="1" dirty="0">
                <a:latin typeface="Calibri Light"/>
                <a:ea typeface="+mn-lt"/>
                <a:cs typeface="+mn-lt"/>
              </a:rPr>
              <a:t>𝛼 : risk factor (showing criticality of resources)</a:t>
            </a:r>
            <a:endParaRPr lang="en-US" sz="2400" b="1" dirty="0">
              <a:latin typeface="Calibri Light"/>
              <a:ea typeface="Calibri"/>
              <a:cs typeface="Calibri"/>
            </a:endParaRPr>
          </a:p>
          <a:p>
            <a:pPr lvl="2">
              <a:buNone/>
            </a:pPr>
            <a:r>
              <a:rPr lang="en-US" sz="2400" b="1" dirty="0">
                <a:latin typeface="Calibri Light"/>
                <a:ea typeface="Calibri"/>
                <a:cs typeface="Calibri"/>
              </a:rPr>
              <a:t>𝛼 (ℓ</a:t>
            </a:r>
            <a:r>
              <a:rPr lang="en-US" sz="2400" b="1" baseline="30000" dirty="0">
                <a:latin typeface="Calibri Light"/>
                <a:ea typeface="Calibri"/>
                <a:cs typeface="Calibri"/>
              </a:rPr>
              <a:t>0</a:t>
            </a:r>
            <a:r>
              <a:rPr lang="en-US" sz="2400" b="1" dirty="0">
                <a:latin typeface="Calibri Light"/>
                <a:ea typeface="Calibri"/>
                <a:cs typeface="Calibri"/>
              </a:rPr>
              <a:t> + ℓ</a:t>
            </a:r>
            <a:r>
              <a:rPr lang="en-US" sz="2400" b="1" baseline="30000" dirty="0">
                <a:latin typeface="Calibri Light"/>
                <a:ea typeface="Calibri"/>
                <a:cs typeface="Calibri"/>
              </a:rPr>
              <a:t>⊥</a:t>
            </a:r>
            <a:r>
              <a:rPr lang="en-US" sz="2400" b="1" dirty="0">
                <a:latin typeface="Calibri Light"/>
                <a:ea typeface="Calibri"/>
                <a:cs typeface="Calibri"/>
              </a:rPr>
              <a:t>) : permission lower band</a:t>
            </a:r>
            <a:endParaRPr lang="en-US" sz="1800" b="1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01752-7ABF-2821-6F22-1525093B4286}"/>
              </a:ext>
            </a:extLst>
          </p:cNvPr>
          <p:cNvSpPr txBox="1">
            <a:spLocks/>
          </p:cNvSpPr>
          <p:nvPr/>
        </p:nvSpPr>
        <p:spPr>
          <a:xfrm>
            <a:off x="-441093" y="378506"/>
            <a:ext cx="7776242" cy="529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Amasis MT Pro Medium"/>
                <a:cs typeface="Calibri Light"/>
              </a:rPr>
              <a:t>Risk Resolution – Server side</a:t>
            </a:r>
            <a:endParaRPr lang="en-US" sz="3200" b="1" dirty="0">
              <a:solidFill>
                <a:schemeClr val="accent1"/>
              </a:solidFill>
              <a:latin typeface="Amasis MT Pro Medium"/>
              <a:ea typeface="Calibri Light"/>
              <a:cs typeface="Calibri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0D5F14-72FF-2C01-5AC9-AE25EA68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68922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170368D-7BDA-093D-FD9C-027D67F8B979}"/>
              </a:ext>
            </a:extLst>
          </p:cNvPr>
          <p:cNvSpPr txBox="1">
            <a:spLocks/>
          </p:cNvSpPr>
          <p:nvPr/>
        </p:nvSpPr>
        <p:spPr>
          <a:xfrm>
            <a:off x="1161627" y="179494"/>
            <a:ext cx="22182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accent1"/>
                </a:solidFill>
                <a:latin typeface="Amasis MT Pro Medium"/>
              </a:rPr>
              <a:t>Protocol</a:t>
            </a:r>
            <a:endParaRPr lang="en-US" sz="3600" b="1" kern="1200">
              <a:solidFill>
                <a:schemeClr val="accent1"/>
              </a:solidFill>
              <a:latin typeface="Amasis MT Pro Medium"/>
              <a:cs typeface="Calibri Light"/>
            </a:endParaRPr>
          </a:p>
        </p:txBody>
      </p:sp>
      <p:pic>
        <p:nvPicPr>
          <p:cNvPr id="4" name="Picture 4" descr="protocol.PNG">
            <a:extLst>
              <a:ext uri="{FF2B5EF4-FFF2-40B4-BE49-F238E27FC236}">
                <a16:creationId xmlns:a16="http://schemas.microsoft.com/office/drawing/2014/main" id="{71EEDA70-C676-0B98-8CE3-78EDC210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82" y="1782981"/>
            <a:ext cx="6058183" cy="4361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A49C2-8725-6E2F-11AA-3FA95574AF76}"/>
              </a:ext>
            </a:extLst>
          </p:cNvPr>
          <p:cNvSpPr txBox="1"/>
          <p:nvPr/>
        </p:nvSpPr>
        <p:spPr>
          <a:xfrm>
            <a:off x="7124708" y="966841"/>
            <a:ext cx="4055279" cy="56436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Sequence diagram of the protocol used by the client to access services provided by the server IoT platform</a:t>
            </a:r>
            <a:endParaRPr lang="en-US" sz="1600" b="1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Notes</a:t>
            </a:r>
            <a:endParaRPr lang="en-US" b="1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Client can decide to disclose her attributes in different levels of granularity.</a:t>
            </a:r>
            <a:endParaRPr lang="en-US" sz="1600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The protocol can be continued until:</a:t>
            </a:r>
            <a:endParaRPr lang="en-US" sz="1600" b="1" dirty="0">
              <a:cs typeface="Calibri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resource is granted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client refuses to reveal more info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Information disclosure increases the disclosure risk, and refusal to expose coarse-grained information is time and energy consuming</a:t>
            </a:r>
            <a:endParaRPr lang="en-US" sz="1600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 trade-off between disclosure risk and time/energy consumption is applied in client's behavior.</a:t>
            </a:r>
            <a:endParaRPr lang="en-US" sz="1600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54156-CB27-6AC1-A1EC-0AC3B38D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6613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24D5-1443-17AC-2D77-589A89D3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137071"/>
            <a:ext cx="4493942" cy="512674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Each disclosed attribute value is embedded into a</a:t>
            </a:r>
            <a:r>
              <a:rPr lang="en-US" b="1" dirty="0">
                <a:latin typeface="Calibri Light"/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CWT</a:t>
            </a:r>
            <a:endParaRPr lang="en-US" b="1">
              <a:solidFill>
                <a:schemeClr val="accent1"/>
              </a:solidFill>
              <a:latin typeface="Calibri Light"/>
              <a:cs typeface="Calibri Light"/>
            </a:endParaRPr>
          </a:p>
          <a:p>
            <a:endParaRPr lang="en-US" b="1" dirty="0">
              <a:solidFill>
                <a:schemeClr val="accent1"/>
              </a:solidFill>
              <a:latin typeface="Calibri Light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CWT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CBOR Web Token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compact means of representing </a:t>
            </a:r>
            <a:r>
              <a:rPr lang="en-US" b="1" dirty="0">
                <a:solidFill>
                  <a:schemeClr val="accent6"/>
                </a:solidFill>
                <a:latin typeface="Calibri Light"/>
                <a:ea typeface="+mn-lt"/>
                <a:cs typeface="+mn-lt"/>
              </a:rPr>
              <a:t>claims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to be transferred between two parties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Optimized for IoT use-cases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Consisting of 3 parts:</a:t>
            </a:r>
          </a:p>
          <a:p>
            <a:pPr marL="971550" lvl="1" indent="-514350"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Header (for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correct decoding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Claims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standardized or private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"/>
              </a:rPr>
              <a:t>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Signature (for integrity and authenticity verification)</a:t>
            </a:r>
          </a:p>
          <a:p>
            <a:endParaRPr lang="en-US" b="1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solidFill>
                  <a:schemeClr val="accent6"/>
                </a:solidFill>
                <a:latin typeface="Calibri Light"/>
                <a:ea typeface="+mn-lt"/>
                <a:cs typeface="+mn-lt"/>
              </a:rPr>
              <a:t>Claims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 piece of information asserted about a subject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represented as a name/value pair consisting of a Claim Name and a Claim Value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 Light"/>
              </a:rPr>
              <a:t>Claims in a CWT are encoded using CBOR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0AFDCD-C4B1-E8CF-8E50-D657526F0D9D}"/>
              </a:ext>
            </a:extLst>
          </p:cNvPr>
          <p:cNvSpPr txBox="1">
            <a:spLocks/>
          </p:cNvSpPr>
          <p:nvPr/>
        </p:nvSpPr>
        <p:spPr>
          <a:xfrm>
            <a:off x="879707" y="348026"/>
            <a:ext cx="3834162" cy="387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  <a:cs typeface="Calibri Light"/>
              </a:rPr>
              <a:t>Implementation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masis MT Pro Medium"/>
              <a:ea typeface="Calibri Light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3BB755-67B6-CEBC-3B25-35D190FA57AC}"/>
              </a:ext>
            </a:extLst>
          </p:cNvPr>
          <p:cNvSpPr txBox="1">
            <a:spLocks/>
          </p:cNvSpPr>
          <p:nvPr/>
        </p:nvSpPr>
        <p:spPr>
          <a:xfrm>
            <a:off x="6097735" y="1140789"/>
            <a:ext cx="5215302" cy="559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Standardized claims are used for the: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issuer (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iss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), unique identifier (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cti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), subject (sub), and expiration date (exp)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Ad-hoc private claim is used for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attribute values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(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atv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)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HMAC-SHA-256 is used to generate CWT signature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 single CWT is 233 bytes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endParaRPr lang="en-US" b="1" dirty="0">
              <a:latin typeface="Calibri Light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latin typeface="Calibri Light"/>
                <a:ea typeface="+mn-lt"/>
                <a:cs typeface="+mn-lt"/>
              </a:rPr>
              <a:t>Delivering CWT over IoT wireless networks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CoAP message (adding 4 bytes header)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UDP (adding 8 bytes header)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6LoWPAN (adding 40 bytes header)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IEEE 802.15.4 (21 bytes header and 4 bytes trailer)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Sum: 76 bytes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MTU of IEEE 802.15.4 is 127 bytes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Available payload for application-layer information: 50 bytes 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Number of MAC-layer messages needed to deliver a single CWT: five IEEE 802.15.4 messages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endParaRPr lang="en-US" b="1" dirty="0">
              <a:latin typeface="Calibri Light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latin typeface="Calibri Light"/>
                <a:ea typeface="+mn-lt"/>
                <a:cs typeface="+mn-lt"/>
              </a:rPr>
              <a:t>Energy Consumption Estimations</a:t>
            </a:r>
          </a:p>
          <a:p>
            <a:pPr lvl="1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Openmote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-b IoT device, same protocol stack, same MAC-layer message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802.65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mJ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for a transmission slot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778.51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mJ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 for a reception slot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"/>
              <a:cs typeface="Calibri"/>
            </a:endParaRPr>
          </a:p>
          <a:p>
            <a:endParaRPr lang="en-US" b="1" dirty="0">
              <a:latin typeface="Calibri Light"/>
              <a:ea typeface="Calibri"/>
              <a:cs typeface="Calibri"/>
            </a:endParaRPr>
          </a:p>
          <a:p>
            <a:endParaRPr lang="en-US" b="1" dirty="0">
              <a:latin typeface="Calibri Light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BD9DD-CDAD-5D21-96A3-806F75E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282741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PICO: Privacy-Preserving Access Control in IoT Scenarios through Incomplete Information </vt:lpstr>
      <vt:lpstr>PowerPoint Presentation</vt:lpstr>
      <vt:lpstr>Notation</vt:lpstr>
      <vt:lpstr>PowerPoint Presentation</vt:lpstr>
      <vt:lpstr>Probabilistic PDP – Server Side</vt:lpstr>
      <vt:lpstr>Probabilistic PDP – Server Side</vt:lpstr>
      <vt:lpstr>PowerPoint Presentation</vt:lpstr>
      <vt:lpstr>PowerPoint Presentation</vt:lpstr>
      <vt:lpstr>PowerPoint Presentation</vt:lpstr>
      <vt:lpstr>Experiment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2185</cp:revision>
  <dcterms:created xsi:type="dcterms:W3CDTF">2013-07-15T20:26:40Z</dcterms:created>
  <dcterms:modified xsi:type="dcterms:W3CDTF">2022-05-13T07:56:33Z</dcterms:modified>
</cp:coreProperties>
</file>