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AEB7-6CD4-4677-B480-9DB620A004F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ED82-4761-4971-AF09-125141B3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35560" y="268448"/>
            <a:ext cx="402672" cy="1347832"/>
            <a:chOff x="939567" y="419449"/>
            <a:chExt cx="402672" cy="1347832"/>
          </a:xfrm>
        </p:grpSpPr>
        <p:sp>
          <p:nvSpPr>
            <p:cNvPr id="4" name="Oval 3"/>
            <p:cNvSpPr/>
            <p:nvPr/>
          </p:nvSpPr>
          <p:spPr>
            <a:xfrm>
              <a:off x="1140903" y="419449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39567" y="706073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0903" y="992697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39567" y="1279321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40903" y="1565945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flipH="1">
              <a:off x="1111418" y="591300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5"/>
              <a:endCxn id="6" idx="1"/>
            </p:cNvCxnSpPr>
            <p:nvPr/>
          </p:nvCxnSpPr>
          <p:spPr>
            <a:xfrm>
              <a:off x="1111418" y="877924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111418" y="1163602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1418" y="1449280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52274" y="268448"/>
            <a:ext cx="402672" cy="1347832"/>
            <a:chOff x="3273105" y="2175874"/>
            <a:chExt cx="402672" cy="1347832"/>
          </a:xfrm>
        </p:grpSpPr>
        <p:sp>
          <p:nvSpPr>
            <p:cNvPr id="16" name="Oval 15"/>
            <p:cNvSpPr/>
            <p:nvPr/>
          </p:nvSpPr>
          <p:spPr>
            <a:xfrm>
              <a:off x="3474441" y="217587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73105" y="246249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74441" y="2749122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273105" y="3035746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74441" y="3322370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6" idx="3"/>
              <a:endCxn id="17" idx="7"/>
            </p:cNvCxnSpPr>
            <p:nvPr/>
          </p:nvCxnSpPr>
          <p:spPr>
            <a:xfrm flipH="1">
              <a:off x="3444956" y="234772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>
              <a:stCxn id="17" idx="5"/>
              <a:endCxn id="18" idx="1"/>
            </p:cNvCxnSpPr>
            <p:nvPr/>
          </p:nvCxnSpPr>
          <p:spPr>
            <a:xfrm>
              <a:off x="3444956" y="2634349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444956" y="2920027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4956" y="320570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68988" y="268448"/>
            <a:ext cx="402672" cy="1347832"/>
            <a:chOff x="910082" y="3425832"/>
            <a:chExt cx="402672" cy="1347832"/>
          </a:xfrm>
        </p:grpSpPr>
        <p:sp>
          <p:nvSpPr>
            <p:cNvPr id="25" name="Oval 24"/>
            <p:cNvSpPr/>
            <p:nvPr/>
          </p:nvSpPr>
          <p:spPr>
            <a:xfrm>
              <a:off x="1111418" y="3425832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10082" y="3712456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11418" y="3999080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0082" y="4285704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111418" y="4572328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5" idx="3"/>
              <a:endCxn id="26" idx="7"/>
            </p:cNvCxnSpPr>
            <p:nvPr/>
          </p:nvCxnSpPr>
          <p:spPr>
            <a:xfrm flipH="1">
              <a:off x="1081933" y="3597683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stCxn id="26" idx="5"/>
              <a:endCxn id="27" idx="1"/>
            </p:cNvCxnSpPr>
            <p:nvPr/>
          </p:nvCxnSpPr>
          <p:spPr>
            <a:xfrm>
              <a:off x="1081933" y="3884307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81933" y="4169985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81933" y="4455663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35560" y="2021748"/>
            <a:ext cx="402672" cy="1347832"/>
            <a:chOff x="939567" y="419449"/>
            <a:chExt cx="402672" cy="1347832"/>
          </a:xfrm>
        </p:grpSpPr>
        <p:sp>
          <p:nvSpPr>
            <p:cNvPr id="39" name="Oval 38"/>
            <p:cNvSpPr/>
            <p:nvPr/>
          </p:nvSpPr>
          <p:spPr>
            <a:xfrm>
              <a:off x="1140903" y="419449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39567" y="706073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40903" y="992697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39567" y="1279321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40903" y="1565945"/>
              <a:ext cx="201336" cy="20133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9" idx="3"/>
              <a:endCxn id="40" idx="7"/>
            </p:cNvCxnSpPr>
            <p:nvPr/>
          </p:nvCxnSpPr>
          <p:spPr>
            <a:xfrm flipH="1">
              <a:off x="1111418" y="591300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5"/>
              <a:endCxn id="41" idx="1"/>
            </p:cNvCxnSpPr>
            <p:nvPr/>
          </p:nvCxnSpPr>
          <p:spPr>
            <a:xfrm>
              <a:off x="1111418" y="877924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111418" y="1163602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111418" y="1449280"/>
              <a:ext cx="58970" cy="14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568988" y="2021748"/>
            <a:ext cx="402672" cy="1347832"/>
            <a:chOff x="910082" y="3425832"/>
            <a:chExt cx="402672" cy="1347832"/>
          </a:xfrm>
        </p:grpSpPr>
        <p:sp>
          <p:nvSpPr>
            <p:cNvPr id="59" name="Oval 58"/>
            <p:cNvSpPr/>
            <p:nvPr/>
          </p:nvSpPr>
          <p:spPr>
            <a:xfrm>
              <a:off x="1111418" y="3425832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10082" y="3712456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11418" y="3999080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910082" y="4285704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11418" y="4572328"/>
              <a:ext cx="201336" cy="2013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59" idx="3"/>
              <a:endCxn id="60" idx="7"/>
            </p:cNvCxnSpPr>
            <p:nvPr/>
          </p:nvCxnSpPr>
          <p:spPr>
            <a:xfrm flipH="1">
              <a:off x="1081933" y="3597683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/>
            <p:cNvCxnSpPr>
              <a:stCxn id="60" idx="5"/>
              <a:endCxn id="61" idx="1"/>
            </p:cNvCxnSpPr>
            <p:nvPr/>
          </p:nvCxnSpPr>
          <p:spPr>
            <a:xfrm>
              <a:off x="1081933" y="3884307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081933" y="4169985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81933" y="4455663"/>
              <a:ext cx="58970" cy="144258"/>
            </a:xfrm>
            <a:prstGeom prst="lin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76969" y="2021748"/>
            <a:ext cx="600144" cy="1433120"/>
            <a:chOff x="3273105" y="2175874"/>
            <a:chExt cx="600144" cy="1433120"/>
          </a:xfrm>
        </p:grpSpPr>
        <p:sp>
          <p:nvSpPr>
            <p:cNvPr id="69" name="Oval 68"/>
            <p:cNvSpPr/>
            <p:nvPr/>
          </p:nvSpPr>
          <p:spPr>
            <a:xfrm>
              <a:off x="3474441" y="217587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73105" y="246249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474441" y="2749122"/>
              <a:ext cx="201336" cy="2013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70577" y="312103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671913" y="340765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9" idx="3"/>
              <a:endCxn id="70" idx="7"/>
            </p:cNvCxnSpPr>
            <p:nvPr/>
          </p:nvCxnSpPr>
          <p:spPr>
            <a:xfrm flipH="1">
              <a:off x="3444956" y="234772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>
              <a:stCxn id="70" idx="5"/>
              <a:endCxn id="71" idx="1"/>
            </p:cNvCxnSpPr>
            <p:nvPr/>
          </p:nvCxnSpPr>
          <p:spPr>
            <a:xfrm>
              <a:off x="3444956" y="2634349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6" name="Straight Connector 75"/>
            <p:cNvCxnSpPr>
              <a:stCxn id="71" idx="4"/>
              <a:endCxn id="72" idx="0"/>
            </p:cNvCxnSpPr>
            <p:nvPr/>
          </p:nvCxnSpPr>
          <p:spPr>
            <a:xfrm flipH="1">
              <a:off x="3571245" y="2950458"/>
              <a:ext cx="3864" cy="170576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642428" y="3290993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39463" y="2021748"/>
            <a:ext cx="600144" cy="1433120"/>
            <a:chOff x="3273105" y="2175874"/>
            <a:chExt cx="600144" cy="1433120"/>
          </a:xfrm>
        </p:grpSpPr>
        <p:sp>
          <p:nvSpPr>
            <p:cNvPr id="85" name="Oval 84"/>
            <p:cNvSpPr/>
            <p:nvPr/>
          </p:nvSpPr>
          <p:spPr>
            <a:xfrm>
              <a:off x="3474441" y="217587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273105" y="246249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474441" y="2749122"/>
              <a:ext cx="201336" cy="2013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70577" y="312103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71913" y="340765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85" idx="3"/>
              <a:endCxn id="86" idx="7"/>
            </p:cNvCxnSpPr>
            <p:nvPr/>
          </p:nvCxnSpPr>
          <p:spPr>
            <a:xfrm flipH="1">
              <a:off x="3444956" y="234772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1" name="Straight Connector 90"/>
            <p:cNvCxnSpPr>
              <a:stCxn id="86" idx="5"/>
              <a:endCxn id="87" idx="1"/>
            </p:cNvCxnSpPr>
            <p:nvPr/>
          </p:nvCxnSpPr>
          <p:spPr>
            <a:xfrm>
              <a:off x="3444956" y="2634349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2" name="Straight Connector 91"/>
            <p:cNvCxnSpPr>
              <a:stCxn id="87" idx="4"/>
              <a:endCxn id="88" idx="0"/>
            </p:cNvCxnSpPr>
            <p:nvPr/>
          </p:nvCxnSpPr>
          <p:spPr>
            <a:xfrm flipH="1">
              <a:off x="3571245" y="2950458"/>
              <a:ext cx="3864" cy="170576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642428" y="3290993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95" name="Straight Connector 94"/>
          <p:cNvCxnSpPr>
            <a:stCxn id="8" idx="6"/>
            <a:endCxn id="20" idx="2"/>
          </p:cNvCxnSpPr>
          <p:nvPr/>
        </p:nvCxnSpPr>
        <p:spPr>
          <a:xfrm>
            <a:off x="738232" y="1515612"/>
            <a:ext cx="4153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6"/>
            <a:endCxn id="25" idx="2"/>
          </p:cNvCxnSpPr>
          <p:nvPr/>
        </p:nvCxnSpPr>
        <p:spPr>
          <a:xfrm>
            <a:off x="1354946" y="369116"/>
            <a:ext cx="4153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3" idx="6"/>
            <a:endCxn id="89" idx="2"/>
          </p:cNvCxnSpPr>
          <p:nvPr/>
        </p:nvCxnSpPr>
        <p:spPr>
          <a:xfrm>
            <a:off x="738232" y="3268912"/>
            <a:ext cx="600039" cy="85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348201" y="2123814"/>
            <a:ext cx="4153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ight Arrow 104"/>
          <p:cNvSpPr/>
          <p:nvPr/>
        </p:nvSpPr>
        <p:spPr>
          <a:xfrm>
            <a:off x="2266427" y="841696"/>
            <a:ext cx="721453" cy="2154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10800000">
            <a:off x="2263588" y="2587943"/>
            <a:ext cx="721453" cy="2154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276969" y="268448"/>
            <a:ext cx="402672" cy="1347832"/>
            <a:chOff x="3273105" y="2175874"/>
            <a:chExt cx="402672" cy="1347832"/>
          </a:xfrm>
        </p:grpSpPr>
        <p:sp>
          <p:nvSpPr>
            <p:cNvPr id="108" name="Oval 107"/>
            <p:cNvSpPr/>
            <p:nvPr/>
          </p:nvSpPr>
          <p:spPr>
            <a:xfrm>
              <a:off x="3474441" y="2175874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273105" y="2462498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474441" y="2749122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273105" y="3035746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474441" y="3322370"/>
              <a:ext cx="201336" cy="20133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08" idx="3"/>
              <a:endCxn id="109" idx="7"/>
            </p:cNvCxnSpPr>
            <p:nvPr/>
          </p:nvCxnSpPr>
          <p:spPr>
            <a:xfrm flipH="1">
              <a:off x="3444956" y="234772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4" name="Straight Connector 113"/>
            <p:cNvCxnSpPr>
              <a:stCxn id="109" idx="5"/>
              <a:endCxn id="110" idx="1"/>
            </p:cNvCxnSpPr>
            <p:nvPr/>
          </p:nvCxnSpPr>
          <p:spPr>
            <a:xfrm>
              <a:off x="3444956" y="2634349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3444956" y="2920027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444956" y="3205705"/>
              <a:ext cx="58970" cy="144258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18" name="Curved Left Arrow 117"/>
          <p:cNvSpPr/>
          <p:nvPr/>
        </p:nvSpPr>
        <p:spPr>
          <a:xfrm>
            <a:off x="3877113" y="841696"/>
            <a:ext cx="602608" cy="1996334"/>
          </a:xfrm>
          <a:prstGeom prst="curved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47403" y="9721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457428" y="27136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479721" y="16162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2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Nekarra</dc:creator>
  <cp:lastModifiedBy>Nekarra</cp:lastModifiedBy>
  <cp:revision>3</cp:revision>
  <dcterms:created xsi:type="dcterms:W3CDTF">2018-07-29T02:05:49Z</dcterms:created>
  <dcterms:modified xsi:type="dcterms:W3CDTF">2018-07-29T02:23:47Z</dcterms:modified>
</cp:coreProperties>
</file>