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</p:sldMasterIdLst>
  <p:notesMasterIdLst>
    <p:notesMasterId r:id="rId9"/>
  </p:notesMasterIdLst>
  <p:sldIdLst>
    <p:sldId id="256" r:id="rId2"/>
    <p:sldId id="263" r:id="rId3"/>
    <p:sldId id="264" r:id="rId4"/>
    <p:sldId id="284" r:id="rId5"/>
    <p:sldId id="340" r:id="rId6"/>
    <p:sldId id="341" r:id="rId7"/>
    <p:sldId id="315" r:id="rId8"/>
  </p:sldIdLst>
  <p:sldSz cx="9144000" cy="5143500" type="screen16x9"/>
  <p:notesSz cx="6858000" cy="9144000"/>
  <p:embeddedFontLst>
    <p:embeddedFont>
      <p:font typeface="Balsamiq Sans" panose="020B0604020202020204" charset="-18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4ACD6C-3F7F-4E11-B769-E586C05A15B0}">
  <a:tblStyle styleId="{6C4ACD6C-3F7F-4E11-B769-E586C05A15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1" name="Google Shape;4361;g11a1ccd9bf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2" name="Google Shape;4362;g11a1ccd9bf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1" name="Google Shape;5151;g11e3af78c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2" name="Google Shape;5152;g11e3af78c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7" name="Google Shape;5317;g1355ef61f56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8" name="Google Shape;5318;g1355ef61f56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1" name="Google Shape;7081;g11d5e6dd1b0_0_3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2" name="Google Shape;7082;g11d5e6dd1b0_0_3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0">
          <a:extLst>
            <a:ext uri="{FF2B5EF4-FFF2-40B4-BE49-F238E27FC236}">
              <a16:creationId xmlns:a16="http://schemas.microsoft.com/office/drawing/2014/main" id="{4F4592D7-2CCF-360F-5AED-EDCC278DA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1" name="Google Shape;7081;g11d5e6dd1b0_0_3360:notes">
            <a:extLst>
              <a:ext uri="{FF2B5EF4-FFF2-40B4-BE49-F238E27FC236}">
                <a16:creationId xmlns:a16="http://schemas.microsoft.com/office/drawing/2014/main" id="{E9ACB532-18BB-C377-175F-62689B79A5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2" name="Google Shape;7082;g11d5e6dd1b0_0_3360:notes">
            <a:extLst>
              <a:ext uri="{FF2B5EF4-FFF2-40B4-BE49-F238E27FC236}">
                <a16:creationId xmlns:a16="http://schemas.microsoft.com/office/drawing/2014/main" id="{64E3A5F5-FAE8-0A90-7AEC-B56747CC1E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126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0">
          <a:extLst>
            <a:ext uri="{FF2B5EF4-FFF2-40B4-BE49-F238E27FC236}">
              <a16:creationId xmlns:a16="http://schemas.microsoft.com/office/drawing/2014/main" id="{4B1DA950-E23B-796A-05EB-ABB80D195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1" name="Google Shape;7081;g11d5e6dd1b0_0_3360:notes">
            <a:extLst>
              <a:ext uri="{FF2B5EF4-FFF2-40B4-BE49-F238E27FC236}">
                <a16:creationId xmlns:a16="http://schemas.microsoft.com/office/drawing/2014/main" id="{E03C55FA-7B21-9FA3-DC1C-21498FB6C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2" name="Google Shape;7082;g11d5e6dd1b0_0_3360:notes">
            <a:extLst>
              <a:ext uri="{FF2B5EF4-FFF2-40B4-BE49-F238E27FC236}">
                <a16:creationId xmlns:a16="http://schemas.microsoft.com/office/drawing/2014/main" id="{A55B3AF9-9769-E9E3-9930-2189A8ABE5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685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6" name="Google Shape;10326;g11d63b3f37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7" name="Google Shape;10327;g11d63b3f37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477550" y="942475"/>
            <a:ext cx="4188900" cy="23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Balsamiq Sans"/>
              <a:buNone/>
              <a:defRPr sz="5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477575" y="3330588"/>
            <a:ext cx="4188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221497" y="504869"/>
            <a:ext cx="1536924" cy="3541378"/>
            <a:chOff x="-221497" y="504869"/>
            <a:chExt cx="1536924" cy="3541378"/>
          </a:xfrm>
        </p:grpSpPr>
        <p:sp>
          <p:nvSpPr>
            <p:cNvPr id="14" name="Google Shape;14;p2"/>
            <p:cNvSpPr/>
            <p:nvPr/>
          </p:nvSpPr>
          <p:spPr>
            <a:xfrm>
              <a:off x="881973" y="1179358"/>
              <a:ext cx="433454" cy="2866889"/>
            </a:xfrm>
            <a:custGeom>
              <a:avLst/>
              <a:gdLst/>
              <a:ahLst/>
              <a:cxnLst/>
              <a:rect l="l" t="t" r="r" b="b"/>
              <a:pathLst>
                <a:path w="11538" h="76313" extrusionOk="0">
                  <a:moveTo>
                    <a:pt x="2029" y="1"/>
                  </a:moveTo>
                  <a:lnTo>
                    <a:pt x="0" y="2725"/>
                  </a:lnTo>
                  <a:lnTo>
                    <a:pt x="0" y="76312"/>
                  </a:lnTo>
                  <a:lnTo>
                    <a:pt x="11537" y="76312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-221497" y="1179358"/>
              <a:ext cx="1179732" cy="2866889"/>
              <a:chOff x="-221497" y="1179358"/>
              <a:chExt cx="1179732" cy="2866889"/>
            </a:xfrm>
          </p:grpSpPr>
          <p:grpSp>
            <p:nvGrpSpPr>
              <p:cNvPr id="16" name="Google Shape;16;p2"/>
              <p:cNvGrpSpPr/>
              <p:nvPr/>
            </p:nvGrpSpPr>
            <p:grpSpPr>
              <a:xfrm>
                <a:off x="-221497" y="1179358"/>
                <a:ext cx="1179732" cy="2866889"/>
                <a:chOff x="-221497" y="1179358"/>
                <a:chExt cx="1179732" cy="2866889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-221497" y="1179358"/>
                  <a:ext cx="1179732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3" h="76313" extrusionOk="0">
                      <a:moveTo>
                        <a:pt x="0" y="1"/>
                      </a:moveTo>
                      <a:lnTo>
                        <a:pt x="0" y="76312"/>
                      </a:lnTo>
                      <a:lnTo>
                        <a:pt x="31402" y="76312"/>
                      </a:lnTo>
                      <a:lnTo>
                        <a:pt x="314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592290" y="1179358"/>
                  <a:ext cx="365945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1" h="76313" extrusionOk="0">
                      <a:moveTo>
                        <a:pt x="1" y="1"/>
                      </a:moveTo>
                      <a:lnTo>
                        <a:pt x="1" y="76312"/>
                      </a:lnTo>
                      <a:lnTo>
                        <a:pt x="9740" y="76312"/>
                      </a:lnTo>
                      <a:lnTo>
                        <a:pt x="974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706270" y="1865416"/>
                  <a:ext cx="175741" cy="2180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" h="58051" extrusionOk="0">
                      <a:moveTo>
                        <a:pt x="1122" y="19904"/>
                      </a:moveTo>
                      <a:lnTo>
                        <a:pt x="1" y="24658"/>
                      </a:lnTo>
                      <a:lnTo>
                        <a:pt x="1" y="58050"/>
                      </a:lnTo>
                      <a:lnTo>
                        <a:pt x="1122" y="58050"/>
                      </a:lnTo>
                      <a:lnTo>
                        <a:pt x="1122" y="19904"/>
                      </a:lnTo>
                      <a:close/>
                      <a:moveTo>
                        <a:pt x="4677" y="0"/>
                      </a:moveTo>
                      <a:lnTo>
                        <a:pt x="2822" y="4986"/>
                      </a:lnTo>
                      <a:lnTo>
                        <a:pt x="2822" y="55132"/>
                      </a:lnTo>
                      <a:lnTo>
                        <a:pt x="2822" y="58050"/>
                      </a:lnTo>
                      <a:lnTo>
                        <a:pt x="4677" y="58050"/>
                      </a:lnTo>
                      <a:lnTo>
                        <a:pt x="46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-140915" y="1281730"/>
                  <a:ext cx="649767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17296" y="19672"/>
                      </a:lnTo>
                      <a:lnTo>
                        <a:pt x="1729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-140915" y="1281730"/>
                  <a:ext cx="271538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7228" y="19672"/>
                      </a:lnTo>
                      <a:lnTo>
                        <a:pt x="72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-140915" y="2088266"/>
                  <a:ext cx="649767" cy="77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582" extrusionOk="0">
                      <a:moveTo>
                        <a:pt x="17296" y="1"/>
                      </a:moveTo>
                      <a:lnTo>
                        <a:pt x="0" y="909"/>
                      </a:lnTo>
                      <a:lnTo>
                        <a:pt x="0" y="20581"/>
                      </a:lnTo>
                      <a:lnTo>
                        <a:pt x="17296" y="20581"/>
                      </a:lnTo>
                      <a:lnTo>
                        <a:pt x="172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-140915" y="2108590"/>
                  <a:ext cx="271538" cy="752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20041" extrusionOk="0">
                      <a:moveTo>
                        <a:pt x="7228" y="1"/>
                      </a:moveTo>
                      <a:lnTo>
                        <a:pt x="0" y="368"/>
                      </a:lnTo>
                      <a:lnTo>
                        <a:pt x="0" y="20040"/>
                      </a:lnTo>
                      <a:lnTo>
                        <a:pt x="7228" y="20040"/>
                      </a:lnTo>
                      <a:lnTo>
                        <a:pt x="72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-140915" y="2933310"/>
                  <a:ext cx="649767" cy="769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484" extrusionOk="0">
                      <a:moveTo>
                        <a:pt x="0" y="0"/>
                      </a:moveTo>
                      <a:lnTo>
                        <a:pt x="0" y="20484"/>
                      </a:lnTo>
                      <a:lnTo>
                        <a:pt x="17296" y="20484"/>
                      </a:lnTo>
                      <a:lnTo>
                        <a:pt x="17296" y="7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" name="Google Shape;25;p2"/>
              <p:cNvSpPr/>
              <p:nvPr/>
            </p:nvSpPr>
            <p:spPr>
              <a:xfrm>
                <a:off x="-140915" y="2933310"/>
                <a:ext cx="271538" cy="769533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20484" extrusionOk="0">
                    <a:moveTo>
                      <a:pt x="0" y="0"/>
                    </a:moveTo>
                    <a:lnTo>
                      <a:pt x="0" y="20484"/>
                    </a:lnTo>
                    <a:lnTo>
                      <a:pt x="7228" y="20484"/>
                    </a:lnTo>
                    <a:lnTo>
                      <a:pt x="7228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113172" y="504869"/>
              <a:ext cx="510392" cy="674487"/>
              <a:chOff x="-37116" y="2186994"/>
              <a:chExt cx="510392" cy="674487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63791" y="2706778"/>
                <a:ext cx="256323" cy="143808"/>
              </a:xfrm>
              <a:custGeom>
                <a:avLst/>
                <a:gdLst/>
                <a:ahLst/>
                <a:cxnLst/>
                <a:rect l="l" t="t" r="r" b="b"/>
                <a:pathLst>
                  <a:path w="6823" h="3828" extrusionOk="0">
                    <a:moveTo>
                      <a:pt x="2706" y="1"/>
                    </a:moveTo>
                    <a:lnTo>
                      <a:pt x="2706" y="2900"/>
                    </a:lnTo>
                    <a:lnTo>
                      <a:pt x="136" y="3692"/>
                    </a:lnTo>
                    <a:lnTo>
                      <a:pt x="1" y="3827"/>
                    </a:lnTo>
                    <a:lnTo>
                      <a:pt x="6822" y="3827"/>
                    </a:lnTo>
                    <a:lnTo>
                      <a:pt x="6687" y="3692"/>
                    </a:lnTo>
                    <a:lnTo>
                      <a:pt x="4098" y="2900"/>
                    </a:lnTo>
                    <a:lnTo>
                      <a:pt x="40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2896" y="2850548"/>
                <a:ext cx="278112" cy="10932"/>
              </a:xfrm>
              <a:custGeom>
                <a:avLst/>
                <a:gdLst/>
                <a:ahLst/>
                <a:cxnLst/>
                <a:rect l="l" t="t" r="r" b="b"/>
                <a:pathLst>
                  <a:path w="7403" h="291" extrusionOk="0">
                    <a:moveTo>
                      <a:pt x="291" y="0"/>
                    </a:moveTo>
                    <a:lnTo>
                      <a:pt x="1" y="290"/>
                    </a:lnTo>
                    <a:lnTo>
                      <a:pt x="7402" y="290"/>
                    </a:lnTo>
                    <a:lnTo>
                      <a:pt x="71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0508" y="2186994"/>
                <a:ext cx="392768" cy="506786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13490" extrusionOk="0">
                    <a:moveTo>
                      <a:pt x="5836" y="368"/>
                    </a:moveTo>
                    <a:cubicBezTo>
                      <a:pt x="8677" y="1721"/>
                      <a:pt x="10204" y="4890"/>
                      <a:pt x="9508" y="7962"/>
                    </a:cubicBezTo>
                    <a:cubicBezTo>
                      <a:pt x="8812" y="11035"/>
                      <a:pt x="6068" y="13219"/>
                      <a:pt x="2918" y="13219"/>
                    </a:cubicBezTo>
                    <a:cubicBezTo>
                      <a:pt x="2049" y="13219"/>
                      <a:pt x="1179" y="13064"/>
                      <a:pt x="367" y="12716"/>
                    </a:cubicBezTo>
                    <a:lnTo>
                      <a:pt x="5836" y="368"/>
                    </a:lnTo>
                    <a:close/>
                    <a:moveTo>
                      <a:pt x="5701" y="1"/>
                    </a:moveTo>
                    <a:lnTo>
                      <a:pt x="0" y="12851"/>
                    </a:lnTo>
                    <a:lnTo>
                      <a:pt x="136" y="12909"/>
                    </a:lnTo>
                    <a:cubicBezTo>
                      <a:pt x="1005" y="13296"/>
                      <a:pt x="1952" y="13489"/>
                      <a:pt x="2918" y="13489"/>
                    </a:cubicBezTo>
                    <a:lnTo>
                      <a:pt x="2938" y="13489"/>
                    </a:lnTo>
                    <a:cubicBezTo>
                      <a:pt x="6223" y="13470"/>
                      <a:pt x="9063" y="11151"/>
                      <a:pt x="9759" y="7943"/>
                    </a:cubicBezTo>
                    <a:cubicBezTo>
                      <a:pt x="10455" y="4716"/>
                      <a:pt x="8812" y="1450"/>
                      <a:pt x="5836" y="59"/>
                    </a:cubicBezTo>
                    <a:lnTo>
                      <a:pt x="57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" name="Google Shape;30;p2"/>
              <p:cNvGrpSpPr/>
              <p:nvPr/>
            </p:nvGrpSpPr>
            <p:grpSpPr>
              <a:xfrm>
                <a:off x="-37116" y="2201532"/>
                <a:ext cx="466851" cy="455919"/>
                <a:chOff x="-37116" y="2201532"/>
                <a:chExt cx="466851" cy="455919"/>
              </a:xfrm>
            </p:grpSpPr>
            <p:sp>
              <p:nvSpPr>
                <p:cNvPr id="31" name="Google Shape;31;p2"/>
                <p:cNvSpPr/>
                <p:nvPr/>
              </p:nvSpPr>
              <p:spPr>
                <a:xfrm>
                  <a:off x="-37116" y="2201532"/>
                  <a:ext cx="454492" cy="45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136" extrusionOk="0">
                      <a:moveTo>
                        <a:pt x="6049" y="0"/>
                      </a:moveTo>
                      <a:cubicBezTo>
                        <a:pt x="2706" y="0"/>
                        <a:pt x="1" y="2725"/>
                        <a:pt x="1" y="6068"/>
                      </a:cubicBezTo>
                      <a:cubicBezTo>
                        <a:pt x="1" y="9430"/>
                        <a:pt x="2706" y="12136"/>
                        <a:pt x="6049" y="12136"/>
                      </a:cubicBezTo>
                      <a:cubicBezTo>
                        <a:pt x="9392" y="12136"/>
                        <a:pt x="12098" y="9430"/>
                        <a:pt x="12098" y="6068"/>
                      </a:cubicBezTo>
                      <a:cubicBezTo>
                        <a:pt x="12098" y="2725"/>
                        <a:pt x="9392" y="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51468" y="2201532"/>
                  <a:ext cx="217103" cy="392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10436" extrusionOk="0">
                      <a:moveTo>
                        <a:pt x="3227" y="0"/>
                      </a:moveTo>
                      <a:cubicBezTo>
                        <a:pt x="2319" y="78"/>
                        <a:pt x="1430" y="348"/>
                        <a:pt x="657" y="812"/>
                      </a:cubicBezTo>
                      <a:lnTo>
                        <a:pt x="309" y="1411"/>
                      </a:lnTo>
                      <a:lnTo>
                        <a:pt x="0" y="1894"/>
                      </a:lnTo>
                      <a:lnTo>
                        <a:pt x="136" y="1894"/>
                      </a:lnTo>
                      <a:lnTo>
                        <a:pt x="329" y="1701"/>
                      </a:lnTo>
                      <a:lnTo>
                        <a:pt x="657" y="1218"/>
                      </a:lnTo>
                      <a:lnTo>
                        <a:pt x="329" y="1913"/>
                      </a:lnTo>
                      <a:lnTo>
                        <a:pt x="78" y="2203"/>
                      </a:lnTo>
                      <a:lnTo>
                        <a:pt x="329" y="2590"/>
                      </a:lnTo>
                      <a:lnTo>
                        <a:pt x="967" y="3247"/>
                      </a:lnTo>
                      <a:lnTo>
                        <a:pt x="1121" y="3730"/>
                      </a:lnTo>
                      <a:lnTo>
                        <a:pt x="1682" y="4174"/>
                      </a:lnTo>
                      <a:lnTo>
                        <a:pt x="1488" y="4503"/>
                      </a:lnTo>
                      <a:lnTo>
                        <a:pt x="947" y="4793"/>
                      </a:lnTo>
                      <a:lnTo>
                        <a:pt x="599" y="5430"/>
                      </a:lnTo>
                      <a:cubicBezTo>
                        <a:pt x="599" y="5430"/>
                        <a:pt x="1334" y="6706"/>
                        <a:pt x="1334" y="6764"/>
                      </a:cubicBezTo>
                      <a:cubicBezTo>
                        <a:pt x="1334" y="6822"/>
                        <a:pt x="1198" y="7517"/>
                        <a:pt x="1198" y="7517"/>
                      </a:cubicBezTo>
                      <a:lnTo>
                        <a:pt x="677" y="8715"/>
                      </a:lnTo>
                      <a:lnTo>
                        <a:pt x="503" y="9798"/>
                      </a:lnTo>
                      <a:lnTo>
                        <a:pt x="754" y="10435"/>
                      </a:lnTo>
                      <a:lnTo>
                        <a:pt x="967" y="10319"/>
                      </a:lnTo>
                      <a:lnTo>
                        <a:pt x="1082" y="9836"/>
                      </a:lnTo>
                      <a:lnTo>
                        <a:pt x="1546" y="9334"/>
                      </a:lnTo>
                      <a:lnTo>
                        <a:pt x="2957" y="8986"/>
                      </a:lnTo>
                      <a:lnTo>
                        <a:pt x="3440" y="8406"/>
                      </a:lnTo>
                      <a:lnTo>
                        <a:pt x="3942" y="8406"/>
                      </a:lnTo>
                      <a:lnTo>
                        <a:pt x="4812" y="7981"/>
                      </a:lnTo>
                      <a:lnTo>
                        <a:pt x="4928" y="7653"/>
                      </a:lnTo>
                      <a:lnTo>
                        <a:pt x="5546" y="7343"/>
                      </a:lnTo>
                      <a:lnTo>
                        <a:pt x="5778" y="7092"/>
                      </a:lnTo>
                      <a:lnTo>
                        <a:pt x="4754" y="6493"/>
                      </a:lnTo>
                      <a:lnTo>
                        <a:pt x="4677" y="6165"/>
                      </a:lnTo>
                      <a:lnTo>
                        <a:pt x="4194" y="6068"/>
                      </a:lnTo>
                      <a:lnTo>
                        <a:pt x="4213" y="5469"/>
                      </a:lnTo>
                      <a:lnTo>
                        <a:pt x="3691" y="5160"/>
                      </a:lnTo>
                      <a:lnTo>
                        <a:pt x="3112" y="4290"/>
                      </a:lnTo>
                      <a:lnTo>
                        <a:pt x="2397" y="3865"/>
                      </a:lnTo>
                      <a:lnTo>
                        <a:pt x="1662" y="4000"/>
                      </a:lnTo>
                      <a:lnTo>
                        <a:pt x="1334" y="3749"/>
                      </a:lnTo>
                      <a:lnTo>
                        <a:pt x="1276" y="3401"/>
                      </a:lnTo>
                      <a:lnTo>
                        <a:pt x="1411" y="3227"/>
                      </a:lnTo>
                      <a:lnTo>
                        <a:pt x="1430" y="3015"/>
                      </a:lnTo>
                      <a:lnTo>
                        <a:pt x="1160" y="2744"/>
                      </a:lnTo>
                      <a:lnTo>
                        <a:pt x="1643" y="2493"/>
                      </a:lnTo>
                      <a:lnTo>
                        <a:pt x="1334" y="2435"/>
                      </a:lnTo>
                      <a:lnTo>
                        <a:pt x="947" y="2590"/>
                      </a:lnTo>
                      <a:lnTo>
                        <a:pt x="735" y="2435"/>
                      </a:lnTo>
                      <a:lnTo>
                        <a:pt x="1082" y="1894"/>
                      </a:lnTo>
                      <a:lnTo>
                        <a:pt x="1469" y="1681"/>
                      </a:lnTo>
                      <a:lnTo>
                        <a:pt x="1952" y="1720"/>
                      </a:lnTo>
                      <a:lnTo>
                        <a:pt x="2281" y="1836"/>
                      </a:lnTo>
                      <a:lnTo>
                        <a:pt x="2242" y="2165"/>
                      </a:lnTo>
                      <a:lnTo>
                        <a:pt x="2126" y="2512"/>
                      </a:lnTo>
                      <a:lnTo>
                        <a:pt x="2455" y="2512"/>
                      </a:lnTo>
                      <a:lnTo>
                        <a:pt x="2706" y="1894"/>
                      </a:lnTo>
                      <a:lnTo>
                        <a:pt x="3363" y="1701"/>
                      </a:lnTo>
                      <a:lnTo>
                        <a:pt x="3730" y="1392"/>
                      </a:lnTo>
                      <a:lnTo>
                        <a:pt x="4116" y="1469"/>
                      </a:lnTo>
                      <a:lnTo>
                        <a:pt x="4522" y="1218"/>
                      </a:lnTo>
                      <a:lnTo>
                        <a:pt x="4522" y="966"/>
                      </a:lnTo>
                      <a:lnTo>
                        <a:pt x="3595" y="966"/>
                      </a:lnTo>
                      <a:lnTo>
                        <a:pt x="2976" y="580"/>
                      </a:lnTo>
                      <a:lnTo>
                        <a:pt x="322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126228" y="2304618"/>
                  <a:ext cx="50866" cy="3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4" h="812" extrusionOk="0">
                      <a:moveTo>
                        <a:pt x="1" y="0"/>
                      </a:moveTo>
                      <a:lnTo>
                        <a:pt x="387" y="348"/>
                      </a:lnTo>
                      <a:lnTo>
                        <a:pt x="774" y="561"/>
                      </a:lnTo>
                      <a:lnTo>
                        <a:pt x="1141" y="812"/>
                      </a:lnTo>
                      <a:lnTo>
                        <a:pt x="1353" y="812"/>
                      </a:lnTo>
                      <a:lnTo>
                        <a:pt x="890" y="483"/>
                      </a:lnTo>
                      <a:lnTo>
                        <a:pt x="3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184307" y="2202058"/>
                  <a:ext cx="78441" cy="54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1455" extrusionOk="0">
                      <a:moveTo>
                        <a:pt x="344" y="1"/>
                      </a:moveTo>
                      <a:cubicBezTo>
                        <a:pt x="281" y="1"/>
                        <a:pt x="218" y="2"/>
                        <a:pt x="155" y="6"/>
                      </a:cubicBezTo>
                      <a:lnTo>
                        <a:pt x="1" y="6"/>
                      </a:lnTo>
                      <a:lnTo>
                        <a:pt x="1" y="295"/>
                      </a:lnTo>
                      <a:lnTo>
                        <a:pt x="194" y="527"/>
                      </a:lnTo>
                      <a:lnTo>
                        <a:pt x="271" y="798"/>
                      </a:lnTo>
                      <a:lnTo>
                        <a:pt x="1141" y="894"/>
                      </a:lnTo>
                      <a:lnTo>
                        <a:pt x="1701" y="1068"/>
                      </a:lnTo>
                      <a:lnTo>
                        <a:pt x="1972" y="1455"/>
                      </a:lnTo>
                      <a:lnTo>
                        <a:pt x="2088" y="1358"/>
                      </a:lnTo>
                      <a:lnTo>
                        <a:pt x="2088" y="817"/>
                      </a:lnTo>
                      <a:lnTo>
                        <a:pt x="1779" y="585"/>
                      </a:lnTo>
                      <a:lnTo>
                        <a:pt x="1643" y="353"/>
                      </a:lnTo>
                      <a:lnTo>
                        <a:pt x="1411" y="334"/>
                      </a:lnTo>
                      <a:lnTo>
                        <a:pt x="1044" y="585"/>
                      </a:lnTo>
                      <a:lnTo>
                        <a:pt x="716" y="585"/>
                      </a:lnTo>
                      <a:lnTo>
                        <a:pt x="812" y="411"/>
                      </a:lnTo>
                      <a:lnTo>
                        <a:pt x="638" y="160"/>
                      </a:lnTo>
                      <a:lnTo>
                        <a:pt x="638" y="160"/>
                      </a:lnTo>
                      <a:lnTo>
                        <a:pt x="1121" y="179"/>
                      </a:lnTo>
                      <a:lnTo>
                        <a:pt x="1257" y="102"/>
                      </a:lnTo>
                      <a:cubicBezTo>
                        <a:pt x="953" y="38"/>
                        <a:pt x="648" y="1"/>
                        <a:pt x="3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373798" y="2316940"/>
                  <a:ext cx="24719" cy="42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" h="1141" extrusionOk="0">
                      <a:moveTo>
                        <a:pt x="348" y="1"/>
                      </a:moveTo>
                      <a:lnTo>
                        <a:pt x="213" y="78"/>
                      </a:lnTo>
                      <a:lnTo>
                        <a:pt x="136" y="349"/>
                      </a:lnTo>
                      <a:lnTo>
                        <a:pt x="0" y="484"/>
                      </a:lnTo>
                      <a:lnTo>
                        <a:pt x="310" y="1141"/>
                      </a:lnTo>
                      <a:lnTo>
                        <a:pt x="425" y="1141"/>
                      </a:lnTo>
                      <a:lnTo>
                        <a:pt x="425" y="870"/>
                      </a:lnTo>
                      <a:lnTo>
                        <a:pt x="657" y="600"/>
                      </a:lnTo>
                      <a:cubicBezTo>
                        <a:pt x="580" y="387"/>
                        <a:pt x="464" y="194"/>
                        <a:pt x="3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347651" y="2364124"/>
                  <a:ext cx="82085" cy="222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" h="5934" extrusionOk="0">
                      <a:moveTo>
                        <a:pt x="1121" y="1"/>
                      </a:moveTo>
                      <a:lnTo>
                        <a:pt x="696" y="329"/>
                      </a:lnTo>
                      <a:lnTo>
                        <a:pt x="329" y="600"/>
                      </a:lnTo>
                      <a:lnTo>
                        <a:pt x="329" y="735"/>
                      </a:lnTo>
                      <a:lnTo>
                        <a:pt x="1" y="1083"/>
                      </a:lnTo>
                      <a:lnTo>
                        <a:pt x="136" y="2049"/>
                      </a:lnTo>
                      <a:lnTo>
                        <a:pt x="271" y="2803"/>
                      </a:lnTo>
                      <a:lnTo>
                        <a:pt x="696" y="3015"/>
                      </a:lnTo>
                      <a:lnTo>
                        <a:pt x="1218" y="3151"/>
                      </a:lnTo>
                      <a:lnTo>
                        <a:pt x="1315" y="3557"/>
                      </a:lnTo>
                      <a:lnTo>
                        <a:pt x="1102" y="4658"/>
                      </a:lnTo>
                      <a:lnTo>
                        <a:pt x="310" y="5431"/>
                      </a:lnTo>
                      <a:lnTo>
                        <a:pt x="175" y="5933"/>
                      </a:lnTo>
                      <a:cubicBezTo>
                        <a:pt x="1643" y="4387"/>
                        <a:pt x="2184" y="2204"/>
                        <a:pt x="1643" y="155"/>
                      </a:cubicBezTo>
                      <a:lnTo>
                        <a:pt x="131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" name="Google Shape;37;p2"/>
          <p:cNvGrpSpPr/>
          <p:nvPr/>
        </p:nvGrpSpPr>
        <p:grpSpPr>
          <a:xfrm>
            <a:off x="-93016" y="3230957"/>
            <a:ext cx="501676" cy="471172"/>
            <a:chOff x="-93016" y="3230957"/>
            <a:chExt cx="501676" cy="471172"/>
          </a:xfrm>
        </p:grpSpPr>
        <p:sp>
          <p:nvSpPr>
            <p:cNvPr id="38" name="Google Shape;38;p2"/>
            <p:cNvSpPr/>
            <p:nvPr/>
          </p:nvSpPr>
          <p:spPr>
            <a:xfrm>
              <a:off x="-93016" y="3230957"/>
              <a:ext cx="74834" cy="471172"/>
            </a:xfrm>
            <a:custGeom>
              <a:avLst/>
              <a:gdLst/>
              <a:ahLst/>
              <a:cxnLst/>
              <a:rect l="l" t="t" r="r" b="b"/>
              <a:pathLst>
                <a:path w="1992" h="12542" extrusionOk="0">
                  <a:moveTo>
                    <a:pt x="1" y="0"/>
                  </a:moveTo>
                  <a:lnTo>
                    <a:pt x="1" y="12542"/>
                  </a:lnTo>
                  <a:lnTo>
                    <a:pt x="1991" y="12542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8219" y="3230957"/>
              <a:ext cx="203278" cy="471172"/>
            </a:xfrm>
            <a:custGeom>
              <a:avLst/>
              <a:gdLst/>
              <a:ahLst/>
              <a:cxnLst/>
              <a:rect l="l" t="t" r="r" b="b"/>
              <a:pathLst>
                <a:path w="5411" h="12542" extrusionOk="0">
                  <a:moveTo>
                    <a:pt x="0" y="0"/>
                  </a:moveTo>
                  <a:lnTo>
                    <a:pt x="0" y="12542"/>
                  </a:lnTo>
                  <a:lnTo>
                    <a:pt x="5411" y="12542"/>
                  </a:lnTo>
                  <a:lnTo>
                    <a:pt x="54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0586" y="3230957"/>
              <a:ext cx="74834" cy="471172"/>
            </a:xfrm>
            <a:custGeom>
              <a:avLst/>
              <a:gdLst/>
              <a:ahLst/>
              <a:cxnLst/>
              <a:rect l="l" t="t" r="r" b="b"/>
              <a:pathLst>
                <a:path w="1992" h="12542" extrusionOk="0">
                  <a:moveTo>
                    <a:pt x="1" y="0"/>
                  </a:moveTo>
                  <a:lnTo>
                    <a:pt x="1" y="12542"/>
                  </a:lnTo>
                  <a:lnTo>
                    <a:pt x="1991" y="12542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05383" y="3230957"/>
              <a:ext cx="203278" cy="471172"/>
            </a:xfrm>
            <a:custGeom>
              <a:avLst/>
              <a:gdLst/>
              <a:ahLst/>
              <a:cxnLst/>
              <a:rect l="l" t="t" r="r" b="b"/>
              <a:pathLst>
                <a:path w="5411" h="12542" extrusionOk="0">
                  <a:moveTo>
                    <a:pt x="0" y="0"/>
                  </a:moveTo>
                  <a:lnTo>
                    <a:pt x="0" y="12542"/>
                  </a:lnTo>
                  <a:lnTo>
                    <a:pt x="5411" y="12542"/>
                  </a:lnTo>
                  <a:lnTo>
                    <a:pt x="54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-84300" y="1516940"/>
            <a:ext cx="506786" cy="503866"/>
            <a:chOff x="-84300" y="1516940"/>
            <a:chExt cx="506786" cy="503866"/>
          </a:xfrm>
        </p:grpSpPr>
        <p:sp>
          <p:nvSpPr>
            <p:cNvPr id="43" name="Google Shape;43;p2"/>
            <p:cNvSpPr/>
            <p:nvPr/>
          </p:nvSpPr>
          <p:spPr>
            <a:xfrm>
              <a:off x="46397" y="1548872"/>
              <a:ext cx="74797" cy="471923"/>
            </a:xfrm>
            <a:custGeom>
              <a:avLst/>
              <a:gdLst/>
              <a:ahLst/>
              <a:cxnLst/>
              <a:rect l="l" t="t" r="r" b="b"/>
              <a:pathLst>
                <a:path w="1991" h="12562" extrusionOk="0">
                  <a:moveTo>
                    <a:pt x="0" y="1"/>
                  </a:moveTo>
                  <a:lnTo>
                    <a:pt x="0" y="12561"/>
                  </a:lnTo>
                  <a:lnTo>
                    <a:pt x="1990" y="12561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21156" y="1548872"/>
              <a:ext cx="203315" cy="471923"/>
            </a:xfrm>
            <a:custGeom>
              <a:avLst/>
              <a:gdLst/>
              <a:ahLst/>
              <a:cxnLst/>
              <a:rect l="l" t="t" r="r" b="b"/>
              <a:pathLst>
                <a:path w="5412" h="12562" extrusionOk="0">
                  <a:moveTo>
                    <a:pt x="0" y="1"/>
                  </a:moveTo>
                  <a:lnTo>
                    <a:pt x="0" y="12561"/>
                  </a:lnTo>
                  <a:lnTo>
                    <a:pt x="5411" y="12561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94488" y="1633098"/>
              <a:ext cx="61723" cy="387697"/>
            </a:xfrm>
            <a:custGeom>
              <a:avLst/>
              <a:gdLst/>
              <a:ahLst/>
              <a:cxnLst/>
              <a:rect l="l" t="t" r="r" b="b"/>
              <a:pathLst>
                <a:path w="1643" h="10320" extrusionOk="0">
                  <a:moveTo>
                    <a:pt x="0" y="0"/>
                  </a:moveTo>
                  <a:lnTo>
                    <a:pt x="0" y="10319"/>
                  </a:lnTo>
                  <a:lnTo>
                    <a:pt x="1643" y="1031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6174" y="1633098"/>
              <a:ext cx="166311" cy="387697"/>
            </a:xfrm>
            <a:custGeom>
              <a:avLst/>
              <a:gdLst/>
              <a:ahLst/>
              <a:cxnLst/>
              <a:rect l="l" t="t" r="r" b="b"/>
              <a:pathLst>
                <a:path w="4427" h="10320" extrusionOk="0">
                  <a:moveTo>
                    <a:pt x="1" y="0"/>
                  </a:moveTo>
                  <a:lnTo>
                    <a:pt x="1" y="10319"/>
                  </a:lnTo>
                  <a:lnTo>
                    <a:pt x="4426" y="10319"/>
                  </a:lnTo>
                  <a:lnTo>
                    <a:pt x="44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2"/>
            <p:cNvGrpSpPr/>
            <p:nvPr/>
          </p:nvGrpSpPr>
          <p:grpSpPr>
            <a:xfrm>
              <a:off x="-84300" y="1516940"/>
              <a:ext cx="130702" cy="503866"/>
              <a:chOff x="-84300" y="1516940"/>
              <a:chExt cx="130702" cy="503866"/>
            </a:xfrm>
          </p:grpSpPr>
          <p:sp>
            <p:nvSpPr>
              <p:cNvPr id="48" name="Google Shape;48;p2"/>
              <p:cNvSpPr/>
              <p:nvPr/>
            </p:nvSpPr>
            <p:spPr>
              <a:xfrm>
                <a:off x="-84300" y="1516940"/>
                <a:ext cx="79906" cy="50385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3412" extrusionOk="0">
                    <a:moveTo>
                      <a:pt x="1" y="0"/>
                    </a:moveTo>
                    <a:lnTo>
                      <a:pt x="1" y="13411"/>
                    </a:lnTo>
                    <a:lnTo>
                      <a:pt x="2126" y="13411"/>
                    </a:lnTo>
                    <a:lnTo>
                      <a:pt x="2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-5625" y="1516950"/>
                <a:ext cx="52026" cy="50385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3412" extrusionOk="0">
                    <a:moveTo>
                      <a:pt x="1" y="0"/>
                    </a:moveTo>
                    <a:lnTo>
                      <a:pt x="1" y="13411"/>
                    </a:lnTo>
                    <a:lnTo>
                      <a:pt x="2126" y="13411"/>
                    </a:lnTo>
                    <a:lnTo>
                      <a:pt x="2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" name="Google Shape;50;p2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51" name="Google Shape;51;p2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75" dist="733425" dir="15240000" algn="bl" rotWithShape="0">
                <a:schemeClr val="lt1">
                  <a:alpha val="2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7372498" y="938600"/>
            <a:ext cx="1793806" cy="1146767"/>
            <a:chOff x="2413900" y="1707875"/>
            <a:chExt cx="835650" cy="534225"/>
          </a:xfrm>
        </p:grpSpPr>
        <p:sp>
          <p:nvSpPr>
            <p:cNvPr id="58" name="Google Shape;58;p2"/>
            <p:cNvSpPr/>
            <p:nvPr/>
          </p:nvSpPr>
          <p:spPr>
            <a:xfrm>
              <a:off x="2413900" y="2187925"/>
              <a:ext cx="835650" cy="54175"/>
            </a:xfrm>
            <a:custGeom>
              <a:avLst/>
              <a:gdLst/>
              <a:ahLst/>
              <a:cxnLst/>
              <a:rect l="l" t="t" r="r" b="b"/>
              <a:pathLst>
                <a:path w="33426" h="2167" extrusionOk="0">
                  <a:moveTo>
                    <a:pt x="0" y="0"/>
                  </a:moveTo>
                  <a:lnTo>
                    <a:pt x="0" y="621"/>
                  </a:lnTo>
                  <a:lnTo>
                    <a:pt x="33426" y="2166"/>
                  </a:lnTo>
                  <a:lnTo>
                    <a:pt x="33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13900" y="1707875"/>
              <a:ext cx="835650" cy="501850"/>
            </a:xfrm>
            <a:custGeom>
              <a:avLst/>
              <a:gdLst/>
              <a:ahLst/>
              <a:cxnLst/>
              <a:rect l="l" t="t" r="r" b="b"/>
              <a:pathLst>
                <a:path w="33426" h="20074" extrusionOk="0">
                  <a:moveTo>
                    <a:pt x="0" y="0"/>
                  </a:moveTo>
                  <a:lnTo>
                    <a:pt x="0" y="19625"/>
                  </a:lnTo>
                  <a:lnTo>
                    <a:pt x="33426" y="20074"/>
                  </a:lnTo>
                  <a:lnTo>
                    <a:pt x="334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231050" y="1720075"/>
              <a:ext cx="5300" cy="466875"/>
            </a:xfrm>
            <a:custGeom>
              <a:avLst/>
              <a:gdLst/>
              <a:ahLst/>
              <a:cxnLst/>
              <a:rect l="l" t="t" r="r" b="b"/>
              <a:pathLst>
                <a:path w="212" h="18675" extrusionOk="0">
                  <a:moveTo>
                    <a:pt x="212" y="1"/>
                  </a:moveTo>
                  <a:lnTo>
                    <a:pt x="0" y="318"/>
                  </a:lnTo>
                  <a:lnTo>
                    <a:pt x="0" y="18529"/>
                  </a:lnTo>
                  <a:lnTo>
                    <a:pt x="212" y="18675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427100" y="1720075"/>
              <a:ext cx="809250" cy="7950"/>
            </a:xfrm>
            <a:custGeom>
              <a:avLst/>
              <a:gdLst/>
              <a:ahLst/>
              <a:cxnLst/>
              <a:rect l="l" t="t" r="r" b="b"/>
              <a:pathLst>
                <a:path w="32370" h="318" extrusionOk="0">
                  <a:moveTo>
                    <a:pt x="32370" y="1"/>
                  </a:moveTo>
                  <a:lnTo>
                    <a:pt x="0" y="159"/>
                  </a:lnTo>
                  <a:lnTo>
                    <a:pt x="0" y="318"/>
                  </a:lnTo>
                  <a:lnTo>
                    <a:pt x="32158" y="318"/>
                  </a:lnTo>
                  <a:lnTo>
                    <a:pt x="323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27100" y="1724050"/>
              <a:ext cx="5300" cy="463900"/>
            </a:xfrm>
            <a:custGeom>
              <a:avLst/>
              <a:gdLst/>
              <a:ahLst/>
              <a:cxnLst/>
              <a:rect l="l" t="t" r="r" b="b"/>
              <a:pathLst>
                <a:path w="212" h="18556" extrusionOk="0">
                  <a:moveTo>
                    <a:pt x="0" y="0"/>
                  </a:moveTo>
                  <a:lnTo>
                    <a:pt x="0" y="18555"/>
                  </a:lnTo>
                  <a:lnTo>
                    <a:pt x="212" y="18185"/>
                  </a:lnTo>
                  <a:lnTo>
                    <a:pt x="212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27100" y="2173050"/>
              <a:ext cx="809250" cy="14900"/>
            </a:xfrm>
            <a:custGeom>
              <a:avLst/>
              <a:gdLst/>
              <a:ahLst/>
              <a:cxnLst/>
              <a:rect l="l" t="t" r="r" b="b"/>
              <a:pathLst>
                <a:path w="32370" h="596" extrusionOk="0">
                  <a:moveTo>
                    <a:pt x="32158" y="1"/>
                  </a:moveTo>
                  <a:lnTo>
                    <a:pt x="291" y="93"/>
                  </a:lnTo>
                  <a:lnTo>
                    <a:pt x="0" y="595"/>
                  </a:lnTo>
                  <a:lnTo>
                    <a:pt x="32370" y="556"/>
                  </a:lnTo>
                  <a:lnTo>
                    <a:pt x="32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32375" y="1728000"/>
              <a:ext cx="798700" cy="455325"/>
            </a:xfrm>
            <a:custGeom>
              <a:avLst/>
              <a:gdLst/>
              <a:ahLst/>
              <a:cxnLst/>
              <a:rect l="l" t="t" r="r" b="b"/>
              <a:pathLst>
                <a:path w="31948" h="18213" extrusionOk="0">
                  <a:moveTo>
                    <a:pt x="1" y="1"/>
                  </a:moveTo>
                  <a:lnTo>
                    <a:pt x="1" y="18027"/>
                  </a:lnTo>
                  <a:lnTo>
                    <a:pt x="31947" y="18212"/>
                  </a:lnTo>
                  <a:lnTo>
                    <a:pt x="319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455825" y="1763000"/>
              <a:ext cx="735625" cy="364200"/>
            </a:xfrm>
            <a:custGeom>
              <a:avLst/>
              <a:gdLst/>
              <a:ahLst/>
              <a:cxnLst/>
              <a:rect l="l" t="t" r="r" b="b"/>
              <a:pathLst>
                <a:path w="29425" h="14568" extrusionOk="0">
                  <a:moveTo>
                    <a:pt x="1678" y="1"/>
                  </a:moveTo>
                  <a:lnTo>
                    <a:pt x="0" y="3923"/>
                  </a:lnTo>
                  <a:lnTo>
                    <a:pt x="11543" y="7224"/>
                  </a:lnTo>
                  <a:lnTo>
                    <a:pt x="885" y="12877"/>
                  </a:lnTo>
                  <a:lnTo>
                    <a:pt x="0" y="14567"/>
                  </a:lnTo>
                  <a:lnTo>
                    <a:pt x="29425" y="9245"/>
                  </a:lnTo>
                  <a:lnTo>
                    <a:pt x="16495" y="4874"/>
                  </a:lnTo>
                  <a:lnTo>
                    <a:pt x="29226" y="2391"/>
                  </a:lnTo>
                  <a:lnTo>
                    <a:pt x="29425" y="1546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79700" y="1827050"/>
              <a:ext cx="305325" cy="38025"/>
            </a:xfrm>
            <a:custGeom>
              <a:avLst/>
              <a:gdLst/>
              <a:ahLst/>
              <a:cxnLst/>
              <a:rect l="l" t="t" r="r" b="b"/>
              <a:pathLst>
                <a:path w="12213" h="1521" extrusionOk="0">
                  <a:moveTo>
                    <a:pt x="12120" y="1"/>
                  </a:moveTo>
                  <a:lnTo>
                    <a:pt x="115" y="1361"/>
                  </a:lnTo>
                  <a:cubicBezTo>
                    <a:pt x="1" y="1374"/>
                    <a:pt x="21" y="1520"/>
                    <a:pt x="116" y="1520"/>
                  </a:cubicBezTo>
                  <a:cubicBezTo>
                    <a:pt x="120" y="1520"/>
                    <a:pt x="124" y="1520"/>
                    <a:pt x="128" y="1519"/>
                  </a:cubicBezTo>
                  <a:lnTo>
                    <a:pt x="12133" y="172"/>
                  </a:lnTo>
                  <a:cubicBezTo>
                    <a:pt x="12186" y="159"/>
                    <a:pt x="12212" y="119"/>
                    <a:pt x="12212" y="80"/>
                  </a:cubicBezTo>
                  <a:cubicBezTo>
                    <a:pt x="12199" y="27"/>
                    <a:pt x="12159" y="1"/>
                    <a:pt x="12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88500" y="1796350"/>
              <a:ext cx="293875" cy="67975"/>
            </a:xfrm>
            <a:custGeom>
              <a:avLst/>
              <a:gdLst/>
              <a:ahLst/>
              <a:cxnLst/>
              <a:rect l="l" t="t" r="r" b="b"/>
              <a:pathLst>
                <a:path w="11755" h="2719" extrusionOk="0">
                  <a:moveTo>
                    <a:pt x="9074" y="0"/>
                  </a:moveTo>
                  <a:cubicBezTo>
                    <a:pt x="7819" y="0"/>
                    <a:pt x="7053" y="502"/>
                    <a:pt x="6617" y="938"/>
                  </a:cubicBezTo>
                  <a:cubicBezTo>
                    <a:pt x="6380" y="1163"/>
                    <a:pt x="6195" y="1440"/>
                    <a:pt x="6036" y="1730"/>
                  </a:cubicBezTo>
                  <a:cubicBezTo>
                    <a:pt x="5851" y="1479"/>
                    <a:pt x="5640" y="1255"/>
                    <a:pt x="5376" y="1070"/>
                  </a:cubicBezTo>
                  <a:cubicBezTo>
                    <a:pt x="4848" y="701"/>
                    <a:pt x="4221" y="505"/>
                    <a:pt x="3588" y="505"/>
                  </a:cubicBezTo>
                  <a:cubicBezTo>
                    <a:pt x="3383" y="505"/>
                    <a:pt x="3176" y="526"/>
                    <a:pt x="2972" y="568"/>
                  </a:cubicBezTo>
                  <a:cubicBezTo>
                    <a:pt x="767" y="925"/>
                    <a:pt x="14" y="2589"/>
                    <a:pt x="14" y="2602"/>
                  </a:cubicBezTo>
                  <a:cubicBezTo>
                    <a:pt x="1" y="2642"/>
                    <a:pt x="14" y="2694"/>
                    <a:pt x="54" y="2708"/>
                  </a:cubicBezTo>
                  <a:cubicBezTo>
                    <a:pt x="65" y="2715"/>
                    <a:pt x="77" y="2718"/>
                    <a:pt x="89" y="2718"/>
                  </a:cubicBezTo>
                  <a:cubicBezTo>
                    <a:pt x="121" y="2718"/>
                    <a:pt x="153" y="2697"/>
                    <a:pt x="172" y="2668"/>
                  </a:cubicBezTo>
                  <a:cubicBezTo>
                    <a:pt x="172" y="2655"/>
                    <a:pt x="886" y="1070"/>
                    <a:pt x="2999" y="727"/>
                  </a:cubicBezTo>
                  <a:cubicBezTo>
                    <a:pt x="3192" y="688"/>
                    <a:pt x="3386" y="669"/>
                    <a:pt x="3580" y="669"/>
                  </a:cubicBezTo>
                  <a:cubicBezTo>
                    <a:pt x="4181" y="669"/>
                    <a:pt x="4774" y="852"/>
                    <a:pt x="5283" y="1202"/>
                  </a:cubicBezTo>
                  <a:cubicBezTo>
                    <a:pt x="5561" y="1400"/>
                    <a:pt x="5798" y="1651"/>
                    <a:pt x="5983" y="1942"/>
                  </a:cubicBezTo>
                  <a:cubicBezTo>
                    <a:pt x="6001" y="1971"/>
                    <a:pt x="6030" y="1985"/>
                    <a:pt x="6057" y="1985"/>
                  </a:cubicBezTo>
                  <a:cubicBezTo>
                    <a:pt x="6090" y="1985"/>
                    <a:pt x="6121" y="1965"/>
                    <a:pt x="6129" y="1929"/>
                  </a:cubicBezTo>
                  <a:cubicBezTo>
                    <a:pt x="6274" y="1598"/>
                    <a:pt x="6485" y="1295"/>
                    <a:pt x="6749" y="1044"/>
                  </a:cubicBezTo>
                  <a:cubicBezTo>
                    <a:pt x="7344" y="463"/>
                    <a:pt x="8123" y="172"/>
                    <a:pt x="9074" y="172"/>
                  </a:cubicBezTo>
                  <a:cubicBezTo>
                    <a:pt x="10883" y="172"/>
                    <a:pt x="11596" y="1361"/>
                    <a:pt x="11596" y="1374"/>
                  </a:cubicBezTo>
                  <a:cubicBezTo>
                    <a:pt x="11609" y="1400"/>
                    <a:pt x="11649" y="1413"/>
                    <a:pt x="11675" y="1413"/>
                  </a:cubicBezTo>
                  <a:cubicBezTo>
                    <a:pt x="11689" y="1413"/>
                    <a:pt x="11689" y="1400"/>
                    <a:pt x="11702" y="1400"/>
                  </a:cubicBezTo>
                  <a:cubicBezTo>
                    <a:pt x="11741" y="1374"/>
                    <a:pt x="11755" y="1321"/>
                    <a:pt x="11728" y="1281"/>
                  </a:cubicBezTo>
                  <a:cubicBezTo>
                    <a:pt x="11702" y="1242"/>
                    <a:pt x="10975" y="14"/>
                    <a:pt x="9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77950" y="1846475"/>
              <a:ext cx="7600" cy="33500"/>
            </a:xfrm>
            <a:custGeom>
              <a:avLst/>
              <a:gdLst/>
              <a:ahLst/>
              <a:cxnLst/>
              <a:rect l="l" t="t" r="r" b="b"/>
              <a:pathLst>
                <a:path w="304" h="1340" extrusionOk="0">
                  <a:moveTo>
                    <a:pt x="95" y="0"/>
                  </a:moveTo>
                  <a:cubicBezTo>
                    <a:pt x="90" y="0"/>
                    <a:pt x="85" y="1"/>
                    <a:pt x="79" y="3"/>
                  </a:cubicBezTo>
                  <a:cubicBezTo>
                    <a:pt x="40" y="3"/>
                    <a:pt x="0" y="42"/>
                    <a:pt x="13" y="95"/>
                  </a:cubicBezTo>
                  <a:lnTo>
                    <a:pt x="145" y="1271"/>
                  </a:lnTo>
                  <a:cubicBezTo>
                    <a:pt x="145" y="1305"/>
                    <a:pt x="175" y="1339"/>
                    <a:pt x="217" y="1339"/>
                  </a:cubicBezTo>
                  <a:cubicBezTo>
                    <a:pt x="224" y="1339"/>
                    <a:pt x="231" y="1338"/>
                    <a:pt x="238" y="1337"/>
                  </a:cubicBezTo>
                  <a:cubicBezTo>
                    <a:pt x="278" y="1337"/>
                    <a:pt x="304" y="1297"/>
                    <a:pt x="304" y="1244"/>
                  </a:cubicBezTo>
                  <a:lnTo>
                    <a:pt x="172" y="69"/>
                  </a:lnTo>
                  <a:cubicBezTo>
                    <a:pt x="160" y="34"/>
                    <a:pt x="129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79050" y="1812200"/>
              <a:ext cx="7625" cy="33700"/>
            </a:xfrm>
            <a:custGeom>
              <a:avLst/>
              <a:gdLst/>
              <a:ahLst/>
              <a:cxnLst/>
              <a:rect l="l" t="t" r="r" b="b"/>
              <a:pathLst>
                <a:path w="305" h="1348" extrusionOk="0">
                  <a:moveTo>
                    <a:pt x="80" y="0"/>
                  </a:moveTo>
                  <a:cubicBezTo>
                    <a:pt x="27" y="13"/>
                    <a:pt x="1" y="53"/>
                    <a:pt x="1" y="93"/>
                  </a:cubicBezTo>
                  <a:lnTo>
                    <a:pt x="133" y="1281"/>
                  </a:lnTo>
                  <a:cubicBezTo>
                    <a:pt x="146" y="1321"/>
                    <a:pt x="185" y="1347"/>
                    <a:pt x="225" y="1347"/>
                  </a:cubicBezTo>
                  <a:cubicBezTo>
                    <a:pt x="278" y="1347"/>
                    <a:pt x="304" y="1295"/>
                    <a:pt x="304" y="1255"/>
                  </a:cubicBezTo>
                  <a:lnTo>
                    <a:pt x="172" y="80"/>
                  </a:lnTo>
                  <a:cubicBezTo>
                    <a:pt x="159" y="27"/>
                    <a:pt x="119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74350" y="1921100"/>
              <a:ext cx="244025" cy="209075"/>
            </a:xfrm>
            <a:custGeom>
              <a:avLst/>
              <a:gdLst/>
              <a:ahLst/>
              <a:cxnLst/>
              <a:rect l="l" t="t" r="r" b="b"/>
              <a:pathLst>
                <a:path w="9761" h="8363" extrusionOk="0">
                  <a:moveTo>
                    <a:pt x="5587" y="161"/>
                  </a:moveTo>
                  <a:cubicBezTo>
                    <a:pt x="7806" y="161"/>
                    <a:pt x="9615" y="1957"/>
                    <a:pt x="9615" y="4189"/>
                  </a:cubicBezTo>
                  <a:cubicBezTo>
                    <a:pt x="9615" y="6620"/>
                    <a:pt x="7625" y="8228"/>
                    <a:pt x="5553" y="8228"/>
                  </a:cubicBezTo>
                  <a:cubicBezTo>
                    <a:pt x="4563" y="8228"/>
                    <a:pt x="3554" y="7861"/>
                    <a:pt x="2734" y="7041"/>
                  </a:cubicBezTo>
                  <a:cubicBezTo>
                    <a:pt x="185" y="4506"/>
                    <a:pt x="1981" y="161"/>
                    <a:pt x="5587" y="161"/>
                  </a:cubicBezTo>
                  <a:close/>
                  <a:moveTo>
                    <a:pt x="5549" y="1"/>
                  </a:moveTo>
                  <a:cubicBezTo>
                    <a:pt x="4523" y="1"/>
                    <a:pt x="3478" y="381"/>
                    <a:pt x="2629" y="1231"/>
                  </a:cubicBezTo>
                  <a:cubicBezTo>
                    <a:pt x="1" y="3872"/>
                    <a:pt x="1863" y="8362"/>
                    <a:pt x="5587" y="8362"/>
                  </a:cubicBezTo>
                  <a:cubicBezTo>
                    <a:pt x="7885" y="8362"/>
                    <a:pt x="9760" y="6500"/>
                    <a:pt x="9760" y="4189"/>
                  </a:cubicBezTo>
                  <a:cubicBezTo>
                    <a:pt x="9760" y="1668"/>
                    <a:pt x="7697" y="1"/>
                    <a:pt x="5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11875" y="1921650"/>
              <a:ext cx="100225" cy="105825"/>
            </a:xfrm>
            <a:custGeom>
              <a:avLst/>
              <a:gdLst/>
              <a:ahLst/>
              <a:cxnLst/>
              <a:rect l="l" t="t" r="r" b="b"/>
              <a:pathLst>
                <a:path w="4009" h="4233" extrusionOk="0">
                  <a:moveTo>
                    <a:pt x="79" y="0"/>
                  </a:moveTo>
                  <a:cubicBezTo>
                    <a:pt x="40" y="0"/>
                    <a:pt x="0" y="20"/>
                    <a:pt x="7" y="60"/>
                  </a:cubicBezTo>
                  <a:lnTo>
                    <a:pt x="7" y="4167"/>
                  </a:lnTo>
                  <a:cubicBezTo>
                    <a:pt x="7" y="4206"/>
                    <a:pt x="33" y="4233"/>
                    <a:pt x="86" y="4233"/>
                  </a:cubicBezTo>
                  <a:lnTo>
                    <a:pt x="99" y="4233"/>
                  </a:lnTo>
                  <a:lnTo>
                    <a:pt x="3955" y="2793"/>
                  </a:lnTo>
                  <a:cubicBezTo>
                    <a:pt x="3982" y="2780"/>
                    <a:pt x="4008" y="2741"/>
                    <a:pt x="3995" y="2701"/>
                  </a:cubicBezTo>
                  <a:cubicBezTo>
                    <a:pt x="3985" y="2671"/>
                    <a:pt x="3953" y="2656"/>
                    <a:pt x="3926" y="2656"/>
                  </a:cubicBezTo>
                  <a:cubicBezTo>
                    <a:pt x="3917" y="2656"/>
                    <a:pt x="3909" y="2658"/>
                    <a:pt x="3903" y="2661"/>
                  </a:cubicBezTo>
                  <a:lnTo>
                    <a:pt x="152" y="4074"/>
                  </a:lnTo>
                  <a:lnTo>
                    <a:pt x="152" y="60"/>
                  </a:lnTo>
                  <a:cubicBezTo>
                    <a:pt x="159" y="20"/>
                    <a:pt x="119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12625" y="2023825"/>
              <a:ext cx="32125" cy="102375"/>
            </a:xfrm>
            <a:custGeom>
              <a:avLst/>
              <a:gdLst/>
              <a:ahLst/>
              <a:cxnLst/>
              <a:rect l="l" t="t" r="r" b="b"/>
              <a:pathLst>
                <a:path w="1285" h="4095" extrusionOk="0">
                  <a:moveTo>
                    <a:pt x="92" y="1"/>
                  </a:moveTo>
                  <a:cubicBezTo>
                    <a:pt x="47" y="1"/>
                    <a:pt x="0" y="37"/>
                    <a:pt x="16" y="93"/>
                  </a:cubicBezTo>
                  <a:lnTo>
                    <a:pt x="1126" y="4042"/>
                  </a:lnTo>
                  <a:cubicBezTo>
                    <a:pt x="1139" y="4068"/>
                    <a:pt x="1165" y="4095"/>
                    <a:pt x="1205" y="4095"/>
                  </a:cubicBezTo>
                  <a:lnTo>
                    <a:pt x="1218" y="4095"/>
                  </a:lnTo>
                  <a:cubicBezTo>
                    <a:pt x="1258" y="4081"/>
                    <a:pt x="1284" y="4042"/>
                    <a:pt x="1271" y="4002"/>
                  </a:cubicBezTo>
                  <a:lnTo>
                    <a:pt x="162" y="53"/>
                  </a:lnTo>
                  <a:cubicBezTo>
                    <a:pt x="151" y="17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956025" y="1796650"/>
              <a:ext cx="141200" cy="216075"/>
            </a:xfrm>
            <a:custGeom>
              <a:avLst/>
              <a:gdLst/>
              <a:ahLst/>
              <a:cxnLst/>
              <a:rect l="l" t="t" r="r" b="b"/>
              <a:pathLst>
                <a:path w="5648" h="8643" extrusionOk="0">
                  <a:moveTo>
                    <a:pt x="5455" y="332"/>
                  </a:moveTo>
                  <a:lnTo>
                    <a:pt x="4134" y="8507"/>
                  </a:lnTo>
                  <a:lnTo>
                    <a:pt x="198" y="7873"/>
                  </a:lnTo>
                  <a:lnTo>
                    <a:pt x="5455" y="332"/>
                  </a:lnTo>
                  <a:close/>
                  <a:moveTo>
                    <a:pt x="5576" y="0"/>
                  </a:moveTo>
                  <a:cubicBezTo>
                    <a:pt x="5555" y="0"/>
                    <a:pt x="5535" y="9"/>
                    <a:pt x="5521" y="28"/>
                  </a:cubicBezTo>
                  <a:lnTo>
                    <a:pt x="27" y="7886"/>
                  </a:lnTo>
                  <a:cubicBezTo>
                    <a:pt x="0" y="7925"/>
                    <a:pt x="27" y="7978"/>
                    <a:pt x="66" y="7978"/>
                  </a:cubicBezTo>
                  <a:lnTo>
                    <a:pt x="4174" y="8639"/>
                  </a:lnTo>
                  <a:cubicBezTo>
                    <a:pt x="4181" y="8641"/>
                    <a:pt x="4188" y="8642"/>
                    <a:pt x="4194" y="8642"/>
                  </a:cubicBezTo>
                  <a:cubicBezTo>
                    <a:pt x="4226" y="8642"/>
                    <a:pt x="4253" y="8618"/>
                    <a:pt x="4253" y="8586"/>
                  </a:cubicBezTo>
                  <a:lnTo>
                    <a:pt x="5639" y="81"/>
                  </a:lnTo>
                  <a:cubicBezTo>
                    <a:pt x="5648" y="30"/>
                    <a:pt x="5612" y="0"/>
                    <a:pt x="5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059025" y="1796675"/>
              <a:ext cx="106025" cy="232800"/>
            </a:xfrm>
            <a:custGeom>
              <a:avLst/>
              <a:gdLst/>
              <a:ahLst/>
              <a:cxnLst/>
              <a:rect l="l" t="t" r="r" b="b"/>
              <a:pathLst>
                <a:path w="4241" h="9312" extrusionOk="0">
                  <a:moveTo>
                    <a:pt x="1467" y="357"/>
                  </a:moveTo>
                  <a:lnTo>
                    <a:pt x="4082" y="9166"/>
                  </a:lnTo>
                  <a:lnTo>
                    <a:pt x="146" y="8532"/>
                  </a:lnTo>
                  <a:lnTo>
                    <a:pt x="1467" y="357"/>
                  </a:lnTo>
                  <a:close/>
                  <a:moveTo>
                    <a:pt x="1440" y="1"/>
                  </a:moveTo>
                  <a:cubicBezTo>
                    <a:pt x="1414" y="1"/>
                    <a:pt x="1387" y="27"/>
                    <a:pt x="1387" y="53"/>
                  </a:cubicBezTo>
                  <a:lnTo>
                    <a:pt x="1" y="8572"/>
                  </a:lnTo>
                  <a:cubicBezTo>
                    <a:pt x="1" y="8611"/>
                    <a:pt x="27" y="8638"/>
                    <a:pt x="54" y="8651"/>
                  </a:cubicBezTo>
                  <a:lnTo>
                    <a:pt x="4161" y="9311"/>
                  </a:lnTo>
                  <a:cubicBezTo>
                    <a:pt x="4187" y="9311"/>
                    <a:pt x="4200" y="9311"/>
                    <a:pt x="4214" y="9298"/>
                  </a:cubicBezTo>
                  <a:cubicBezTo>
                    <a:pt x="4240" y="9272"/>
                    <a:pt x="4240" y="9258"/>
                    <a:pt x="4227" y="9232"/>
                  </a:cubicBezTo>
                  <a:lnTo>
                    <a:pt x="1506" y="53"/>
                  </a:lnTo>
                  <a:cubicBezTo>
                    <a:pt x="1506" y="27"/>
                    <a:pt x="1480" y="1"/>
                    <a:pt x="1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950400" y="2029675"/>
              <a:ext cx="208700" cy="36525"/>
            </a:xfrm>
            <a:custGeom>
              <a:avLst/>
              <a:gdLst/>
              <a:ahLst/>
              <a:cxnLst/>
              <a:rect l="l" t="t" r="r" b="b"/>
              <a:pathLst>
                <a:path w="8348" h="1461" extrusionOk="0">
                  <a:moveTo>
                    <a:pt x="60" y="1"/>
                  </a:moveTo>
                  <a:cubicBezTo>
                    <a:pt x="31" y="1"/>
                    <a:pt x="12" y="25"/>
                    <a:pt x="1" y="57"/>
                  </a:cubicBezTo>
                  <a:cubicBezTo>
                    <a:pt x="1" y="84"/>
                    <a:pt x="27" y="123"/>
                    <a:pt x="54" y="123"/>
                  </a:cubicBezTo>
                  <a:lnTo>
                    <a:pt x="8268" y="1457"/>
                  </a:lnTo>
                  <a:cubicBezTo>
                    <a:pt x="8275" y="1459"/>
                    <a:pt x="8282" y="1460"/>
                    <a:pt x="8288" y="1460"/>
                  </a:cubicBezTo>
                  <a:cubicBezTo>
                    <a:pt x="8317" y="1460"/>
                    <a:pt x="8336" y="1437"/>
                    <a:pt x="8347" y="1404"/>
                  </a:cubicBezTo>
                  <a:cubicBezTo>
                    <a:pt x="8347" y="1365"/>
                    <a:pt x="8321" y="1338"/>
                    <a:pt x="8294" y="1325"/>
                  </a:cubicBezTo>
                  <a:lnTo>
                    <a:pt x="80" y="4"/>
                  </a:lnTo>
                  <a:cubicBezTo>
                    <a:pt x="73" y="2"/>
                    <a:pt x="6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945775" y="2057750"/>
              <a:ext cx="209250" cy="36450"/>
            </a:xfrm>
            <a:custGeom>
              <a:avLst/>
              <a:gdLst/>
              <a:ahLst/>
              <a:cxnLst/>
              <a:rect l="l" t="t" r="r" b="b"/>
              <a:pathLst>
                <a:path w="8370" h="1458" extrusionOk="0">
                  <a:moveTo>
                    <a:pt x="60" y="0"/>
                  </a:moveTo>
                  <a:cubicBezTo>
                    <a:pt x="32" y="0"/>
                    <a:pt x="12" y="24"/>
                    <a:pt x="1" y="57"/>
                  </a:cubicBezTo>
                  <a:cubicBezTo>
                    <a:pt x="1" y="83"/>
                    <a:pt x="27" y="123"/>
                    <a:pt x="67" y="123"/>
                  </a:cubicBezTo>
                  <a:lnTo>
                    <a:pt x="8268" y="1457"/>
                  </a:lnTo>
                  <a:cubicBezTo>
                    <a:pt x="8272" y="1457"/>
                    <a:pt x="8276" y="1458"/>
                    <a:pt x="8280" y="1458"/>
                  </a:cubicBezTo>
                  <a:cubicBezTo>
                    <a:pt x="8350" y="1458"/>
                    <a:pt x="8370" y="1350"/>
                    <a:pt x="8295" y="1338"/>
                  </a:cubicBezTo>
                  <a:lnTo>
                    <a:pt x="80" y="4"/>
                  </a:lnTo>
                  <a:cubicBezTo>
                    <a:pt x="73" y="2"/>
                    <a:pt x="6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941150" y="2085900"/>
              <a:ext cx="208700" cy="36675"/>
            </a:xfrm>
            <a:custGeom>
              <a:avLst/>
              <a:gdLst/>
              <a:ahLst/>
              <a:cxnLst/>
              <a:rect l="l" t="t" r="r" b="b"/>
              <a:pathLst>
                <a:path w="8348" h="1467" extrusionOk="0">
                  <a:moveTo>
                    <a:pt x="80" y="0"/>
                  </a:moveTo>
                  <a:cubicBezTo>
                    <a:pt x="54" y="0"/>
                    <a:pt x="14" y="14"/>
                    <a:pt x="14" y="53"/>
                  </a:cubicBezTo>
                  <a:cubicBezTo>
                    <a:pt x="1" y="93"/>
                    <a:pt x="27" y="119"/>
                    <a:pt x="67" y="133"/>
                  </a:cubicBezTo>
                  <a:lnTo>
                    <a:pt x="8268" y="1466"/>
                  </a:lnTo>
                  <a:cubicBezTo>
                    <a:pt x="8308" y="1466"/>
                    <a:pt x="8334" y="1440"/>
                    <a:pt x="8348" y="1414"/>
                  </a:cubicBezTo>
                  <a:cubicBezTo>
                    <a:pt x="8348" y="1374"/>
                    <a:pt x="8321" y="1334"/>
                    <a:pt x="8295" y="1334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831550" y="1781450"/>
              <a:ext cx="35350" cy="44325"/>
            </a:xfrm>
            <a:custGeom>
              <a:avLst/>
              <a:gdLst/>
              <a:ahLst/>
              <a:cxnLst/>
              <a:rect l="l" t="t" r="r" b="b"/>
              <a:pathLst>
                <a:path w="1414" h="1773" extrusionOk="0">
                  <a:moveTo>
                    <a:pt x="880" y="1"/>
                  </a:moveTo>
                  <a:cubicBezTo>
                    <a:pt x="626" y="1"/>
                    <a:pt x="370" y="293"/>
                    <a:pt x="357" y="306"/>
                  </a:cubicBezTo>
                  <a:cubicBezTo>
                    <a:pt x="318" y="344"/>
                    <a:pt x="357" y="397"/>
                    <a:pt x="402" y="397"/>
                  </a:cubicBezTo>
                  <a:cubicBezTo>
                    <a:pt x="418" y="397"/>
                    <a:pt x="435" y="390"/>
                    <a:pt x="449" y="372"/>
                  </a:cubicBezTo>
                  <a:cubicBezTo>
                    <a:pt x="513" y="308"/>
                    <a:pt x="726" y="120"/>
                    <a:pt x="883" y="120"/>
                  </a:cubicBezTo>
                  <a:cubicBezTo>
                    <a:pt x="888" y="120"/>
                    <a:pt x="893" y="120"/>
                    <a:pt x="898" y="121"/>
                  </a:cubicBezTo>
                  <a:cubicBezTo>
                    <a:pt x="978" y="134"/>
                    <a:pt x="1044" y="187"/>
                    <a:pt x="1083" y="253"/>
                  </a:cubicBezTo>
                  <a:cubicBezTo>
                    <a:pt x="1242" y="530"/>
                    <a:pt x="529" y="1191"/>
                    <a:pt x="27" y="1547"/>
                  </a:cubicBezTo>
                  <a:cubicBezTo>
                    <a:pt x="14" y="1560"/>
                    <a:pt x="0" y="1587"/>
                    <a:pt x="14" y="1613"/>
                  </a:cubicBezTo>
                  <a:cubicBezTo>
                    <a:pt x="14" y="1640"/>
                    <a:pt x="40" y="1653"/>
                    <a:pt x="53" y="1653"/>
                  </a:cubicBezTo>
                  <a:lnTo>
                    <a:pt x="1057" y="1772"/>
                  </a:lnTo>
                  <a:cubicBezTo>
                    <a:pt x="1061" y="1772"/>
                    <a:pt x="1065" y="1773"/>
                    <a:pt x="1069" y="1773"/>
                  </a:cubicBezTo>
                  <a:cubicBezTo>
                    <a:pt x="1137" y="1773"/>
                    <a:pt x="1145" y="1666"/>
                    <a:pt x="1070" y="1666"/>
                  </a:cubicBezTo>
                  <a:lnTo>
                    <a:pt x="212" y="1560"/>
                  </a:lnTo>
                  <a:cubicBezTo>
                    <a:pt x="555" y="1296"/>
                    <a:pt x="1414" y="583"/>
                    <a:pt x="1189" y="200"/>
                  </a:cubicBezTo>
                  <a:cubicBezTo>
                    <a:pt x="1136" y="95"/>
                    <a:pt x="1031" y="15"/>
                    <a:pt x="912" y="2"/>
                  </a:cubicBezTo>
                  <a:cubicBezTo>
                    <a:pt x="901" y="1"/>
                    <a:pt x="891" y="1"/>
                    <a:pt x="8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890325" y="1788675"/>
              <a:ext cx="35350" cy="44350"/>
            </a:xfrm>
            <a:custGeom>
              <a:avLst/>
              <a:gdLst/>
              <a:ahLst/>
              <a:cxnLst/>
              <a:rect l="l" t="t" r="r" b="b"/>
              <a:pathLst>
                <a:path w="1414" h="1774" extrusionOk="0">
                  <a:moveTo>
                    <a:pt x="878" y="0"/>
                  </a:moveTo>
                  <a:cubicBezTo>
                    <a:pt x="629" y="0"/>
                    <a:pt x="382" y="282"/>
                    <a:pt x="370" y="294"/>
                  </a:cubicBezTo>
                  <a:cubicBezTo>
                    <a:pt x="344" y="321"/>
                    <a:pt x="344" y="360"/>
                    <a:pt x="370" y="373"/>
                  </a:cubicBezTo>
                  <a:cubicBezTo>
                    <a:pt x="377" y="387"/>
                    <a:pt x="390" y="393"/>
                    <a:pt x="405" y="393"/>
                  </a:cubicBezTo>
                  <a:cubicBezTo>
                    <a:pt x="419" y="393"/>
                    <a:pt x="436" y="387"/>
                    <a:pt x="449" y="373"/>
                  </a:cubicBezTo>
                  <a:cubicBezTo>
                    <a:pt x="511" y="299"/>
                    <a:pt x="713" y="120"/>
                    <a:pt x="879" y="120"/>
                  </a:cubicBezTo>
                  <a:cubicBezTo>
                    <a:pt x="890" y="120"/>
                    <a:pt x="901" y="121"/>
                    <a:pt x="911" y="122"/>
                  </a:cubicBezTo>
                  <a:cubicBezTo>
                    <a:pt x="991" y="136"/>
                    <a:pt x="1057" y="188"/>
                    <a:pt x="1083" y="255"/>
                  </a:cubicBezTo>
                  <a:cubicBezTo>
                    <a:pt x="1242" y="532"/>
                    <a:pt x="528" y="1192"/>
                    <a:pt x="40" y="1549"/>
                  </a:cubicBezTo>
                  <a:cubicBezTo>
                    <a:pt x="13" y="1562"/>
                    <a:pt x="0" y="1588"/>
                    <a:pt x="13" y="1615"/>
                  </a:cubicBezTo>
                  <a:cubicBezTo>
                    <a:pt x="13" y="1628"/>
                    <a:pt x="40" y="1654"/>
                    <a:pt x="66" y="1654"/>
                  </a:cubicBezTo>
                  <a:lnTo>
                    <a:pt x="1070" y="1773"/>
                  </a:lnTo>
                  <a:cubicBezTo>
                    <a:pt x="1136" y="1773"/>
                    <a:pt x="1149" y="1681"/>
                    <a:pt x="1083" y="1668"/>
                  </a:cubicBezTo>
                  <a:lnTo>
                    <a:pt x="225" y="1562"/>
                  </a:lnTo>
                  <a:cubicBezTo>
                    <a:pt x="555" y="1298"/>
                    <a:pt x="1413" y="585"/>
                    <a:pt x="1189" y="188"/>
                  </a:cubicBezTo>
                  <a:cubicBezTo>
                    <a:pt x="1136" y="83"/>
                    <a:pt x="1043" y="17"/>
                    <a:pt x="925" y="4"/>
                  </a:cubicBezTo>
                  <a:cubicBezTo>
                    <a:pt x="909" y="1"/>
                    <a:pt x="894" y="0"/>
                    <a:pt x="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871175" y="1797200"/>
              <a:ext cx="12575" cy="24600"/>
            </a:xfrm>
            <a:custGeom>
              <a:avLst/>
              <a:gdLst/>
              <a:ahLst/>
              <a:cxnLst/>
              <a:rect l="l" t="t" r="r" b="b"/>
              <a:pathLst>
                <a:path w="503" h="984" extrusionOk="0">
                  <a:moveTo>
                    <a:pt x="439" y="1"/>
                  </a:moveTo>
                  <a:cubicBezTo>
                    <a:pt x="417" y="1"/>
                    <a:pt x="393" y="13"/>
                    <a:pt x="383" y="32"/>
                  </a:cubicBezTo>
                  <a:lnTo>
                    <a:pt x="13" y="904"/>
                  </a:lnTo>
                  <a:cubicBezTo>
                    <a:pt x="0" y="930"/>
                    <a:pt x="13" y="970"/>
                    <a:pt x="40" y="983"/>
                  </a:cubicBezTo>
                  <a:lnTo>
                    <a:pt x="66" y="983"/>
                  </a:lnTo>
                  <a:cubicBezTo>
                    <a:pt x="79" y="983"/>
                    <a:pt x="106" y="970"/>
                    <a:pt x="119" y="957"/>
                  </a:cubicBezTo>
                  <a:lnTo>
                    <a:pt x="489" y="85"/>
                  </a:lnTo>
                  <a:cubicBezTo>
                    <a:pt x="502" y="59"/>
                    <a:pt x="489" y="19"/>
                    <a:pt x="462" y="6"/>
                  </a:cubicBezTo>
                  <a:cubicBezTo>
                    <a:pt x="455" y="2"/>
                    <a:pt x="447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866225" y="1806900"/>
              <a:ext cx="22125" cy="5325"/>
            </a:xfrm>
            <a:custGeom>
              <a:avLst/>
              <a:gdLst/>
              <a:ahLst/>
              <a:cxnLst/>
              <a:rect l="l" t="t" r="r" b="b"/>
              <a:pathLst>
                <a:path w="885" h="213" extrusionOk="0">
                  <a:moveTo>
                    <a:pt x="93" y="1"/>
                  </a:moveTo>
                  <a:cubicBezTo>
                    <a:pt x="13" y="1"/>
                    <a:pt x="0" y="93"/>
                    <a:pt x="66" y="120"/>
                  </a:cubicBezTo>
                  <a:lnTo>
                    <a:pt x="819" y="212"/>
                  </a:lnTo>
                  <a:cubicBezTo>
                    <a:pt x="845" y="212"/>
                    <a:pt x="885" y="186"/>
                    <a:pt x="885" y="159"/>
                  </a:cubicBezTo>
                  <a:cubicBezTo>
                    <a:pt x="885" y="120"/>
                    <a:pt x="859" y="93"/>
                    <a:pt x="832" y="93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929375" y="1807550"/>
              <a:ext cx="26575" cy="5675"/>
            </a:xfrm>
            <a:custGeom>
              <a:avLst/>
              <a:gdLst/>
              <a:ahLst/>
              <a:cxnLst/>
              <a:rect l="l" t="t" r="r" b="b"/>
              <a:pathLst>
                <a:path w="1063" h="227" extrusionOk="0">
                  <a:moveTo>
                    <a:pt x="90" y="0"/>
                  </a:moveTo>
                  <a:cubicBezTo>
                    <a:pt x="9" y="0"/>
                    <a:pt x="1" y="120"/>
                    <a:pt x="89" y="120"/>
                  </a:cubicBezTo>
                  <a:lnTo>
                    <a:pt x="974" y="226"/>
                  </a:lnTo>
                  <a:cubicBezTo>
                    <a:pt x="978" y="227"/>
                    <a:pt x="982" y="227"/>
                    <a:pt x="986" y="227"/>
                  </a:cubicBezTo>
                  <a:cubicBezTo>
                    <a:pt x="1054" y="227"/>
                    <a:pt x="1062" y="120"/>
                    <a:pt x="987" y="120"/>
                  </a:cubicBezTo>
                  <a:lnTo>
                    <a:pt x="102" y="1"/>
                  </a:lnTo>
                  <a:cubicBezTo>
                    <a:pt x="98" y="1"/>
                    <a:pt x="94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926625" y="1818125"/>
              <a:ext cx="25450" cy="5650"/>
            </a:xfrm>
            <a:custGeom>
              <a:avLst/>
              <a:gdLst/>
              <a:ahLst/>
              <a:cxnLst/>
              <a:rect l="l" t="t" r="r" b="b"/>
              <a:pathLst>
                <a:path w="1018" h="226" extrusionOk="0">
                  <a:moveTo>
                    <a:pt x="80" y="1"/>
                  </a:moveTo>
                  <a:cubicBezTo>
                    <a:pt x="41" y="1"/>
                    <a:pt x="14" y="27"/>
                    <a:pt x="14" y="54"/>
                  </a:cubicBezTo>
                  <a:cubicBezTo>
                    <a:pt x="1" y="80"/>
                    <a:pt x="27" y="120"/>
                    <a:pt x="54" y="120"/>
                  </a:cubicBezTo>
                  <a:lnTo>
                    <a:pt x="952" y="225"/>
                  </a:lnTo>
                  <a:cubicBezTo>
                    <a:pt x="978" y="225"/>
                    <a:pt x="1005" y="212"/>
                    <a:pt x="1018" y="173"/>
                  </a:cubicBezTo>
                  <a:cubicBezTo>
                    <a:pt x="1018" y="146"/>
                    <a:pt x="991" y="120"/>
                    <a:pt x="965" y="1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965925" y="1800675"/>
              <a:ext cx="27000" cy="20450"/>
            </a:xfrm>
            <a:custGeom>
              <a:avLst/>
              <a:gdLst/>
              <a:ahLst/>
              <a:cxnLst/>
              <a:rect l="l" t="t" r="r" b="b"/>
              <a:pathLst>
                <a:path w="1080" h="818" extrusionOk="0">
                  <a:moveTo>
                    <a:pt x="604" y="0"/>
                  </a:moveTo>
                  <a:cubicBezTo>
                    <a:pt x="592" y="0"/>
                    <a:pt x="579" y="4"/>
                    <a:pt x="568" y="12"/>
                  </a:cubicBezTo>
                  <a:lnTo>
                    <a:pt x="27" y="593"/>
                  </a:lnTo>
                  <a:cubicBezTo>
                    <a:pt x="0" y="607"/>
                    <a:pt x="0" y="633"/>
                    <a:pt x="14" y="659"/>
                  </a:cubicBezTo>
                  <a:cubicBezTo>
                    <a:pt x="14" y="686"/>
                    <a:pt x="27" y="699"/>
                    <a:pt x="53" y="699"/>
                  </a:cubicBezTo>
                  <a:lnTo>
                    <a:pt x="1004" y="818"/>
                  </a:lnTo>
                  <a:lnTo>
                    <a:pt x="991" y="805"/>
                  </a:lnTo>
                  <a:lnTo>
                    <a:pt x="991" y="805"/>
                  </a:lnTo>
                  <a:cubicBezTo>
                    <a:pt x="995" y="805"/>
                    <a:pt x="999" y="806"/>
                    <a:pt x="1003" y="806"/>
                  </a:cubicBezTo>
                  <a:cubicBezTo>
                    <a:pt x="1071" y="806"/>
                    <a:pt x="1080" y="699"/>
                    <a:pt x="1017" y="699"/>
                  </a:cubicBezTo>
                  <a:lnTo>
                    <a:pt x="185" y="593"/>
                  </a:lnTo>
                  <a:lnTo>
                    <a:pt x="648" y="105"/>
                  </a:lnTo>
                  <a:cubicBezTo>
                    <a:pt x="689" y="52"/>
                    <a:pt x="649" y="0"/>
                    <a:pt x="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967575" y="1799100"/>
              <a:ext cx="32050" cy="45475"/>
            </a:xfrm>
            <a:custGeom>
              <a:avLst/>
              <a:gdLst/>
              <a:ahLst/>
              <a:cxnLst/>
              <a:rect l="l" t="t" r="r" b="b"/>
              <a:pathLst>
                <a:path w="1282" h="1819" extrusionOk="0">
                  <a:moveTo>
                    <a:pt x="1218" y="1"/>
                  </a:moveTo>
                  <a:cubicBezTo>
                    <a:pt x="1200" y="1"/>
                    <a:pt x="1184" y="7"/>
                    <a:pt x="1176" y="22"/>
                  </a:cubicBezTo>
                  <a:lnTo>
                    <a:pt x="14" y="1726"/>
                  </a:lnTo>
                  <a:cubicBezTo>
                    <a:pt x="1" y="1752"/>
                    <a:pt x="1" y="1792"/>
                    <a:pt x="27" y="1805"/>
                  </a:cubicBezTo>
                  <a:cubicBezTo>
                    <a:pt x="40" y="1805"/>
                    <a:pt x="53" y="1819"/>
                    <a:pt x="53" y="1819"/>
                  </a:cubicBezTo>
                  <a:cubicBezTo>
                    <a:pt x="80" y="1819"/>
                    <a:pt x="93" y="1805"/>
                    <a:pt x="106" y="1792"/>
                  </a:cubicBezTo>
                  <a:lnTo>
                    <a:pt x="1268" y="88"/>
                  </a:lnTo>
                  <a:cubicBezTo>
                    <a:pt x="1282" y="62"/>
                    <a:pt x="1282" y="36"/>
                    <a:pt x="1255" y="9"/>
                  </a:cubicBezTo>
                  <a:cubicBezTo>
                    <a:pt x="1244" y="4"/>
                    <a:pt x="1231" y="1"/>
                    <a:pt x="1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2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2"/>
          <p:cNvGrpSpPr/>
          <p:nvPr/>
        </p:nvGrpSpPr>
        <p:grpSpPr>
          <a:xfrm>
            <a:off x="-93016" y="2390294"/>
            <a:ext cx="501676" cy="471172"/>
            <a:chOff x="-93016" y="3230957"/>
            <a:chExt cx="501676" cy="471172"/>
          </a:xfrm>
        </p:grpSpPr>
        <p:sp>
          <p:nvSpPr>
            <p:cNvPr id="88" name="Google Shape;88;p2"/>
            <p:cNvSpPr/>
            <p:nvPr/>
          </p:nvSpPr>
          <p:spPr>
            <a:xfrm>
              <a:off x="-93016" y="3230957"/>
              <a:ext cx="74834" cy="471172"/>
            </a:xfrm>
            <a:custGeom>
              <a:avLst/>
              <a:gdLst/>
              <a:ahLst/>
              <a:cxnLst/>
              <a:rect l="l" t="t" r="r" b="b"/>
              <a:pathLst>
                <a:path w="1992" h="12542" extrusionOk="0">
                  <a:moveTo>
                    <a:pt x="1" y="0"/>
                  </a:moveTo>
                  <a:lnTo>
                    <a:pt x="1" y="12542"/>
                  </a:lnTo>
                  <a:lnTo>
                    <a:pt x="1991" y="12542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18219" y="3230957"/>
              <a:ext cx="203278" cy="471172"/>
            </a:xfrm>
            <a:custGeom>
              <a:avLst/>
              <a:gdLst/>
              <a:ahLst/>
              <a:cxnLst/>
              <a:rect l="l" t="t" r="r" b="b"/>
              <a:pathLst>
                <a:path w="5411" h="12542" extrusionOk="0">
                  <a:moveTo>
                    <a:pt x="0" y="0"/>
                  </a:moveTo>
                  <a:lnTo>
                    <a:pt x="0" y="12542"/>
                  </a:lnTo>
                  <a:lnTo>
                    <a:pt x="5411" y="12542"/>
                  </a:lnTo>
                  <a:lnTo>
                    <a:pt x="54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30586" y="3230957"/>
              <a:ext cx="74834" cy="471172"/>
            </a:xfrm>
            <a:custGeom>
              <a:avLst/>
              <a:gdLst/>
              <a:ahLst/>
              <a:cxnLst/>
              <a:rect l="l" t="t" r="r" b="b"/>
              <a:pathLst>
                <a:path w="1992" h="12542" extrusionOk="0">
                  <a:moveTo>
                    <a:pt x="1" y="0"/>
                  </a:moveTo>
                  <a:lnTo>
                    <a:pt x="1" y="12542"/>
                  </a:lnTo>
                  <a:lnTo>
                    <a:pt x="1991" y="12542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05383" y="3230957"/>
              <a:ext cx="203278" cy="471172"/>
            </a:xfrm>
            <a:custGeom>
              <a:avLst/>
              <a:gdLst/>
              <a:ahLst/>
              <a:cxnLst/>
              <a:rect l="l" t="t" r="r" b="b"/>
              <a:pathLst>
                <a:path w="5411" h="12542" extrusionOk="0">
                  <a:moveTo>
                    <a:pt x="0" y="0"/>
                  </a:moveTo>
                  <a:lnTo>
                    <a:pt x="0" y="12542"/>
                  </a:lnTo>
                  <a:lnTo>
                    <a:pt x="5411" y="12542"/>
                  </a:lnTo>
                  <a:lnTo>
                    <a:pt x="5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p46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8" name="Google Shape;3178;p46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9" name="Google Shape;3179;p46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80" name="Google Shape;3180;p46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3181" name="Google Shape;3181;p46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6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6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46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6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46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7" name="Google Shape;3187;p46"/>
          <p:cNvGrpSpPr/>
          <p:nvPr/>
        </p:nvGrpSpPr>
        <p:grpSpPr>
          <a:xfrm>
            <a:off x="-935450" y="3043400"/>
            <a:ext cx="1437100" cy="1833900"/>
            <a:chOff x="-783050" y="3043400"/>
            <a:chExt cx="1437100" cy="1833900"/>
          </a:xfrm>
        </p:grpSpPr>
        <p:sp>
          <p:nvSpPr>
            <p:cNvPr id="3188" name="Google Shape;3188;p46"/>
            <p:cNvSpPr/>
            <p:nvPr/>
          </p:nvSpPr>
          <p:spPr>
            <a:xfrm>
              <a:off x="-531425" y="4608500"/>
              <a:ext cx="1132500" cy="26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9" name="Google Shape;3189;p46"/>
            <p:cNvGrpSpPr/>
            <p:nvPr/>
          </p:nvGrpSpPr>
          <p:grpSpPr>
            <a:xfrm>
              <a:off x="-783050" y="3043400"/>
              <a:ext cx="1437100" cy="1722150"/>
              <a:chOff x="-783050" y="3043400"/>
              <a:chExt cx="1437100" cy="1722150"/>
            </a:xfrm>
          </p:grpSpPr>
          <p:sp>
            <p:nvSpPr>
              <p:cNvPr id="3190" name="Google Shape;3190;p46"/>
              <p:cNvSpPr/>
              <p:nvPr/>
            </p:nvSpPr>
            <p:spPr>
              <a:xfrm>
                <a:off x="-783050" y="4042950"/>
                <a:ext cx="275350" cy="163875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6555" extrusionOk="0">
                    <a:moveTo>
                      <a:pt x="6914" y="1"/>
                    </a:moveTo>
                    <a:cubicBezTo>
                      <a:pt x="6547" y="1"/>
                      <a:pt x="6180" y="51"/>
                      <a:pt x="5819" y="154"/>
                    </a:cubicBezTo>
                    <a:cubicBezTo>
                      <a:pt x="4631" y="446"/>
                      <a:pt x="3546" y="1072"/>
                      <a:pt x="2691" y="1969"/>
                    </a:cubicBezTo>
                    <a:cubicBezTo>
                      <a:pt x="1711" y="3053"/>
                      <a:pt x="1106" y="4471"/>
                      <a:pt x="0" y="5452"/>
                    </a:cubicBezTo>
                    <a:cubicBezTo>
                      <a:pt x="1022" y="5869"/>
                      <a:pt x="2107" y="6203"/>
                      <a:pt x="3191" y="6432"/>
                    </a:cubicBezTo>
                    <a:cubicBezTo>
                      <a:pt x="3683" y="6514"/>
                      <a:pt x="4177" y="6555"/>
                      <a:pt x="4669" y="6555"/>
                    </a:cubicBezTo>
                    <a:cubicBezTo>
                      <a:pt x="6305" y="6555"/>
                      <a:pt x="7917" y="6104"/>
                      <a:pt x="9344" y="5222"/>
                    </a:cubicBezTo>
                    <a:cubicBezTo>
                      <a:pt x="9866" y="4909"/>
                      <a:pt x="10387" y="4492"/>
                      <a:pt x="10596" y="3929"/>
                    </a:cubicBezTo>
                    <a:cubicBezTo>
                      <a:pt x="11013" y="2845"/>
                      <a:pt x="9386" y="738"/>
                      <a:pt x="8468" y="300"/>
                    </a:cubicBezTo>
                    <a:cubicBezTo>
                      <a:pt x="7965" y="103"/>
                      <a:pt x="7440" y="1"/>
                      <a:pt x="69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6"/>
              <p:cNvSpPr/>
              <p:nvPr/>
            </p:nvSpPr>
            <p:spPr>
              <a:xfrm>
                <a:off x="-176625" y="4674600"/>
                <a:ext cx="3452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13809" h="3638" extrusionOk="0">
                    <a:moveTo>
                      <a:pt x="13662" y="0"/>
                    </a:moveTo>
                    <a:lnTo>
                      <a:pt x="147" y="522"/>
                    </a:lnTo>
                    <a:cubicBezTo>
                      <a:pt x="147" y="1314"/>
                      <a:pt x="1" y="1982"/>
                      <a:pt x="188" y="2795"/>
                    </a:cubicBezTo>
                    <a:cubicBezTo>
                      <a:pt x="230" y="3046"/>
                      <a:pt x="2295" y="3338"/>
                      <a:pt x="2566" y="3379"/>
                    </a:cubicBezTo>
                    <a:cubicBezTo>
                      <a:pt x="3442" y="3525"/>
                      <a:pt x="4318" y="3609"/>
                      <a:pt x="5215" y="3630"/>
                    </a:cubicBezTo>
                    <a:cubicBezTo>
                      <a:pt x="5724" y="3633"/>
                      <a:pt x="6234" y="3637"/>
                      <a:pt x="6744" y="3637"/>
                    </a:cubicBezTo>
                    <a:cubicBezTo>
                      <a:pt x="8936" y="3637"/>
                      <a:pt x="11143" y="3565"/>
                      <a:pt x="13308" y="3108"/>
                    </a:cubicBezTo>
                    <a:cubicBezTo>
                      <a:pt x="13808" y="2983"/>
                      <a:pt x="13621" y="2462"/>
                      <a:pt x="13621" y="2024"/>
                    </a:cubicBezTo>
                    <a:cubicBezTo>
                      <a:pt x="13621" y="1356"/>
                      <a:pt x="13662" y="668"/>
                      <a:pt x="136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6"/>
              <p:cNvSpPr/>
              <p:nvPr/>
            </p:nvSpPr>
            <p:spPr>
              <a:xfrm>
                <a:off x="-444650" y="4099125"/>
                <a:ext cx="885950" cy="639200"/>
              </a:xfrm>
              <a:custGeom>
                <a:avLst/>
                <a:gdLst/>
                <a:ahLst/>
                <a:cxnLst/>
                <a:rect l="l" t="t" r="r" b="b"/>
                <a:pathLst>
                  <a:path w="35438" h="25568" extrusionOk="0">
                    <a:moveTo>
                      <a:pt x="30810" y="1"/>
                    </a:moveTo>
                    <a:cubicBezTo>
                      <a:pt x="30145" y="1"/>
                      <a:pt x="29451" y="118"/>
                      <a:pt x="28889" y="118"/>
                    </a:cubicBezTo>
                    <a:cubicBezTo>
                      <a:pt x="20858" y="118"/>
                      <a:pt x="12807" y="118"/>
                      <a:pt x="4777" y="139"/>
                    </a:cubicBezTo>
                    <a:cubicBezTo>
                      <a:pt x="4110" y="139"/>
                      <a:pt x="3401" y="160"/>
                      <a:pt x="2879" y="618"/>
                    </a:cubicBezTo>
                    <a:cubicBezTo>
                      <a:pt x="1398" y="1932"/>
                      <a:pt x="3839" y="2683"/>
                      <a:pt x="3713" y="3914"/>
                    </a:cubicBezTo>
                    <a:cubicBezTo>
                      <a:pt x="3651" y="4560"/>
                      <a:pt x="2379" y="5708"/>
                      <a:pt x="2024" y="6292"/>
                    </a:cubicBezTo>
                    <a:cubicBezTo>
                      <a:pt x="939" y="8085"/>
                      <a:pt x="293" y="10129"/>
                      <a:pt x="168" y="12215"/>
                    </a:cubicBezTo>
                    <a:cubicBezTo>
                      <a:pt x="147" y="12340"/>
                      <a:pt x="147" y="12465"/>
                      <a:pt x="147" y="12570"/>
                    </a:cubicBezTo>
                    <a:cubicBezTo>
                      <a:pt x="1" y="17596"/>
                      <a:pt x="3129" y="21372"/>
                      <a:pt x="7092" y="23332"/>
                    </a:cubicBezTo>
                    <a:cubicBezTo>
                      <a:pt x="10284" y="24897"/>
                      <a:pt x="13892" y="25501"/>
                      <a:pt x="17354" y="25564"/>
                    </a:cubicBezTo>
                    <a:cubicBezTo>
                      <a:pt x="17515" y="25566"/>
                      <a:pt x="17678" y="25568"/>
                      <a:pt x="17844" y="25568"/>
                    </a:cubicBezTo>
                    <a:cubicBezTo>
                      <a:pt x="20601" y="25568"/>
                      <a:pt x="24005" y="25228"/>
                      <a:pt x="27074" y="24146"/>
                    </a:cubicBezTo>
                    <a:cubicBezTo>
                      <a:pt x="30870" y="22790"/>
                      <a:pt x="34187" y="20266"/>
                      <a:pt x="35146" y="15844"/>
                    </a:cubicBezTo>
                    <a:cubicBezTo>
                      <a:pt x="35334" y="14927"/>
                      <a:pt x="35438" y="14009"/>
                      <a:pt x="35417" y="13070"/>
                    </a:cubicBezTo>
                    <a:cubicBezTo>
                      <a:pt x="35438" y="10901"/>
                      <a:pt x="34917" y="8774"/>
                      <a:pt x="33895" y="6855"/>
                    </a:cubicBezTo>
                    <a:cubicBezTo>
                      <a:pt x="33477" y="6083"/>
                      <a:pt x="31663" y="4102"/>
                      <a:pt x="31934" y="3205"/>
                    </a:cubicBezTo>
                    <a:cubicBezTo>
                      <a:pt x="32205" y="2308"/>
                      <a:pt x="33269" y="2454"/>
                      <a:pt x="33081" y="1307"/>
                    </a:cubicBezTo>
                    <a:cubicBezTo>
                      <a:pt x="32977" y="639"/>
                      <a:pt x="32497" y="431"/>
                      <a:pt x="31996" y="201"/>
                    </a:cubicBezTo>
                    <a:cubicBezTo>
                      <a:pt x="31641" y="48"/>
                      <a:pt x="31231" y="1"/>
                      <a:pt x="308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6"/>
              <p:cNvSpPr/>
              <p:nvPr/>
            </p:nvSpPr>
            <p:spPr>
              <a:xfrm>
                <a:off x="-407100" y="4098725"/>
                <a:ext cx="856750" cy="639600"/>
              </a:xfrm>
              <a:custGeom>
                <a:avLst/>
                <a:gdLst/>
                <a:ahLst/>
                <a:cxnLst/>
                <a:rect l="l" t="t" r="r" b="b"/>
                <a:pathLst>
                  <a:path w="34270" h="25584" extrusionOk="0">
                    <a:moveTo>
                      <a:pt x="29254" y="0"/>
                    </a:moveTo>
                    <a:cubicBezTo>
                      <a:pt x="28605" y="0"/>
                      <a:pt x="27929" y="113"/>
                      <a:pt x="27366" y="113"/>
                    </a:cubicBezTo>
                    <a:lnTo>
                      <a:pt x="25071" y="113"/>
                    </a:lnTo>
                    <a:cubicBezTo>
                      <a:pt x="25426" y="614"/>
                      <a:pt x="25760" y="1052"/>
                      <a:pt x="25906" y="1344"/>
                    </a:cubicBezTo>
                    <a:cubicBezTo>
                      <a:pt x="27387" y="4097"/>
                      <a:pt x="27825" y="7288"/>
                      <a:pt x="27178" y="10333"/>
                    </a:cubicBezTo>
                    <a:cubicBezTo>
                      <a:pt x="26219" y="14776"/>
                      <a:pt x="22902" y="17279"/>
                      <a:pt x="19085" y="18634"/>
                    </a:cubicBezTo>
                    <a:cubicBezTo>
                      <a:pt x="16016" y="19717"/>
                      <a:pt x="12631" y="20056"/>
                      <a:pt x="9876" y="20056"/>
                    </a:cubicBezTo>
                    <a:cubicBezTo>
                      <a:pt x="9710" y="20056"/>
                      <a:pt x="9547" y="20055"/>
                      <a:pt x="9387" y="20053"/>
                    </a:cubicBezTo>
                    <a:cubicBezTo>
                      <a:pt x="6237" y="20011"/>
                      <a:pt x="2962" y="19490"/>
                      <a:pt x="1" y="18238"/>
                    </a:cubicBezTo>
                    <a:lnTo>
                      <a:pt x="1" y="18238"/>
                    </a:lnTo>
                    <a:cubicBezTo>
                      <a:pt x="1294" y="20449"/>
                      <a:pt x="3234" y="22243"/>
                      <a:pt x="5570" y="23348"/>
                    </a:cubicBezTo>
                    <a:cubicBezTo>
                      <a:pt x="8761" y="24913"/>
                      <a:pt x="12369" y="25517"/>
                      <a:pt x="15832" y="25580"/>
                    </a:cubicBezTo>
                    <a:cubicBezTo>
                      <a:pt x="15992" y="25582"/>
                      <a:pt x="16155" y="25584"/>
                      <a:pt x="16320" y="25584"/>
                    </a:cubicBezTo>
                    <a:cubicBezTo>
                      <a:pt x="19078" y="25584"/>
                      <a:pt x="22480" y="25243"/>
                      <a:pt x="25530" y="24141"/>
                    </a:cubicBezTo>
                    <a:cubicBezTo>
                      <a:pt x="29347" y="22785"/>
                      <a:pt x="32664" y="20282"/>
                      <a:pt x="33623" y="15860"/>
                    </a:cubicBezTo>
                    <a:cubicBezTo>
                      <a:pt x="34270" y="12794"/>
                      <a:pt x="33832" y="9624"/>
                      <a:pt x="32372" y="6871"/>
                    </a:cubicBezTo>
                    <a:cubicBezTo>
                      <a:pt x="31955" y="6099"/>
                      <a:pt x="30161" y="4118"/>
                      <a:pt x="30411" y="3221"/>
                    </a:cubicBezTo>
                    <a:cubicBezTo>
                      <a:pt x="30661" y="2303"/>
                      <a:pt x="31767" y="2470"/>
                      <a:pt x="31579" y="1302"/>
                    </a:cubicBezTo>
                    <a:cubicBezTo>
                      <a:pt x="31454" y="634"/>
                      <a:pt x="30974" y="426"/>
                      <a:pt x="30474" y="217"/>
                    </a:cubicBezTo>
                    <a:cubicBezTo>
                      <a:pt x="30107" y="50"/>
                      <a:pt x="29686" y="0"/>
                      <a:pt x="29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6"/>
              <p:cNvSpPr/>
              <p:nvPr/>
            </p:nvSpPr>
            <p:spPr>
              <a:xfrm>
                <a:off x="-379400" y="4096850"/>
                <a:ext cx="56782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2713" h="1398" extrusionOk="0">
                    <a:moveTo>
                      <a:pt x="12719" y="0"/>
                    </a:moveTo>
                    <a:cubicBezTo>
                      <a:pt x="9671" y="0"/>
                      <a:pt x="6620" y="11"/>
                      <a:pt x="3565" y="21"/>
                    </a:cubicBezTo>
                    <a:cubicBezTo>
                      <a:pt x="3367" y="21"/>
                      <a:pt x="3160" y="18"/>
                      <a:pt x="2950" y="18"/>
                    </a:cubicBezTo>
                    <a:cubicBezTo>
                      <a:pt x="1920" y="18"/>
                      <a:pt x="795" y="90"/>
                      <a:pt x="102" y="939"/>
                    </a:cubicBezTo>
                    <a:cubicBezTo>
                      <a:pt x="1" y="1075"/>
                      <a:pt x="120" y="1238"/>
                      <a:pt x="257" y="1238"/>
                    </a:cubicBezTo>
                    <a:cubicBezTo>
                      <a:pt x="289" y="1238"/>
                      <a:pt x="322" y="1229"/>
                      <a:pt x="353" y="1210"/>
                    </a:cubicBezTo>
                    <a:lnTo>
                      <a:pt x="373" y="1210"/>
                    </a:lnTo>
                    <a:cubicBezTo>
                      <a:pt x="874" y="736"/>
                      <a:pt x="1586" y="632"/>
                      <a:pt x="2294" y="632"/>
                    </a:cubicBezTo>
                    <a:cubicBezTo>
                      <a:pt x="2737" y="632"/>
                      <a:pt x="3179" y="672"/>
                      <a:pt x="3565" y="689"/>
                    </a:cubicBezTo>
                    <a:cubicBezTo>
                      <a:pt x="5004" y="772"/>
                      <a:pt x="6464" y="814"/>
                      <a:pt x="7903" y="876"/>
                    </a:cubicBezTo>
                    <a:cubicBezTo>
                      <a:pt x="10886" y="1022"/>
                      <a:pt x="13868" y="1147"/>
                      <a:pt x="16830" y="1252"/>
                    </a:cubicBezTo>
                    <a:cubicBezTo>
                      <a:pt x="18520" y="1335"/>
                      <a:pt x="20188" y="1356"/>
                      <a:pt x="21857" y="1398"/>
                    </a:cubicBezTo>
                    <a:cubicBezTo>
                      <a:pt x="22378" y="1398"/>
                      <a:pt x="22712" y="835"/>
                      <a:pt x="22441" y="376"/>
                    </a:cubicBezTo>
                    <a:cubicBezTo>
                      <a:pt x="22337" y="167"/>
                      <a:pt x="22107" y="42"/>
                      <a:pt x="21857" y="42"/>
                    </a:cubicBezTo>
                    <a:cubicBezTo>
                      <a:pt x="18812" y="11"/>
                      <a:pt x="15766" y="0"/>
                      <a:pt x="12719" y="0"/>
                    </a:cubicBez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6"/>
              <p:cNvSpPr/>
              <p:nvPr/>
            </p:nvSpPr>
            <p:spPr>
              <a:xfrm>
                <a:off x="-421175" y="4252575"/>
                <a:ext cx="101525" cy="278400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11136" extrusionOk="0">
                    <a:moveTo>
                      <a:pt x="3127" y="0"/>
                    </a:moveTo>
                    <a:cubicBezTo>
                      <a:pt x="3020" y="0"/>
                      <a:pt x="2907" y="28"/>
                      <a:pt x="2795" y="91"/>
                    </a:cubicBezTo>
                    <a:cubicBezTo>
                      <a:pt x="2316" y="341"/>
                      <a:pt x="1878" y="696"/>
                      <a:pt x="1544" y="1134"/>
                    </a:cubicBezTo>
                    <a:cubicBezTo>
                      <a:pt x="1210" y="1489"/>
                      <a:pt x="918" y="1906"/>
                      <a:pt x="689" y="2365"/>
                    </a:cubicBezTo>
                    <a:cubicBezTo>
                      <a:pt x="272" y="3282"/>
                      <a:pt x="42" y="4283"/>
                      <a:pt x="21" y="5285"/>
                    </a:cubicBezTo>
                    <a:cubicBezTo>
                      <a:pt x="0" y="6307"/>
                      <a:pt x="188" y="7308"/>
                      <a:pt x="543" y="8267"/>
                    </a:cubicBezTo>
                    <a:cubicBezTo>
                      <a:pt x="751" y="8747"/>
                      <a:pt x="981" y="9227"/>
                      <a:pt x="1252" y="9686"/>
                    </a:cubicBezTo>
                    <a:cubicBezTo>
                      <a:pt x="1586" y="10228"/>
                      <a:pt x="1961" y="10874"/>
                      <a:pt x="2587" y="11104"/>
                    </a:cubicBezTo>
                    <a:cubicBezTo>
                      <a:pt x="2670" y="11125"/>
                      <a:pt x="2754" y="11135"/>
                      <a:pt x="2835" y="11135"/>
                    </a:cubicBezTo>
                    <a:cubicBezTo>
                      <a:pt x="3081" y="11135"/>
                      <a:pt x="3312" y="11041"/>
                      <a:pt x="3484" y="10854"/>
                    </a:cubicBezTo>
                    <a:cubicBezTo>
                      <a:pt x="3713" y="10624"/>
                      <a:pt x="3797" y="10290"/>
                      <a:pt x="3713" y="9978"/>
                    </a:cubicBezTo>
                    <a:cubicBezTo>
                      <a:pt x="3651" y="9686"/>
                      <a:pt x="3505" y="9435"/>
                      <a:pt x="3296" y="9227"/>
                    </a:cubicBezTo>
                    <a:cubicBezTo>
                      <a:pt x="3171" y="9060"/>
                      <a:pt x="3067" y="8872"/>
                      <a:pt x="2962" y="8705"/>
                    </a:cubicBezTo>
                    <a:cubicBezTo>
                      <a:pt x="2837" y="8518"/>
                      <a:pt x="2754" y="8330"/>
                      <a:pt x="2649" y="8163"/>
                    </a:cubicBezTo>
                    <a:cubicBezTo>
                      <a:pt x="2608" y="8038"/>
                      <a:pt x="2545" y="7933"/>
                      <a:pt x="2503" y="7829"/>
                    </a:cubicBezTo>
                    <a:cubicBezTo>
                      <a:pt x="2482" y="7787"/>
                      <a:pt x="2462" y="7725"/>
                      <a:pt x="2441" y="7683"/>
                    </a:cubicBezTo>
                    <a:cubicBezTo>
                      <a:pt x="2295" y="7287"/>
                      <a:pt x="2149" y="6891"/>
                      <a:pt x="2044" y="6473"/>
                    </a:cubicBezTo>
                    <a:cubicBezTo>
                      <a:pt x="1940" y="6098"/>
                      <a:pt x="1878" y="5723"/>
                      <a:pt x="1878" y="5326"/>
                    </a:cubicBezTo>
                    <a:cubicBezTo>
                      <a:pt x="1794" y="4575"/>
                      <a:pt x="1919" y="3804"/>
                      <a:pt x="2211" y="3095"/>
                    </a:cubicBezTo>
                    <a:cubicBezTo>
                      <a:pt x="2357" y="2740"/>
                      <a:pt x="2545" y="2406"/>
                      <a:pt x="2754" y="2073"/>
                    </a:cubicBezTo>
                    <a:cubicBezTo>
                      <a:pt x="3004" y="1739"/>
                      <a:pt x="3338" y="1468"/>
                      <a:pt x="3609" y="1155"/>
                    </a:cubicBezTo>
                    <a:cubicBezTo>
                      <a:pt x="4060" y="686"/>
                      <a:pt x="3659" y="0"/>
                      <a:pt x="3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6"/>
              <p:cNvSpPr/>
              <p:nvPr/>
            </p:nvSpPr>
            <p:spPr>
              <a:xfrm>
                <a:off x="-382600" y="4074425"/>
                <a:ext cx="764475" cy="96500"/>
              </a:xfrm>
              <a:custGeom>
                <a:avLst/>
                <a:gdLst/>
                <a:ahLst/>
                <a:cxnLst/>
                <a:rect l="l" t="t" r="r" b="b"/>
                <a:pathLst>
                  <a:path w="30579" h="3860" extrusionOk="0">
                    <a:moveTo>
                      <a:pt x="13830" y="0"/>
                    </a:moveTo>
                    <a:lnTo>
                      <a:pt x="13079" y="21"/>
                    </a:lnTo>
                    <a:lnTo>
                      <a:pt x="12849" y="21"/>
                    </a:lnTo>
                    <a:cubicBezTo>
                      <a:pt x="12369" y="21"/>
                      <a:pt x="11890" y="42"/>
                      <a:pt x="11431" y="42"/>
                    </a:cubicBezTo>
                    <a:cubicBezTo>
                      <a:pt x="4861" y="272"/>
                      <a:pt x="1" y="981"/>
                      <a:pt x="1" y="1940"/>
                    </a:cubicBezTo>
                    <a:cubicBezTo>
                      <a:pt x="1" y="2879"/>
                      <a:pt x="5257" y="3650"/>
                      <a:pt x="12244" y="3838"/>
                    </a:cubicBezTo>
                    <a:lnTo>
                      <a:pt x="13371" y="3859"/>
                    </a:lnTo>
                    <a:lnTo>
                      <a:pt x="17584" y="3859"/>
                    </a:lnTo>
                    <a:lnTo>
                      <a:pt x="18189" y="3838"/>
                    </a:lnTo>
                    <a:cubicBezTo>
                      <a:pt x="25239" y="3671"/>
                      <a:pt x="30578" y="2879"/>
                      <a:pt x="30578" y="1919"/>
                    </a:cubicBezTo>
                    <a:cubicBezTo>
                      <a:pt x="30578" y="1002"/>
                      <a:pt x="25343" y="209"/>
                      <a:pt x="18376" y="21"/>
                    </a:cubicBezTo>
                    <a:lnTo>
                      <a:pt x="17709" y="21"/>
                    </a:lnTo>
                    <a:lnTo>
                      <a:pt x="167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6"/>
              <p:cNvSpPr/>
              <p:nvPr/>
            </p:nvSpPr>
            <p:spPr>
              <a:xfrm>
                <a:off x="-344775" y="4194850"/>
                <a:ext cx="683725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27349" h="1933" extrusionOk="0">
                    <a:moveTo>
                      <a:pt x="27145" y="0"/>
                    </a:moveTo>
                    <a:cubicBezTo>
                      <a:pt x="27139" y="0"/>
                      <a:pt x="27132" y="1"/>
                      <a:pt x="27125" y="1"/>
                    </a:cubicBezTo>
                    <a:cubicBezTo>
                      <a:pt x="26249" y="64"/>
                      <a:pt x="25394" y="273"/>
                      <a:pt x="24539" y="419"/>
                    </a:cubicBezTo>
                    <a:cubicBezTo>
                      <a:pt x="23684" y="565"/>
                      <a:pt x="22829" y="690"/>
                      <a:pt x="21974" y="815"/>
                    </a:cubicBezTo>
                    <a:cubicBezTo>
                      <a:pt x="20201" y="1065"/>
                      <a:pt x="18428" y="1232"/>
                      <a:pt x="16634" y="1336"/>
                    </a:cubicBezTo>
                    <a:cubicBezTo>
                      <a:pt x="14996" y="1444"/>
                      <a:pt x="13354" y="1496"/>
                      <a:pt x="11711" y="1496"/>
                    </a:cubicBezTo>
                    <a:cubicBezTo>
                      <a:pt x="9839" y="1496"/>
                      <a:pt x="7967" y="1428"/>
                      <a:pt x="6101" y="1295"/>
                    </a:cubicBezTo>
                    <a:cubicBezTo>
                      <a:pt x="4161" y="1169"/>
                      <a:pt x="2201" y="940"/>
                      <a:pt x="365" y="210"/>
                    </a:cubicBezTo>
                    <a:cubicBezTo>
                      <a:pt x="333" y="195"/>
                      <a:pt x="303" y="189"/>
                      <a:pt x="276" y="189"/>
                    </a:cubicBezTo>
                    <a:cubicBezTo>
                      <a:pt x="70" y="189"/>
                      <a:pt x="1" y="559"/>
                      <a:pt x="240" y="669"/>
                    </a:cubicBezTo>
                    <a:lnTo>
                      <a:pt x="240" y="648"/>
                    </a:lnTo>
                    <a:cubicBezTo>
                      <a:pt x="1867" y="1295"/>
                      <a:pt x="3598" y="1545"/>
                      <a:pt x="5329" y="1691"/>
                    </a:cubicBezTo>
                    <a:cubicBezTo>
                      <a:pt x="7060" y="1816"/>
                      <a:pt x="8812" y="1899"/>
                      <a:pt x="10564" y="1920"/>
                    </a:cubicBezTo>
                    <a:cubicBezTo>
                      <a:pt x="11015" y="1928"/>
                      <a:pt x="11466" y="1932"/>
                      <a:pt x="11917" y="1932"/>
                    </a:cubicBezTo>
                    <a:cubicBezTo>
                      <a:pt x="15053" y="1932"/>
                      <a:pt x="18188" y="1743"/>
                      <a:pt x="21306" y="1378"/>
                    </a:cubicBezTo>
                    <a:cubicBezTo>
                      <a:pt x="22266" y="1253"/>
                      <a:pt x="23225" y="1128"/>
                      <a:pt x="24185" y="961"/>
                    </a:cubicBezTo>
                    <a:cubicBezTo>
                      <a:pt x="25186" y="836"/>
                      <a:pt x="26187" y="648"/>
                      <a:pt x="27167" y="356"/>
                    </a:cubicBezTo>
                    <a:cubicBezTo>
                      <a:pt x="27349" y="295"/>
                      <a:pt x="27335" y="0"/>
                      <a:pt x="271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46"/>
              <p:cNvSpPr/>
              <p:nvPr/>
            </p:nvSpPr>
            <p:spPr>
              <a:xfrm>
                <a:off x="-87975" y="3048225"/>
                <a:ext cx="299850" cy="395975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5839" extrusionOk="0">
                    <a:moveTo>
                      <a:pt x="7488" y="1"/>
                    </a:moveTo>
                    <a:cubicBezTo>
                      <a:pt x="5319" y="1544"/>
                      <a:pt x="3463" y="3442"/>
                      <a:pt x="1982" y="5653"/>
                    </a:cubicBezTo>
                    <a:cubicBezTo>
                      <a:pt x="1189" y="6863"/>
                      <a:pt x="480" y="8177"/>
                      <a:pt x="251" y="9616"/>
                    </a:cubicBezTo>
                    <a:cubicBezTo>
                      <a:pt x="0" y="11055"/>
                      <a:pt x="230" y="12620"/>
                      <a:pt x="1127" y="13746"/>
                    </a:cubicBezTo>
                    <a:cubicBezTo>
                      <a:pt x="2087" y="14976"/>
                      <a:pt x="4954" y="15839"/>
                      <a:pt x="6977" y="15839"/>
                    </a:cubicBezTo>
                    <a:cubicBezTo>
                      <a:pt x="7457" y="15839"/>
                      <a:pt x="7891" y="15790"/>
                      <a:pt x="8239" y="15686"/>
                    </a:cubicBezTo>
                    <a:cubicBezTo>
                      <a:pt x="9386" y="15352"/>
                      <a:pt x="10596" y="14935"/>
                      <a:pt x="11243" y="13934"/>
                    </a:cubicBezTo>
                    <a:cubicBezTo>
                      <a:pt x="11994" y="12745"/>
                      <a:pt x="11702" y="11222"/>
                      <a:pt x="11284" y="9887"/>
                    </a:cubicBezTo>
                    <a:cubicBezTo>
                      <a:pt x="10784" y="8219"/>
                      <a:pt x="10116" y="6592"/>
                      <a:pt x="9303" y="5027"/>
                    </a:cubicBezTo>
                    <a:cubicBezTo>
                      <a:pt x="8469" y="3442"/>
                      <a:pt x="7488" y="1815"/>
                      <a:pt x="74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46"/>
              <p:cNvSpPr/>
              <p:nvPr/>
            </p:nvSpPr>
            <p:spPr>
              <a:xfrm>
                <a:off x="-362775" y="3280550"/>
                <a:ext cx="388500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15540" h="10776" extrusionOk="0">
                    <a:moveTo>
                      <a:pt x="8469" y="1"/>
                    </a:moveTo>
                    <a:cubicBezTo>
                      <a:pt x="6698" y="1"/>
                      <a:pt x="4925" y="592"/>
                      <a:pt x="3296" y="1366"/>
                    </a:cubicBezTo>
                    <a:cubicBezTo>
                      <a:pt x="2232" y="1887"/>
                      <a:pt x="1169" y="2492"/>
                      <a:pt x="0" y="2722"/>
                    </a:cubicBezTo>
                    <a:cubicBezTo>
                      <a:pt x="1648" y="3473"/>
                      <a:pt x="2754" y="5037"/>
                      <a:pt x="3797" y="6518"/>
                    </a:cubicBezTo>
                    <a:cubicBezTo>
                      <a:pt x="5100" y="8400"/>
                      <a:pt x="7509" y="10776"/>
                      <a:pt x="9880" y="10776"/>
                    </a:cubicBezTo>
                    <a:cubicBezTo>
                      <a:pt x="10846" y="10776"/>
                      <a:pt x="11806" y="10381"/>
                      <a:pt x="12682" y="9396"/>
                    </a:cubicBezTo>
                    <a:cubicBezTo>
                      <a:pt x="15539" y="6184"/>
                      <a:pt x="14184" y="991"/>
                      <a:pt x="9887" y="135"/>
                    </a:cubicBezTo>
                    <a:cubicBezTo>
                      <a:pt x="9416" y="43"/>
                      <a:pt x="8943" y="1"/>
                      <a:pt x="84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46"/>
              <p:cNvSpPr/>
              <p:nvPr/>
            </p:nvSpPr>
            <p:spPr>
              <a:xfrm>
                <a:off x="115375" y="3427800"/>
                <a:ext cx="342625" cy="242025"/>
              </a:xfrm>
              <a:custGeom>
                <a:avLst/>
                <a:gdLst/>
                <a:ahLst/>
                <a:cxnLst/>
                <a:rect l="l" t="t" r="r" b="b"/>
                <a:pathLst>
                  <a:path w="13705" h="9681" extrusionOk="0">
                    <a:moveTo>
                      <a:pt x="5521" y="0"/>
                    </a:moveTo>
                    <a:cubicBezTo>
                      <a:pt x="3879" y="0"/>
                      <a:pt x="2201" y="648"/>
                      <a:pt x="1190" y="1963"/>
                    </a:cubicBezTo>
                    <a:cubicBezTo>
                      <a:pt x="1" y="3485"/>
                      <a:pt x="105" y="7386"/>
                      <a:pt x="1628" y="8700"/>
                    </a:cubicBezTo>
                    <a:cubicBezTo>
                      <a:pt x="2149" y="9096"/>
                      <a:pt x="2754" y="9367"/>
                      <a:pt x="3401" y="9492"/>
                    </a:cubicBezTo>
                    <a:cubicBezTo>
                      <a:pt x="3876" y="9600"/>
                      <a:pt x="4379" y="9680"/>
                      <a:pt x="4869" y="9680"/>
                    </a:cubicBezTo>
                    <a:cubicBezTo>
                      <a:pt x="5326" y="9680"/>
                      <a:pt x="5772" y="9611"/>
                      <a:pt x="6175" y="9430"/>
                    </a:cubicBezTo>
                    <a:cubicBezTo>
                      <a:pt x="7030" y="9054"/>
                      <a:pt x="7614" y="8262"/>
                      <a:pt x="8198" y="7552"/>
                    </a:cubicBezTo>
                    <a:cubicBezTo>
                      <a:pt x="9741" y="5696"/>
                      <a:pt x="11598" y="4132"/>
                      <a:pt x="13704" y="2943"/>
                    </a:cubicBezTo>
                    <a:lnTo>
                      <a:pt x="13704" y="2943"/>
                    </a:lnTo>
                    <a:cubicBezTo>
                      <a:pt x="13689" y="2943"/>
                      <a:pt x="13673" y="2943"/>
                      <a:pt x="13657" y="2943"/>
                    </a:cubicBezTo>
                    <a:cubicBezTo>
                      <a:pt x="12488" y="2943"/>
                      <a:pt x="11459" y="2184"/>
                      <a:pt x="10451" y="1566"/>
                    </a:cubicBezTo>
                    <a:cubicBezTo>
                      <a:pt x="9011" y="690"/>
                      <a:pt x="7364" y="23"/>
                      <a:pt x="5674" y="2"/>
                    </a:cubicBezTo>
                    <a:cubicBezTo>
                      <a:pt x="5623" y="1"/>
                      <a:pt x="5572" y="0"/>
                      <a:pt x="55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46"/>
              <p:cNvSpPr/>
              <p:nvPr/>
            </p:nvSpPr>
            <p:spPr>
              <a:xfrm>
                <a:off x="-599000" y="3372050"/>
                <a:ext cx="280575" cy="358800"/>
              </a:xfrm>
              <a:custGeom>
                <a:avLst/>
                <a:gdLst/>
                <a:ahLst/>
                <a:cxnLst/>
                <a:rect l="l" t="t" r="r" b="b"/>
                <a:pathLst>
                  <a:path w="11223" h="14352" extrusionOk="0">
                    <a:moveTo>
                      <a:pt x="6738" y="0"/>
                    </a:moveTo>
                    <a:cubicBezTo>
                      <a:pt x="5799" y="2503"/>
                      <a:pt x="3401" y="4130"/>
                      <a:pt x="1628" y="6153"/>
                    </a:cubicBezTo>
                    <a:cubicBezTo>
                      <a:pt x="1065" y="6779"/>
                      <a:pt x="543" y="7509"/>
                      <a:pt x="335" y="8343"/>
                    </a:cubicBezTo>
                    <a:cubicBezTo>
                      <a:pt x="1" y="9720"/>
                      <a:pt x="627" y="11222"/>
                      <a:pt x="1690" y="12160"/>
                    </a:cubicBezTo>
                    <a:cubicBezTo>
                      <a:pt x="2805" y="13135"/>
                      <a:pt x="5700" y="14352"/>
                      <a:pt x="7843" y="14352"/>
                    </a:cubicBezTo>
                    <a:cubicBezTo>
                      <a:pt x="8588" y="14352"/>
                      <a:pt x="9243" y="14205"/>
                      <a:pt x="9700" y="13850"/>
                    </a:cubicBezTo>
                    <a:cubicBezTo>
                      <a:pt x="10159" y="13453"/>
                      <a:pt x="10492" y="12932"/>
                      <a:pt x="10680" y="12369"/>
                    </a:cubicBezTo>
                    <a:cubicBezTo>
                      <a:pt x="11222" y="10888"/>
                      <a:pt x="11097" y="9219"/>
                      <a:pt x="10638" y="7697"/>
                    </a:cubicBezTo>
                    <a:cubicBezTo>
                      <a:pt x="10180" y="6195"/>
                      <a:pt x="9408" y="4798"/>
                      <a:pt x="8636" y="3400"/>
                    </a:cubicBezTo>
                    <a:lnTo>
                      <a:pt x="67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46"/>
              <p:cNvSpPr/>
              <p:nvPr/>
            </p:nvSpPr>
            <p:spPr>
              <a:xfrm>
                <a:off x="-774725" y="3756400"/>
                <a:ext cx="404150" cy="240475"/>
              </a:xfrm>
              <a:custGeom>
                <a:avLst/>
                <a:gdLst/>
                <a:ahLst/>
                <a:cxnLst/>
                <a:rect l="l" t="t" r="r" b="b"/>
                <a:pathLst>
                  <a:path w="16166" h="9619" extrusionOk="0">
                    <a:moveTo>
                      <a:pt x="7254" y="0"/>
                    </a:moveTo>
                    <a:cubicBezTo>
                      <a:pt x="6812" y="0"/>
                      <a:pt x="6370" y="63"/>
                      <a:pt x="5945" y="186"/>
                    </a:cubicBezTo>
                    <a:cubicBezTo>
                      <a:pt x="3150" y="1166"/>
                      <a:pt x="2775" y="5505"/>
                      <a:pt x="1" y="6527"/>
                    </a:cubicBezTo>
                    <a:cubicBezTo>
                      <a:pt x="1878" y="7674"/>
                      <a:pt x="3797" y="8842"/>
                      <a:pt x="5945" y="9363"/>
                    </a:cubicBezTo>
                    <a:cubicBezTo>
                      <a:pt x="6626" y="9528"/>
                      <a:pt x="7337" y="9618"/>
                      <a:pt x="8045" y="9618"/>
                    </a:cubicBezTo>
                    <a:cubicBezTo>
                      <a:pt x="9575" y="9618"/>
                      <a:pt x="11090" y="9200"/>
                      <a:pt x="12244" y="8216"/>
                    </a:cubicBezTo>
                    <a:cubicBezTo>
                      <a:pt x="16166" y="4900"/>
                      <a:pt x="11973" y="958"/>
                      <a:pt x="8386" y="144"/>
                    </a:cubicBezTo>
                    <a:cubicBezTo>
                      <a:pt x="8018" y="47"/>
                      <a:pt x="7636" y="0"/>
                      <a:pt x="72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46"/>
              <p:cNvSpPr/>
              <p:nvPr/>
            </p:nvSpPr>
            <p:spPr>
              <a:xfrm>
                <a:off x="-363300" y="3801175"/>
                <a:ext cx="288900" cy="172000"/>
              </a:xfrm>
              <a:custGeom>
                <a:avLst/>
                <a:gdLst/>
                <a:ahLst/>
                <a:cxnLst/>
                <a:rect l="l" t="t" r="r" b="b"/>
                <a:pathLst>
                  <a:path w="11556" h="6880" extrusionOk="0">
                    <a:moveTo>
                      <a:pt x="6380" y="1"/>
                    </a:moveTo>
                    <a:cubicBezTo>
                      <a:pt x="6107" y="1"/>
                      <a:pt x="5834" y="37"/>
                      <a:pt x="5570" y="105"/>
                    </a:cubicBezTo>
                    <a:cubicBezTo>
                      <a:pt x="3004" y="668"/>
                      <a:pt x="1" y="3505"/>
                      <a:pt x="2816" y="5883"/>
                    </a:cubicBezTo>
                    <a:cubicBezTo>
                      <a:pt x="3628" y="6581"/>
                      <a:pt x="4712" y="6880"/>
                      <a:pt x="5803" y="6880"/>
                    </a:cubicBezTo>
                    <a:cubicBezTo>
                      <a:pt x="6310" y="6880"/>
                      <a:pt x="6818" y="6815"/>
                      <a:pt x="7301" y="6696"/>
                    </a:cubicBezTo>
                    <a:cubicBezTo>
                      <a:pt x="8844" y="6321"/>
                      <a:pt x="10221" y="5487"/>
                      <a:pt x="11556" y="4652"/>
                    </a:cubicBezTo>
                    <a:cubicBezTo>
                      <a:pt x="9574" y="3943"/>
                      <a:pt x="9303" y="835"/>
                      <a:pt x="7301" y="147"/>
                    </a:cubicBezTo>
                    <a:cubicBezTo>
                      <a:pt x="7002" y="47"/>
                      <a:pt x="6691" y="1"/>
                      <a:pt x="63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46"/>
              <p:cNvSpPr/>
              <p:nvPr/>
            </p:nvSpPr>
            <p:spPr>
              <a:xfrm>
                <a:off x="310400" y="3783750"/>
                <a:ext cx="343650" cy="333975"/>
              </a:xfrm>
              <a:custGeom>
                <a:avLst/>
                <a:gdLst/>
                <a:ahLst/>
                <a:cxnLst/>
                <a:rect l="l" t="t" r="r" b="b"/>
                <a:pathLst>
                  <a:path w="13746" h="13359" extrusionOk="0">
                    <a:moveTo>
                      <a:pt x="9293" y="1"/>
                    </a:moveTo>
                    <a:cubicBezTo>
                      <a:pt x="9101" y="1"/>
                      <a:pt x="8909" y="11"/>
                      <a:pt x="8719" y="31"/>
                    </a:cubicBezTo>
                    <a:cubicBezTo>
                      <a:pt x="8344" y="51"/>
                      <a:pt x="5465" y="1428"/>
                      <a:pt x="6237" y="1699"/>
                    </a:cubicBezTo>
                    <a:cubicBezTo>
                      <a:pt x="5261" y="1359"/>
                      <a:pt x="4280" y="1014"/>
                      <a:pt x="3356" y="1014"/>
                    </a:cubicBezTo>
                    <a:cubicBezTo>
                      <a:pt x="2523" y="1014"/>
                      <a:pt x="1736" y="1295"/>
                      <a:pt x="1044" y="2116"/>
                    </a:cubicBezTo>
                    <a:cubicBezTo>
                      <a:pt x="1" y="3368"/>
                      <a:pt x="42" y="4932"/>
                      <a:pt x="710" y="6350"/>
                    </a:cubicBezTo>
                    <a:cubicBezTo>
                      <a:pt x="1440" y="7873"/>
                      <a:pt x="2754" y="8999"/>
                      <a:pt x="4089" y="10000"/>
                    </a:cubicBezTo>
                    <a:cubicBezTo>
                      <a:pt x="5445" y="11002"/>
                      <a:pt x="6842" y="12003"/>
                      <a:pt x="7822" y="13359"/>
                    </a:cubicBezTo>
                    <a:cubicBezTo>
                      <a:pt x="8698" y="11273"/>
                      <a:pt x="10430" y="9708"/>
                      <a:pt x="11702" y="7852"/>
                    </a:cubicBezTo>
                    <a:cubicBezTo>
                      <a:pt x="12974" y="5975"/>
                      <a:pt x="13746" y="3389"/>
                      <a:pt x="12494" y="1511"/>
                    </a:cubicBezTo>
                    <a:cubicBezTo>
                      <a:pt x="11772" y="428"/>
                      <a:pt x="10533" y="1"/>
                      <a:pt x="92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46"/>
              <p:cNvSpPr/>
              <p:nvPr/>
            </p:nvSpPr>
            <p:spPr>
              <a:xfrm>
                <a:off x="246275" y="4135325"/>
                <a:ext cx="361900" cy="338025"/>
              </a:xfrm>
              <a:custGeom>
                <a:avLst/>
                <a:gdLst/>
                <a:ahLst/>
                <a:cxnLst/>
                <a:rect l="l" t="t" r="r" b="b"/>
                <a:pathLst>
                  <a:path w="14476" h="13521" extrusionOk="0">
                    <a:moveTo>
                      <a:pt x="8206" y="1"/>
                    </a:moveTo>
                    <a:cubicBezTo>
                      <a:pt x="6708" y="1"/>
                      <a:pt x="5273" y="326"/>
                      <a:pt x="4359" y="964"/>
                    </a:cubicBezTo>
                    <a:cubicBezTo>
                      <a:pt x="0" y="4051"/>
                      <a:pt x="6779" y="8807"/>
                      <a:pt x="9073" y="10308"/>
                    </a:cubicBezTo>
                    <a:cubicBezTo>
                      <a:pt x="10429" y="11184"/>
                      <a:pt x="11618" y="12269"/>
                      <a:pt x="12640" y="13520"/>
                    </a:cubicBezTo>
                    <a:cubicBezTo>
                      <a:pt x="12473" y="12019"/>
                      <a:pt x="13203" y="10579"/>
                      <a:pt x="13662" y="9140"/>
                    </a:cubicBezTo>
                    <a:cubicBezTo>
                      <a:pt x="14267" y="7347"/>
                      <a:pt x="14475" y="5428"/>
                      <a:pt x="14288" y="3530"/>
                    </a:cubicBezTo>
                    <a:cubicBezTo>
                      <a:pt x="14056" y="1148"/>
                      <a:pt x="11019" y="1"/>
                      <a:pt x="82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46"/>
              <p:cNvSpPr/>
              <p:nvPr/>
            </p:nvSpPr>
            <p:spPr>
              <a:xfrm>
                <a:off x="82525" y="3734450"/>
                <a:ext cx="209650" cy="273450"/>
              </a:xfrm>
              <a:custGeom>
                <a:avLst/>
                <a:gdLst/>
                <a:ahLst/>
                <a:cxnLst/>
                <a:rect l="l" t="t" r="r" b="b"/>
                <a:pathLst>
                  <a:path w="8386" h="10938" extrusionOk="0">
                    <a:moveTo>
                      <a:pt x="4423" y="0"/>
                    </a:moveTo>
                    <a:cubicBezTo>
                      <a:pt x="3755" y="2065"/>
                      <a:pt x="1857" y="3442"/>
                      <a:pt x="689" y="5277"/>
                    </a:cubicBezTo>
                    <a:cubicBezTo>
                      <a:pt x="272" y="5861"/>
                      <a:pt x="22" y="6570"/>
                      <a:pt x="1" y="7300"/>
                    </a:cubicBezTo>
                    <a:cubicBezTo>
                      <a:pt x="43" y="8343"/>
                      <a:pt x="773" y="9282"/>
                      <a:pt x="1670" y="9824"/>
                    </a:cubicBezTo>
                    <a:cubicBezTo>
                      <a:pt x="2600" y="10389"/>
                      <a:pt x="4096" y="10937"/>
                      <a:pt x="5426" y="10937"/>
                    </a:cubicBezTo>
                    <a:cubicBezTo>
                      <a:pt x="6749" y="10937"/>
                      <a:pt x="7907" y="10394"/>
                      <a:pt x="8177" y="8781"/>
                    </a:cubicBezTo>
                    <a:cubicBezTo>
                      <a:pt x="8386" y="7634"/>
                      <a:pt x="7823" y="6508"/>
                      <a:pt x="7280" y="5465"/>
                    </a:cubicBezTo>
                    <a:lnTo>
                      <a:pt x="442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46"/>
              <p:cNvSpPr/>
              <p:nvPr/>
            </p:nvSpPr>
            <p:spPr>
              <a:xfrm>
                <a:off x="-193825" y="3651200"/>
                <a:ext cx="207700" cy="200600"/>
              </a:xfrm>
              <a:custGeom>
                <a:avLst/>
                <a:gdLst/>
                <a:ahLst/>
                <a:cxnLst/>
                <a:rect l="l" t="t" r="r" b="b"/>
                <a:pathLst>
                  <a:path w="8308" h="8024" extrusionOk="0">
                    <a:moveTo>
                      <a:pt x="2994" y="0"/>
                    </a:moveTo>
                    <a:cubicBezTo>
                      <a:pt x="2629" y="0"/>
                      <a:pt x="2262" y="81"/>
                      <a:pt x="1919" y="243"/>
                    </a:cubicBezTo>
                    <a:cubicBezTo>
                      <a:pt x="605" y="890"/>
                      <a:pt x="0" y="2454"/>
                      <a:pt x="84" y="3914"/>
                    </a:cubicBezTo>
                    <a:cubicBezTo>
                      <a:pt x="167" y="5353"/>
                      <a:pt x="772" y="6730"/>
                      <a:pt x="1398" y="8023"/>
                    </a:cubicBezTo>
                    <a:lnTo>
                      <a:pt x="5257" y="6063"/>
                    </a:lnTo>
                    <a:cubicBezTo>
                      <a:pt x="6320" y="5520"/>
                      <a:pt x="7488" y="4895"/>
                      <a:pt x="7905" y="3789"/>
                    </a:cubicBezTo>
                    <a:cubicBezTo>
                      <a:pt x="8308" y="2755"/>
                      <a:pt x="7602" y="1334"/>
                      <a:pt x="6580" y="1334"/>
                    </a:cubicBezTo>
                    <a:cubicBezTo>
                      <a:pt x="6489" y="1334"/>
                      <a:pt x="6395" y="1346"/>
                      <a:pt x="6299" y="1370"/>
                    </a:cubicBezTo>
                    <a:cubicBezTo>
                      <a:pt x="6028" y="1432"/>
                      <a:pt x="5757" y="1641"/>
                      <a:pt x="5486" y="1683"/>
                    </a:cubicBezTo>
                    <a:cubicBezTo>
                      <a:pt x="5422" y="1691"/>
                      <a:pt x="5374" y="1696"/>
                      <a:pt x="5337" y="1696"/>
                    </a:cubicBezTo>
                    <a:cubicBezTo>
                      <a:pt x="5192" y="1696"/>
                      <a:pt x="5219" y="1619"/>
                      <a:pt x="5152" y="1370"/>
                    </a:cubicBezTo>
                    <a:cubicBezTo>
                      <a:pt x="5006" y="973"/>
                      <a:pt x="4735" y="640"/>
                      <a:pt x="4360" y="410"/>
                    </a:cubicBezTo>
                    <a:cubicBezTo>
                      <a:pt x="3946" y="138"/>
                      <a:pt x="3471" y="0"/>
                      <a:pt x="29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46"/>
              <p:cNvSpPr/>
              <p:nvPr/>
            </p:nvSpPr>
            <p:spPr>
              <a:xfrm>
                <a:off x="-481675" y="3417400"/>
                <a:ext cx="204700" cy="740350"/>
              </a:xfrm>
              <a:custGeom>
                <a:avLst/>
                <a:gdLst/>
                <a:ahLst/>
                <a:cxnLst/>
                <a:rect l="l" t="t" r="r" b="b"/>
                <a:pathLst>
                  <a:path w="8188" h="29614" extrusionOk="0">
                    <a:moveTo>
                      <a:pt x="2006" y="1"/>
                    </a:moveTo>
                    <a:cubicBezTo>
                      <a:pt x="1977" y="1"/>
                      <a:pt x="1951" y="22"/>
                      <a:pt x="1962" y="64"/>
                    </a:cubicBezTo>
                    <a:cubicBezTo>
                      <a:pt x="1982" y="543"/>
                      <a:pt x="1982" y="1023"/>
                      <a:pt x="1941" y="1503"/>
                    </a:cubicBezTo>
                    <a:cubicBezTo>
                      <a:pt x="1899" y="1982"/>
                      <a:pt x="1836" y="2462"/>
                      <a:pt x="1732" y="2942"/>
                    </a:cubicBezTo>
                    <a:cubicBezTo>
                      <a:pt x="1565" y="3901"/>
                      <a:pt x="1294" y="4840"/>
                      <a:pt x="1044" y="5799"/>
                    </a:cubicBezTo>
                    <a:cubicBezTo>
                      <a:pt x="522" y="7656"/>
                      <a:pt x="1" y="9575"/>
                      <a:pt x="230" y="11514"/>
                    </a:cubicBezTo>
                    <a:cubicBezTo>
                      <a:pt x="376" y="12515"/>
                      <a:pt x="648" y="13496"/>
                      <a:pt x="1065" y="14434"/>
                    </a:cubicBezTo>
                    <a:cubicBezTo>
                      <a:pt x="1273" y="14893"/>
                      <a:pt x="1503" y="15373"/>
                      <a:pt x="1732" y="15832"/>
                    </a:cubicBezTo>
                    <a:cubicBezTo>
                      <a:pt x="1982" y="16291"/>
                      <a:pt x="2254" y="16750"/>
                      <a:pt x="2462" y="17208"/>
                    </a:cubicBezTo>
                    <a:cubicBezTo>
                      <a:pt x="2566" y="17438"/>
                      <a:pt x="2692" y="17667"/>
                      <a:pt x="2838" y="17897"/>
                    </a:cubicBezTo>
                    <a:cubicBezTo>
                      <a:pt x="2984" y="18105"/>
                      <a:pt x="3150" y="18314"/>
                      <a:pt x="3296" y="18522"/>
                    </a:cubicBezTo>
                    <a:cubicBezTo>
                      <a:pt x="3609" y="18960"/>
                      <a:pt x="3901" y="19398"/>
                      <a:pt x="4193" y="19836"/>
                    </a:cubicBezTo>
                    <a:cubicBezTo>
                      <a:pt x="4777" y="20733"/>
                      <a:pt x="5299" y="21651"/>
                      <a:pt x="5799" y="22590"/>
                    </a:cubicBezTo>
                    <a:cubicBezTo>
                      <a:pt x="6801" y="24488"/>
                      <a:pt x="7468" y="26553"/>
                      <a:pt x="7781" y="28680"/>
                    </a:cubicBezTo>
                    <a:cubicBezTo>
                      <a:pt x="7823" y="28951"/>
                      <a:pt x="7843" y="29201"/>
                      <a:pt x="7885" y="29473"/>
                    </a:cubicBezTo>
                    <a:cubicBezTo>
                      <a:pt x="7896" y="29566"/>
                      <a:pt x="7974" y="29613"/>
                      <a:pt x="8047" y="29613"/>
                    </a:cubicBezTo>
                    <a:cubicBezTo>
                      <a:pt x="8120" y="29613"/>
                      <a:pt x="8188" y="29566"/>
                      <a:pt x="8177" y="29473"/>
                    </a:cubicBezTo>
                    <a:cubicBezTo>
                      <a:pt x="8135" y="28409"/>
                      <a:pt x="7948" y="27366"/>
                      <a:pt x="7635" y="26344"/>
                    </a:cubicBezTo>
                    <a:cubicBezTo>
                      <a:pt x="7364" y="25322"/>
                      <a:pt x="6988" y="24342"/>
                      <a:pt x="6550" y="23382"/>
                    </a:cubicBezTo>
                    <a:cubicBezTo>
                      <a:pt x="5633" y="21442"/>
                      <a:pt x="4527" y="19607"/>
                      <a:pt x="3255" y="17897"/>
                    </a:cubicBezTo>
                    <a:cubicBezTo>
                      <a:pt x="2984" y="17459"/>
                      <a:pt x="2712" y="17021"/>
                      <a:pt x="2504" y="16562"/>
                    </a:cubicBezTo>
                    <a:cubicBezTo>
                      <a:pt x="2233" y="16103"/>
                      <a:pt x="2003" y="15644"/>
                      <a:pt x="1753" y="15185"/>
                    </a:cubicBezTo>
                    <a:cubicBezTo>
                      <a:pt x="1273" y="14267"/>
                      <a:pt x="898" y="13287"/>
                      <a:pt x="668" y="12265"/>
                    </a:cubicBezTo>
                    <a:cubicBezTo>
                      <a:pt x="230" y="10325"/>
                      <a:pt x="648" y="8365"/>
                      <a:pt x="1148" y="6488"/>
                    </a:cubicBezTo>
                    <a:cubicBezTo>
                      <a:pt x="1419" y="5528"/>
                      <a:pt x="1670" y="4590"/>
                      <a:pt x="1878" y="3630"/>
                    </a:cubicBezTo>
                    <a:cubicBezTo>
                      <a:pt x="2087" y="2671"/>
                      <a:pt x="2254" y="1711"/>
                      <a:pt x="2128" y="773"/>
                    </a:cubicBezTo>
                    <a:cubicBezTo>
                      <a:pt x="2108" y="522"/>
                      <a:pt x="2108" y="293"/>
                      <a:pt x="2066" y="64"/>
                    </a:cubicBezTo>
                    <a:cubicBezTo>
                      <a:pt x="2066" y="22"/>
                      <a:pt x="2035" y="1"/>
                      <a:pt x="20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46"/>
              <p:cNvSpPr/>
              <p:nvPr/>
            </p:nvSpPr>
            <p:spPr>
              <a:xfrm>
                <a:off x="-743825" y="3843750"/>
                <a:ext cx="332575" cy="85025"/>
              </a:xfrm>
              <a:custGeom>
                <a:avLst/>
                <a:gdLst/>
                <a:ahLst/>
                <a:cxnLst/>
                <a:rect l="l" t="t" r="r" b="b"/>
                <a:pathLst>
                  <a:path w="13303" h="3401" extrusionOk="0">
                    <a:moveTo>
                      <a:pt x="12764" y="1"/>
                    </a:moveTo>
                    <a:cubicBezTo>
                      <a:pt x="11983" y="1"/>
                      <a:pt x="11221" y="133"/>
                      <a:pt x="10508" y="426"/>
                    </a:cubicBezTo>
                    <a:cubicBezTo>
                      <a:pt x="9694" y="738"/>
                      <a:pt x="8902" y="1093"/>
                      <a:pt x="8130" y="1510"/>
                    </a:cubicBezTo>
                    <a:cubicBezTo>
                      <a:pt x="6566" y="2365"/>
                      <a:pt x="4835" y="2887"/>
                      <a:pt x="3062" y="3054"/>
                    </a:cubicBezTo>
                    <a:cubicBezTo>
                      <a:pt x="2877" y="3066"/>
                      <a:pt x="2692" y="3071"/>
                      <a:pt x="2507" y="3071"/>
                    </a:cubicBezTo>
                    <a:cubicBezTo>
                      <a:pt x="1726" y="3071"/>
                      <a:pt x="938" y="2968"/>
                      <a:pt x="162" y="2782"/>
                    </a:cubicBezTo>
                    <a:cubicBezTo>
                      <a:pt x="156" y="2781"/>
                      <a:pt x="150" y="2781"/>
                      <a:pt x="143" y="2781"/>
                    </a:cubicBezTo>
                    <a:cubicBezTo>
                      <a:pt x="33" y="2781"/>
                      <a:pt x="1" y="2951"/>
                      <a:pt x="100" y="2991"/>
                    </a:cubicBezTo>
                    <a:cubicBezTo>
                      <a:pt x="861" y="3280"/>
                      <a:pt x="1672" y="3400"/>
                      <a:pt x="2488" y="3400"/>
                    </a:cubicBezTo>
                    <a:cubicBezTo>
                      <a:pt x="3438" y="3400"/>
                      <a:pt x="4396" y="3238"/>
                      <a:pt x="5293" y="2991"/>
                    </a:cubicBezTo>
                    <a:cubicBezTo>
                      <a:pt x="6149" y="2762"/>
                      <a:pt x="6962" y="2449"/>
                      <a:pt x="7755" y="2073"/>
                    </a:cubicBezTo>
                    <a:cubicBezTo>
                      <a:pt x="8568" y="1677"/>
                      <a:pt x="9319" y="1239"/>
                      <a:pt x="10153" y="905"/>
                    </a:cubicBezTo>
                    <a:cubicBezTo>
                      <a:pt x="10994" y="542"/>
                      <a:pt x="11904" y="337"/>
                      <a:pt x="12836" y="337"/>
                    </a:cubicBezTo>
                    <a:cubicBezTo>
                      <a:pt x="12922" y="337"/>
                      <a:pt x="13008" y="339"/>
                      <a:pt x="13094" y="342"/>
                    </a:cubicBezTo>
                    <a:cubicBezTo>
                      <a:pt x="13100" y="343"/>
                      <a:pt x="13107" y="343"/>
                      <a:pt x="13113" y="343"/>
                    </a:cubicBezTo>
                    <a:cubicBezTo>
                      <a:pt x="13303" y="343"/>
                      <a:pt x="13296" y="29"/>
                      <a:pt x="13094" y="8"/>
                    </a:cubicBezTo>
                    <a:cubicBezTo>
                      <a:pt x="12984" y="3"/>
                      <a:pt x="12874" y="1"/>
                      <a:pt x="127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46"/>
              <p:cNvSpPr/>
              <p:nvPr/>
            </p:nvSpPr>
            <p:spPr>
              <a:xfrm>
                <a:off x="-650100" y="3961650"/>
                <a:ext cx="312400" cy="168075"/>
              </a:xfrm>
              <a:custGeom>
                <a:avLst/>
                <a:gdLst/>
                <a:ahLst/>
                <a:cxnLst/>
                <a:rect l="l" t="t" r="r" b="b"/>
                <a:pathLst>
                  <a:path w="12496" h="6723" extrusionOk="0">
                    <a:moveTo>
                      <a:pt x="12360" y="1"/>
                    </a:moveTo>
                    <a:cubicBezTo>
                      <a:pt x="12326" y="1"/>
                      <a:pt x="12292" y="15"/>
                      <a:pt x="12265" y="48"/>
                    </a:cubicBezTo>
                    <a:cubicBezTo>
                      <a:pt x="11785" y="736"/>
                      <a:pt x="11389" y="1487"/>
                      <a:pt x="10909" y="2175"/>
                    </a:cubicBezTo>
                    <a:cubicBezTo>
                      <a:pt x="10430" y="2864"/>
                      <a:pt x="9846" y="3448"/>
                      <a:pt x="9178" y="3948"/>
                    </a:cubicBezTo>
                    <a:cubicBezTo>
                      <a:pt x="8386" y="4470"/>
                      <a:pt x="7510" y="4824"/>
                      <a:pt x="6592" y="4991"/>
                    </a:cubicBezTo>
                    <a:cubicBezTo>
                      <a:pt x="5591" y="5241"/>
                      <a:pt x="4569" y="5450"/>
                      <a:pt x="3568" y="5659"/>
                    </a:cubicBezTo>
                    <a:lnTo>
                      <a:pt x="1857" y="6034"/>
                    </a:lnTo>
                    <a:lnTo>
                      <a:pt x="981" y="6222"/>
                    </a:lnTo>
                    <a:cubicBezTo>
                      <a:pt x="689" y="6263"/>
                      <a:pt x="397" y="6347"/>
                      <a:pt x="126" y="6472"/>
                    </a:cubicBezTo>
                    <a:cubicBezTo>
                      <a:pt x="1" y="6535"/>
                      <a:pt x="84" y="6701"/>
                      <a:pt x="209" y="6722"/>
                    </a:cubicBezTo>
                    <a:cubicBezTo>
                      <a:pt x="460" y="6722"/>
                      <a:pt x="731" y="6681"/>
                      <a:pt x="981" y="6618"/>
                    </a:cubicBezTo>
                    <a:lnTo>
                      <a:pt x="1774" y="6430"/>
                    </a:lnTo>
                    <a:lnTo>
                      <a:pt x="3338" y="6097"/>
                    </a:lnTo>
                    <a:cubicBezTo>
                      <a:pt x="4381" y="5867"/>
                      <a:pt x="5424" y="5638"/>
                      <a:pt x="6467" y="5408"/>
                    </a:cubicBezTo>
                    <a:cubicBezTo>
                      <a:pt x="7426" y="5241"/>
                      <a:pt x="8344" y="4887"/>
                      <a:pt x="9178" y="4386"/>
                    </a:cubicBezTo>
                    <a:cubicBezTo>
                      <a:pt x="9867" y="3907"/>
                      <a:pt x="10471" y="3323"/>
                      <a:pt x="10972" y="2655"/>
                    </a:cubicBezTo>
                    <a:cubicBezTo>
                      <a:pt x="11556" y="1883"/>
                      <a:pt x="12057" y="1028"/>
                      <a:pt x="12453" y="152"/>
                    </a:cubicBezTo>
                    <a:cubicBezTo>
                      <a:pt x="12496" y="67"/>
                      <a:pt x="12431" y="1"/>
                      <a:pt x="12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46"/>
              <p:cNvSpPr/>
              <p:nvPr/>
            </p:nvSpPr>
            <p:spPr>
              <a:xfrm>
                <a:off x="-61900" y="3043400"/>
                <a:ext cx="157450" cy="1130375"/>
              </a:xfrm>
              <a:custGeom>
                <a:avLst/>
                <a:gdLst/>
                <a:ahLst/>
                <a:cxnLst/>
                <a:rect l="l" t="t" r="r" b="b"/>
                <a:pathLst>
                  <a:path w="6298" h="45215" extrusionOk="0">
                    <a:moveTo>
                      <a:pt x="6132" y="0"/>
                    </a:moveTo>
                    <a:cubicBezTo>
                      <a:pt x="6102" y="0"/>
                      <a:pt x="6072" y="14"/>
                      <a:pt x="6049" y="48"/>
                    </a:cubicBezTo>
                    <a:lnTo>
                      <a:pt x="6049" y="27"/>
                    </a:lnTo>
                    <a:cubicBezTo>
                      <a:pt x="4360" y="2175"/>
                      <a:pt x="3546" y="4866"/>
                      <a:pt x="3275" y="7536"/>
                    </a:cubicBezTo>
                    <a:cubicBezTo>
                      <a:pt x="2920" y="10706"/>
                      <a:pt x="3338" y="13897"/>
                      <a:pt x="3755" y="17026"/>
                    </a:cubicBezTo>
                    <a:cubicBezTo>
                      <a:pt x="3963" y="18611"/>
                      <a:pt x="4172" y="20196"/>
                      <a:pt x="4380" y="21802"/>
                    </a:cubicBezTo>
                    <a:cubicBezTo>
                      <a:pt x="4589" y="23387"/>
                      <a:pt x="4818" y="24973"/>
                      <a:pt x="4944" y="26558"/>
                    </a:cubicBezTo>
                    <a:cubicBezTo>
                      <a:pt x="5110" y="28143"/>
                      <a:pt x="5048" y="29749"/>
                      <a:pt x="4756" y="31334"/>
                    </a:cubicBezTo>
                    <a:cubicBezTo>
                      <a:pt x="4506" y="32836"/>
                      <a:pt x="4026" y="34296"/>
                      <a:pt x="3379" y="35693"/>
                    </a:cubicBezTo>
                    <a:cubicBezTo>
                      <a:pt x="2691" y="37049"/>
                      <a:pt x="1836" y="38321"/>
                      <a:pt x="1231" y="39719"/>
                    </a:cubicBezTo>
                    <a:cubicBezTo>
                      <a:pt x="626" y="41137"/>
                      <a:pt x="84" y="42535"/>
                      <a:pt x="21" y="44057"/>
                    </a:cubicBezTo>
                    <a:cubicBezTo>
                      <a:pt x="0" y="44391"/>
                      <a:pt x="0" y="44725"/>
                      <a:pt x="21" y="45058"/>
                    </a:cubicBezTo>
                    <a:cubicBezTo>
                      <a:pt x="32" y="45163"/>
                      <a:pt x="120" y="45215"/>
                      <a:pt x="204" y="45215"/>
                    </a:cubicBezTo>
                    <a:cubicBezTo>
                      <a:pt x="287" y="45215"/>
                      <a:pt x="365" y="45163"/>
                      <a:pt x="355" y="45058"/>
                    </a:cubicBezTo>
                    <a:cubicBezTo>
                      <a:pt x="334" y="44725"/>
                      <a:pt x="334" y="44391"/>
                      <a:pt x="355" y="44057"/>
                    </a:cubicBezTo>
                    <a:cubicBezTo>
                      <a:pt x="376" y="43661"/>
                      <a:pt x="418" y="43285"/>
                      <a:pt x="501" y="42910"/>
                    </a:cubicBezTo>
                    <a:cubicBezTo>
                      <a:pt x="668" y="42159"/>
                      <a:pt x="897" y="41450"/>
                      <a:pt x="1189" y="40741"/>
                    </a:cubicBezTo>
                    <a:cubicBezTo>
                      <a:pt x="1460" y="40011"/>
                      <a:pt x="1794" y="39302"/>
                      <a:pt x="2149" y="38613"/>
                    </a:cubicBezTo>
                    <a:cubicBezTo>
                      <a:pt x="2503" y="37946"/>
                      <a:pt x="2900" y="37299"/>
                      <a:pt x="3275" y="36632"/>
                    </a:cubicBezTo>
                    <a:cubicBezTo>
                      <a:pt x="3630" y="35985"/>
                      <a:pt x="3942" y="35339"/>
                      <a:pt x="4214" y="34671"/>
                    </a:cubicBezTo>
                    <a:cubicBezTo>
                      <a:pt x="4485" y="33941"/>
                      <a:pt x="4693" y="33211"/>
                      <a:pt x="4860" y="32481"/>
                    </a:cubicBezTo>
                    <a:cubicBezTo>
                      <a:pt x="5256" y="30979"/>
                      <a:pt x="5423" y="29457"/>
                      <a:pt x="5382" y="27913"/>
                    </a:cubicBezTo>
                    <a:cubicBezTo>
                      <a:pt x="5319" y="26349"/>
                      <a:pt x="5173" y="24785"/>
                      <a:pt x="4923" y="23221"/>
                    </a:cubicBezTo>
                    <a:cubicBezTo>
                      <a:pt x="4714" y="21656"/>
                      <a:pt x="4506" y="20071"/>
                      <a:pt x="4297" y="18507"/>
                    </a:cubicBezTo>
                    <a:cubicBezTo>
                      <a:pt x="3880" y="15336"/>
                      <a:pt x="3379" y="12166"/>
                      <a:pt x="3484" y="8975"/>
                    </a:cubicBezTo>
                    <a:cubicBezTo>
                      <a:pt x="3588" y="6222"/>
                      <a:pt x="4193" y="3406"/>
                      <a:pt x="5674" y="1028"/>
                    </a:cubicBezTo>
                    <a:cubicBezTo>
                      <a:pt x="5841" y="736"/>
                      <a:pt x="6028" y="465"/>
                      <a:pt x="6237" y="194"/>
                    </a:cubicBezTo>
                    <a:cubicBezTo>
                      <a:pt x="6298" y="102"/>
                      <a:pt x="6214" y="0"/>
                      <a:pt x="6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46"/>
              <p:cNvSpPr/>
              <p:nvPr/>
            </p:nvSpPr>
            <p:spPr>
              <a:xfrm>
                <a:off x="-355475" y="3349550"/>
                <a:ext cx="421625" cy="345050"/>
              </a:xfrm>
              <a:custGeom>
                <a:avLst/>
                <a:gdLst/>
                <a:ahLst/>
                <a:cxnLst/>
                <a:rect l="l" t="t" r="r" b="b"/>
                <a:pathLst>
                  <a:path w="16865" h="13802" extrusionOk="0">
                    <a:moveTo>
                      <a:pt x="394" y="0"/>
                    </a:moveTo>
                    <a:cubicBezTo>
                      <a:pt x="304" y="0"/>
                      <a:pt x="215" y="1"/>
                      <a:pt x="126" y="3"/>
                    </a:cubicBezTo>
                    <a:cubicBezTo>
                      <a:pt x="0" y="24"/>
                      <a:pt x="0" y="212"/>
                      <a:pt x="126" y="233"/>
                    </a:cubicBezTo>
                    <a:lnTo>
                      <a:pt x="126" y="212"/>
                    </a:lnTo>
                    <a:cubicBezTo>
                      <a:pt x="897" y="275"/>
                      <a:pt x="1669" y="337"/>
                      <a:pt x="2441" y="483"/>
                    </a:cubicBezTo>
                    <a:cubicBezTo>
                      <a:pt x="3171" y="608"/>
                      <a:pt x="3901" y="775"/>
                      <a:pt x="4631" y="984"/>
                    </a:cubicBezTo>
                    <a:cubicBezTo>
                      <a:pt x="9783" y="2506"/>
                      <a:pt x="13933" y="6365"/>
                      <a:pt x="15873" y="11392"/>
                    </a:cubicBezTo>
                    <a:cubicBezTo>
                      <a:pt x="15998" y="11767"/>
                      <a:pt x="16123" y="12143"/>
                      <a:pt x="16249" y="12518"/>
                    </a:cubicBezTo>
                    <a:cubicBezTo>
                      <a:pt x="16374" y="12914"/>
                      <a:pt x="16478" y="13331"/>
                      <a:pt x="16624" y="13728"/>
                    </a:cubicBezTo>
                    <a:cubicBezTo>
                      <a:pt x="16643" y="13775"/>
                      <a:pt x="16697" y="13801"/>
                      <a:pt x="16748" y="13801"/>
                    </a:cubicBezTo>
                    <a:cubicBezTo>
                      <a:pt x="16809" y="13801"/>
                      <a:pt x="16865" y="13765"/>
                      <a:pt x="16853" y="13686"/>
                    </a:cubicBezTo>
                    <a:cubicBezTo>
                      <a:pt x="16770" y="12956"/>
                      <a:pt x="16561" y="12226"/>
                      <a:pt x="16290" y="11538"/>
                    </a:cubicBezTo>
                    <a:cubicBezTo>
                      <a:pt x="16019" y="10849"/>
                      <a:pt x="15727" y="10161"/>
                      <a:pt x="15393" y="9514"/>
                    </a:cubicBezTo>
                    <a:cubicBezTo>
                      <a:pt x="14705" y="8180"/>
                      <a:pt x="13871" y="6949"/>
                      <a:pt x="12891" y="5844"/>
                    </a:cubicBezTo>
                    <a:cubicBezTo>
                      <a:pt x="10826" y="3528"/>
                      <a:pt x="8218" y="1818"/>
                      <a:pt x="5298" y="859"/>
                    </a:cubicBezTo>
                    <a:cubicBezTo>
                      <a:pt x="4464" y="567"/>
                      <a:pt x="3609" y="358"/>
                      <a:pt x="2733" y="212"/>
                    </a:cubicBezTo>
                    <a:cubicBezTo>
                      <a:pt x="1965" y="81"/>
                      <a:pt x="1180" y="0"/>
                      <a:pt x="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46"/>
              <p:cNvSpPr/>
              <p:nvPr/>
            </p:nvSpPr>
            <p:spPr>
              <a:xfrm>
                <a:off x="63975" y="3496975"/>
                <a:ext cx="367425" cy="214350"/>
              </a:xfrm>
              <a:custGeom>
                <a:avLst/>
                <a:gdLst/>
                <a:ahLst/>
                <a:cxnLst/>
                <a:rect l="l" t="t" r="r" b="b"/>
                <a:pathLst>
                  <a:path w="14697" h="8574" extrusionOk="0">
                    <a:moveTo>
                      <a:pt x="11676" y="1"/>
                    </a:moveTo>
                    <a:cubicBezTo>
                      <a:pt x="11321" y="1"/>
                      <a:pt x="10965" y="16"/>
                      <a:pt x="10609" y="51"/>
                    </a:cubicBezTo>
                    <a:cubicBezTo>
                      <a:pt x="9295" y="113"/>
                      <a:pt x="8001" y="385"/>
                      <a:pt x="6771" y="823"/>
                    </a:cubicBezTo>
                    <a:cubicBezTo>
                      <a:pt x="4581" y="1594"/>
                      <a:pt x="2683" y="3054"/>
                      <a:pt x="1369" y="4973"/>
                    </a:cubicBezTo>
                    <a:cubicBezTo>
                      <a:pt x="1014" y="5495"/>
                      <a:pt x="722" y="6037"/>
                      <a:pt x="493" y="6642"/>
                    </a:cubicBezTo>
                    <a:cubicBezTo>
                      <a:pt x="242" y="7226"/>
                      <a:pt x="96" y="7831"/>
                      <a:pt x="13" y="8456"/>
                    </a:cubicBezTo>
                    <a:cubicBezTo>
                      <a:pt x="1" y="8529"/>
                      <a:pt x="52" y="8574"/>
                      <a:pt x="101" y="8574"/>
                    </a:cubicBezTo>
                    <a:cubicBezTo>
                      <a:pt x="137" y="8574"/>
                      <a:pt x="171" y="8551"/>
                      <a:pt x="180" y="8498"/>
                    </a:cubicBezTo>
                    <a:cubicBezTo>
                      <a:pt x="660" y="6350"/>
                      <a:pt x="1848" y="4431"/>
                      <a:pt x="3538" y="3033"/>
                    </a:cubicBezTo>
                    <a:cubicBezTo>
                      <a:pt x="5415" y="1469"/>
                      <a:pt x="7772" y="656"/>
                      <a:pt x="10171" y="405"/>
                    </a:cubicBezTo>
                    <a:cubicBezTo>
                      <a:pt x="10718" y="358"/>
                      <a:pt x="11254" y="335"/>
                      <a:pt x="11787" y="335"/>
                    </a:cubicBezTo>
                    <a:cubicBezTo>
                      <a:pt x="11964" y="335"/>
                      <a:pt x="12142" y="338"/>
                      <a:pt x="12319" y="343"/>
                    </a:cubicBezTo>
                    <a:cubicBezTo>
                      <a:pt x="12694" y="364"/>
                      <a:pt x="13049" y="385"/>
                      <a:pt x="13424" y="426"/>
                    </a:cubicBezTo>
                    <a:cubicBezTo>
                      <a:pt x="13779" y="447"/>
                      <a:pt x="14134" y="510"/>
                      <a:pt x="14488" y="531"/>
                    </a:cubicBezTo>
                    <a:cubicBezTo>
                      <a:pt x="14676" y="531"/>
                      <a:pt x="14697" y="280"/>
                      <a:pt x="14530" y="239"/>
                    </a:cubicBezTo>
                    <a:cubicBezTo>
                      <a:pt x="13883" y="93"/>
                      <a:pt x="13216" y="30"/>
                      <a:pt x="12548" y="30"/>
                    </a:cubicBezTo>
                    <a:cubicBezTo>
                      <a:pt x="12258" y="11"/>
                      <a:pt x="11967" y="1"/>
                      <a:pt x="116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46"/>
              <p:cNvSpPr/>
              <p:nvPr/>
            </p:nvSpPr>
            <p:spPr>
              <a:xfrm>
                <a:off x="177450" y="3749675"/>
                <a:ext cx="41725" cy="25095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0038" extrusionOk="0">
                    <a:moveTo>
                      <a:pt x="688" y="0"/>
                    </a:moveTo>
                    <a:cubicBezTo>
                      <a:pt x="646" y="0"/>
                      <a:pt x="605" y="23"/>
                      <a:pt x="584" y="80"/>
                    </a:cubicBezTo>
                    <a:cubicBezTo>
                      <a:pt x="459" y="372"/>
                      <a:pt x="459" y="705"/>
                      <a:pt x="563" y="997"/>
                    </a:cubicBezTo>
                    <a:cubicBezTo>
                      <a:pt x="647" y="1352"/>
                      <a:pt x="730" y="1686"/>
                      <a:pt x="813" y="2040"/>
                    </a:cubicBezTo>
                    <a:cubicBezTo>
                      <a:pt x="980" y="2749"/>
                      <a:pt x="1105" y="3479"/>
                      <a:pt x="1210" y="4209"/>
                    </a:cubicBezTo>
                    <a:cubicBezTo>
                      <a:pt x="1397" y="5523"/>
                      <a:pt x="1314" y="6837"/>
                      <a:pt x="918" y="8089"/>
                    </a:cubicBezTo>
                    <a:cubicBezTo>
                      <a:pt x="813" y="8423"/>
                      <a:pt x="688" y="8735"/>
                      <a:pt x="521" y="9048"/>
                    </a:cubicBezTo>
                    <a:cubicBezTo>
                      <a:pt x="438" y="9173"/>
                      <a:pt x="355" y="9340"/>
                      <a:pt x="313" y="9486"/>
                    </a:cubicBezTo>
                    <a:cubicBezTo>
                      <a:pt x="229" y="9674"/>
                      <a:pt x="125" y="9862"/>
                      <a:pt x="0" y="10008"/>
                    </a:cubicBezTo>
                    <a:cubicBezTo>
                      <a:pt x="0" y="10023"/>
                      <a:pt x="0" y="10037"/>
                      <a:pt x="7" y="10037"/>
                    </a:cubicBezTo>
                    <a:cubicBezTo>
                      <a:pt x="10" y="10037"/>
                      <a:pt x="15" y="10035"/>
                      <a:pt x="21" y="10029"/>
                    </a:cubicBezTo>
                    <a:lnTo>
                      <a:pt x="334" y="9695"/>
                    </a:lnTo>
                    <a:cubicBezTo>
                      <a:pt x="459" y="9591"/>
                      <a:pt x="563" y="9486"/>
                      <a:pt x="647" y="9361"/>
                    </a:cubicBezTo>
                    <a:cubicBezTo>
                      <a:pt x="813" y="9111"/>
                      <a:pt x="939" y="8840"/>
                      <a:pt x="1064" y="8569"/>
                    </a:cubicBezTo>
                    <a:cubicBezTo>
                      <a:pt x="1293" y="8005"/>
                      <a:pt x="1439" y="7401"/>
                      <a:pt x="1523" y="6775"/>
                    </a:cubicBezTo>
                    <a:cubicBezTo>
                      <a:pt x="1669" y="5377"/>
                      <a:pt x="1564" y="3980"/>
                      <a:pt x="1251" y="2603"/>
                    </a:cubicBezTo>
                    <a:cubicBezTo>
                      <a:pt x="1147" y="2186"/>
                      <a:pt x="1064" y="1790"/>
                      <a:pt x="959" y="1373"/>
                    </a:cubicBezTo>
                    <a:cubicBezTo>
                      <a:pt x="855" y="956"/>
                      <a:pt x="730" y="580"/>
                      <a:pt x="834" y="184"/>
                    </a:cubicBezTo>
                    <a:cubicBezTo>
                      <a:pt x="862" y="87"/>
                      <a:pt x="771" y="0"/>
                      <a:pt x="6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46"/>
              <p:cNvSpPr/>
              <p:nvPr/>
            </p:nvSpPr>
            <p:spPr>
              <a:xfrm>
                <a:off x="-512950" y="4153750"/>
                <a:ext cx="15437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6005" extrusionOk="0">
                    <a:moveTo>
                      <a:pt x="2554" y="1"/>
                    </a:moveTo>
                    <a:cubicBezTo>
                      <a:pt x="2377" y="1"/>
                      <a:pt x="2199" y="27"/>
                      <a:pt x="2024" y="81"/>
                    </a:cubicBezTo>
                    <a:cubicBezTo>
                      <a:pt x="772" y="477"/>
                      <a:pt x="42" y="1708"/>
                      <a:pt x="21" y="2980"/>
                    </a:cubicBezTo>
                    <a:cubicBezTo>
                      <a:pt x="0" y="4023"/>
                      <a:pt x="355" y="5024"/>
                      <a:pt x="730" y="6005"/>
                    </a:cubicBezTo>
                    <a:cubicBezTo>
                      <a:pt x="1002" y="5671"/>
                      <a:pt x="1377" y="5442"/>
                      <a:pt x="1794" y="5358"/>
                    </a:cubicBezTo>
                    <a:cubicBezTo>
                      <a:pt x="2211" y="5254"/>
                      <a:pt x="2629" y="5212"/>
                      <a:pt x="3046" y="5129"/>
                    </a:cubicBezTo>
                    <a:cubicBezTo>
                      <a:pt x="4089" y="4920"/>
                      <a:pt x="5027" y="4357"/>
                      <a:pt x="5715" y="3543"/>
                    </a:cubicBezTo>
                    <a:cubicBezTo>
                      <a:pt x="6049" y="3210"/>
                      <a:pt x="6174" y="2688"/>
                      <a:pt x="6049" y="2229"/>
                    </a:cubicBezTo>
                    <a:cubicBezTo>
                      <a:pt x="5930" y="1791"/>
                      <a:pt x="5581" y="1372"/>
                      <a:pt x="5114" y="1372"/>
                    </a:cubicBezTo>
                    <a:cubicBezTo>
                      <a:pt x="5092" y="1372"/>
                      <a:pt x="5070" y="1372"/>
                      <a:pt x="5048" y="1374"/>
                    </a:cubicBezTo>
                    <a:cubicBezTo>
                      <a:pt x="4839" y="1395"/>
                      <a:pt x="4631" y="1499"/>
                      <a:pt x="4422" y="1499"/>
                    </a:cubicBezTo>
                    <a:cubicBezTo>
                      <a:pt x="4214" y="1499"/>
                      <a:pt x="4235" y="1479"/>
                      <a:pt x="4214" y="1249"/>
                    </a:cubicBezTo>
                    <a:cubicBezTo>
                      <a:pt x="4151" y="936"/>
                      <a:pt x="4005" y="665"/>
                      <a:pt x="3755" y="457"/>
                    </a:cubicBezTo>
                    <a:cubicBezTo>
                      <a:pt x="3414" y="160"/>
                      <a:pt x="2988" y="1"/>
                      <a:pt x="25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46"/>
              <p:cNvSpPr/>
              <p:nvPr/>
            </p:nvSpPr>
            <p:spPr>
              <a:xfrm>
                <a:off x="-497825" y="4127800"/>
                <a:ext cx="183750" cy="171800"/>
              </a:xfrm>
              <a:custGeom>
                <a:avLst/>
                <a:gdLst/>
                <a:ahLst/>
                <a:cxnLst/>
                <a:rect l="l" t="t" r="r" b="b"/>
                <a:pathLst>
                  <a:path w="7350" h="6872" extrusionOk="0">
                    <a:moveTo>
                      <a:pt x="6296" y="0"/>
                    </a:moveTo>
                    <a:cubicBezTo>
                      <a:pt x="6208" y="0"/>
                      <a:pt x="6118" y="11"/>
                      <a:pt x="6028" y="35"/>
                    </a:cubicBezTo>
                    <a:cubicBezTo>
                      <a:pt x="5361" y="201"/>
                      <a:pt x="4777" y="577"/>
                      <a:pt x="4360" y="1119"/>
                    </a:cubicBezTo>
                    <a:cubicBezTo>
                      <a:pt x="3880" y="1682"/>
                      <a:pt x="3588" y="2371"/>
                      <a:pt x="3150" y="2996"/>
                    </a:cubicBezTo>
                    <a:cubicBezTo>
                      <a:pt x="2712" y="3664"/>
                      <a:pt x="2170" y="4289"/>
                      <a:pt x="1565" y="4832"/>
                    </a:cubicBezTo>
                    <a:cubicBezTo>
                      <a:pt x="1231" y="5124"/>
                      <a:pt x="918" y="5416"/>
                      <a:pt x="626" y="5729"/>
                    </a:cubicBezTo>
                    <a:cubicBezTo>
                      <a:pt x="397" y="5979"/>
                      <a:pt x="0" y="6417"/>
                      <a:pt x="84" y="6813"/>
                    </a:cubicBezTo>
                    <a:cubicBezTo>
                      <a:pt x="96" y="6850"/>
                      <a:pt x="136" y="6872"/>
                      <a:pt x="176" y="6872"/>
                    </a:cubicBezTo>
                    <a:cubicBezTo>
                      <a:pt x="205" y="6872"/>
                      <a:pt x="233" y="6860"/>
                      <a:pt x="251" y="6834"/>
                    </a:cubicBezTo>
                    <a:cubicBezTo>
                      <a:pt x="397" y="6500"/>
                      <a:pt x="584" y="6188"/>
                      <a:pt x="814" y="5916"/>
                    </a:cubicBezTo>
                    <a:cubicBezTo>
                      <a:pt x="1064" y="5666"/>
                      <a:pt x="1314" y="5416"/>
                      <a:pt x="1565" y="5186"/>
                    </a:cubicBezTo>
                    <a:cubicBezTo>
                      <a:pt x="2128" y="4707"/>
                      <a:pt x="2628" y="4164"/>
                      <a:pt x="3066" y="3601"/>
                    </a:cubicBezTo>
                    <a:cubicBezTo>
                      <a:pt x="3880" y="2517"/>
                      <a:pt x="4339" y="1057"/>
                      <a:pt x="5632" y="452"/>
                    </a:cubicBezTo>
                    <a:cubicBezTo>
                      <a:pt x="5831" y="336"/>
                      <a:pt x="6057" y="272"/>
                      <a:pt x="6288" y="272"/>
                    </a:cubicBezTo>
                    <a:cubicBezTo>
                      <a:pt x="6347" y="272"/>
                      <a:pt x="6407" y="276"/>
                      <a:pt x="6466" y="285"/>
                    </a:cubicBezTo>
                    <a:cubicBezTo>
                      <a:pt x="6779" y="347"/>
                      <a:pt x="7029" y="577"/>
                      <a:pt x="7155" y="869"/>
                    </a:cubicBezTo>
                    <a:cubicBezTo>
                      <a:pt x="7175" y="896"/>
                      <a:pt x="7204" y="908"/>
                      <a:pt x="7232" y="908"/>
                    </a:cubicBezTo>
                    <a:cubicBezTo>
                      <a:pt x="7292" y="908"/>
                      <a:pt x="7350" y="856"/>
                      <a:pt x="7321" y="785"/>
                    </a:cubicBezTo>
                    <a:cubicBezTo>
                      <a:pt x="7199" y="312"/>
                      <a:pt x="6766" y="0"/>
                      <a:pt x="62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46"/>
              <p:cNvSpPr/>
              <p:nvPr/>
            </p:nvSpPr>
            <p:spPr>
              <a:xfrm>
                <a:off x="397775" y="4137825"/>
                <a:ext cx="160550" cy="319900"/>
              </a:xfrm>
              <a:custGeom>
                <a:avLst/>
                <a:gdLst/>
                <a:ahLst/>
                <a:cxnLst/>
                <a:rect l="l" t="t" r="r" b="b"/>
                <a:pathLst>
                  <a:path w="6422" h="12796" extrusionOk="0">
                    <a:moveTo>
                      <a:pt x="102" y="1"/>
                    </a:moveTo>
                    <a:cubicBezTo>
                      <a:pt x="37" y="1"/>
                      <a:pt x="1" y="98"/>
                      <a:pt x="72" y="134"/>
                    </a:cubicBezTo>
                    <a:cubicBezTo>
                      <a:pt x="823" y="635"/>
                      <a:pt x="1491" y="1198"/>
                      <a:pt x="2075" y="1865"/>
                    </a:cubicBezTo>
                    <a:cubicBezTo>
                      <a:pt x="2659" y="2554"/>
                      <a:pt x="3138" y="3304"/>
                      <a:pt x="3535" y="4118"/>
                    </a:cubicBezTo>
                    <a:cubicBezTo>
                      <a:pt x="3931" y="4911"/>
                      <a:pt x="4244" y="5766"/>
                      <a:pt x="4473" y="6642"/>
                    </a:cubicBezTo>
                    <a:cubicBezTo>
                      <a:pt x="4724" y="7580"/>
                      <a:pt x="4891" y="8540"/>
                      <a:pt x="5078" y="9499"/>
                    </a:cubicBezTo>
                    <a:cubicBezTo>
                      <a:pt x="5308" y="10605"/>
                      <a:pt x="5558" y="11793"/>
                      <a:pt x="6163" y="12753"/>
                    </a:cubicBezTo>
                    <a:cubicBezTo>
                      <a:pt x="6193" y="12783"/>
                      <a:pt x="6228" y="12796"/>
                      <a:pt x="6262" y="12796"/>
                    </a:cubicBezTo>
                    <a:cubicBezTo>
                      <a:pt x="6346" y="12796"/>
                      <a:pt x="6422" y="12717"/>
                      <a:pt x="6392" y="12628"/>
                    </a:cubicBezTo>
                    <a:cubicBezTo>
                      <a:pt x="5913" y="11689"/>
                      <a:pt x="5579" y="10709"/>
                      <a:pt x="5391" y="9687"/>
                    </a:cubicBezTo>
                    <a:cubicBezTo>
                      <a:pt x="5203" y="8686"/>
                      <a:pt x="5037" y="7705"/>
                      <a:pt x="4786" y="6725"/>
                    </a:cubicBezTo>
                    <a:cubicBezTo>
                      <a:pt x="4348" y="4973"/>
                      <a:pt x="3556" y="3325"/>
                      <a:pt x="2429" y="1907"/>
                    </a:cubicBezTo>
                    <a:cubicBezTo>
                      <a:pt x="1824" y="1114"/>
                      <a:pt x="1032" y="468"/>
                      <a:pt x="135" y="9"/>
                    </a:cubicBezTo>
                    <a:cubicBezTo>
                      <a:pt x="123" y="3"/>
                      <a:pt x="112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46"/>
              <p:cNvSpPr/>
              <p:nvPr/>
            </p:nvSpPr>
            <p:spPr>
              <a:xfrm>
                <a:off x="84625" y="3769250"/>
                <a:ext cx="412800" cy="398525"/>
              </a:xfrm>
              <a:custGeom>
                <a:avLst/>
                <a:gdLst/>
                <a:ahLst/>
                <a:cxnLst/>
                <a:rect l="l" t="t" r="r" b="b"/>
                <a:pathLst>
                  <a:path w="16512" h="15941" extrusionOk="0">
                    <a:moveTo>
                      <a:pt x="10897" y="1"/>
                    </a:moveTo>
                    <a:cubicBezTo>
                      <a:pt x="8943" y="1"/>
                      <a:pt x="7091" y="1024"/>
                      <a:pt x="5695" y="2363"/>
                    </a:cubicBezTo>
                    <a:cubicBezTo>
                      <a:pt x="4860" y="3197"/>
                      <a:pt x="4130" y="4136"/>
                      <a:pt x="3525" y="5137"/>
                    </a:cubicBezTo>
                    <a:cubicBezTo>
                      <a:pt x="2879" y="6138"/>
                      <a:pt x="2295" y="7181"/>
                      <a:pt x="1773" y="8265"/>
                    </a:cubicBezTo>
                    <a:cubicBezTo>
                      <a:pt x="772" y="10351"/>
                      <a:pt x="0" y="12687"/>
                      <a:pt x="397" y="15044"/>
                    </a:cubicBezTo>
                    <a:cubicBezTo>
                      <a:pt x="438" y="15315"/>
                      <a:pt x="501" y="15586"/>
                      <a:pt x="584" y="15857"/>
                    </a:cubicBezTo>
                    <a:cubicBezTo>
                      <a:pt x="609" y="15915"/>
                      <a:pt x="657" y="15941"/>
                      <a:pt x="705" y="15941"/>
                    </a:cubicBezTo>
                    <a:cubicBezTo>
                      <a:pt x="776" y="15941"/>
                      <a:pt x="847" y="15883"/>
                      <a:pt x="835" y="15795"/>
                    </a:cubicBezTo>
                    <a:lnTo>
                      <a:pt x="835" y="15795"/>
                    </a:lnTo>
                    <a:lnTo>
                      <a:pt x="835" y="15816"/>
                    </a:lnTo>
                    <a:cubicBezTo>
                      <a:pt x="209" y="13584"/>
                      <a:pt x="793" y="11248"/>
                      <a:pt x="1711" y="9183"/>
                    </a:cubicBezTo>
                    <a:cubicBezTo>
                      <a:pt x="2190" y="8119"/>
                      <a:pt x="2733" y="7097"/>
                      <a:pt x="3317" y="6096"/>
                    </a:cubicBezTo>
                    <a:cubicBezTo>
                      <a:pt x="3880" y="5116"/>
                      <a:pt x="4547" y="4177"/>
                      <a:pt x="5277" y="3301"/>
                    </a:cubicBezTo>
                    <a:cubicBezTo>
                      <a:pt x="6654" y="1737"/>
                      <a:pt x="8552" y="402"/>
                      <a:pt x="10700" y="319"/>
                    </a:cubicBezTo>
                    <a:cubicBezTo>
                      <a:pt x="10774" y="315"/>
                      <a:pt x="10848" y="314"/>
                      <a:pt x="10922" y="314"/>
                    </a:cubicBezTo>
                    <a:cubicBezTo>
                      <a:pt x="11807" y="314"/>
                      <a:pt x="12684" y="543"/>
                      <a:pt x="13454" y="986"/>
                    </a:cubicBezTo>
                    <a:cubicBezTo>
                      <a:pt x="13871" y="1215"/>
                      <a:pt x="14225" y="1507"/>
                      <a:pt x="14538" y="1862"/>
                    </a:cubicBezTo>
                    <a:cubicBezTo>
                      <a:pt x="14726" y="2050"/>
                      <a:pt x="14872" y="2279"/>
                      <a:pt x="14955" y="2509"/>
                    </a:cubicBezTo>
                    <a:cubicBezTo>
                      <a:pt x="15039" y="2738"/>
                      <a:pt x="15101" y="2988"/>
                      <a:pt x="15143" y="3239"/>
                    </a:cubicBezTo>
                    <a:cubicBezTo>
                      <a:pt x="15185" y="3489"/>
                      <a:pt x="15289" y="3760"/>
                      <a:pt x="15352" y="4031"/>
                    </a:cubicBezTo>
                    <a:cubicBezTo>
                      <a:pt x="15414" y="4302"/>
                      <a:pt x="15477" y="4594"/>
                      <a:pt x="15539" y="4886"/>
                    </a:cubicBezTo>
                    <a:cubicBezTo>
                      <a:pt x="15623" y="5470"/>
                      <a:pt x="15685" y="6054"/>
                      <a:pt x="15727" y="6638"/>
                    </a:cubicBezTo>
                    <a:cubicBezTo>
                      <a:pt x="15769" y="7806"/>
                      <a:pt x="15873" y="8974"/>
                      <a:pt x="16040" y="10122"/>
                    </a:cubicBezTo>
                    <a:cubicBezTo>
                      <a:pt x="16082" y="10414"/>
                      <a:pt x="16165" y="10706"/>
                      <a:pt x="16269" y="10977"/>
                    </a:cubicBezTo>
                    <a:cubicBezTo>
                      <a:pt x="16293" y="11025"/>
                      <a:pt x="16335" y="11045"/>
                      <a:pt x="16377" y="11045"/>
                    </a:cubicBezTo>
                    <a:cubicBezTo>
                      <a:pt x="16445" y="11045"/>
                      <a:pt x="16512" y="10992"/>
                      <a:pt x="16499" y="10914"/>
                    </a:cubicBezTo>
                    <a:cubicBezTo>
                      <a:pt x="16415" y="10309"/>
                      <a:pt x="16269" y="9704"/>
                      <a:pt x="16207" y="9100"/>
                    </a:cubicBezTo>
                    <a:cubicBezTo>
                      <a:pt x="16144" y="8474"/>
                      <a:pt x="16123" y="7890"/>
                      <a:pt x="16082" y="7285"/>
                    </a:cubicBezTo>
                    <a:cubicBezTo>
                      <a:pt x="16061" y="6075"/>
                      <a:pt x="15894" y="4866"/>
                      <a:pt x="15602" y="3698"/>
                    </a:cubicBezTo>
                    <a:cubicBezTo>
                      <a:pt x="15518" y="3426"/>
                      <a:pt x="15456" y="3155"/>
                      <a:pt x="15393" y="2884"/>
                    </a:cubicBezTo>
                    <a:cubicBezTo>
                      <a:pt x="15352" y="2634"/>
                      <a:pt x="15268" y="2383"/>
                      <a:pt x="15143" y="2154"/>
                    </a:cubicBezTo>
                    <a:cubicBezTo>
                      <a:pt x="14893" y="1737"/>
                      <a:pt x="14559" y="1361"/>
                      <a:pt x="14142" y="1069"/>
                    </a:cubicBezTo>
                    <a:cubicBezTo>
                      <a:pt x="13370" y="485"/>
                      <a:pt x="12411" y="110"/>
                      <a:pt x="11430" y="27"/>
                    </a:cubicBezTo>
                    <a:cubicBezTo>
                      <a:pt x="11252" y="9"/>
                      <a:pt x="11074" y="1"/>
                      <a:pt x="108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46"/>
              <p:cNvSpPr/>
              <p:nvPr/>
            </p:nvSpPr>
            <p:spPr>
              <a:xfrm>
                <a:off x="262150" y="4105825"/>
                <a:ext cx="143075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5723" h="2114" extrusionOk="0">
                    <a:moveTo>
                      <a:pt x="2495" y="1"/>
                    </a:moveTo>
                    <a:cubicBezTo>
                      <a:pt x="1847" y="1"/>
                      <a:pt x="1216" y="246"/>
                      <a:pt x="742" y="705"/>
                    </a:cubicBezTo>
                    <a:cubicBezTo>
                      <a:pt x="346" y="1039"/>
                      <a:pt x="95" y="1498"/>
                      <a:pt x="12" y="1998"/>
                    </a:cubicBezTo>
                    <a:cubicBezTo>
                      <a:pt x="1" y="2077"/>
                      <a:pt x="57" y="2114"/>
                      <a:pt x="120" y="2114"/>
                    </a:cubicBezTo>
                    <a:cubicBezTo>
                      <a:pt x="174" y="2114"/>
                      <a:pt x="233" y="2088"/>
                      <a:pt x="262" y="2040"/>
                    </a:cubicBezTo>
                    <a:cubicBezTo>
                      <a:pt x="387" y="1644"/>
                      <a:pt x="596" y="1289"/>
                      <a:pt x="867" y="997"/>
                    </a:cubicBezTo>
                    <a:cubicBezTo>
                      <a:pt x="1159" y="705"/>
                      <a:pt x="1514" y="476"/>
                      <a:pt x="1910" y="371"/>
                    </a:cubicBezTo>
                    <a:cubicBezTo>
                      <a:pt x="2104" y="313"/>
                      <a:pt x="2301" y="287"/>
                      <a:pt x="2498" y="287"/>
                    </a:cubicBezTo>
                    <a:cubicBezTo>
                      <a:pt x="3146" y="287"/>
                      <a:pt x="3795" y="563"/>
                      <a:pt x="4371" y="851"/>
                    </a:cubicBezTo>
                    <a:cubicBezTo>
                      <a:pt x="4580" y="955"/>
                      <a:pt x="4809" y="1080"/>
                      <a:pt x="5018" y="1206"/>
                    </a:cubicBezTo>
                    <a:lnTo>
                      <a:pt x="5331" y="1393"/>
                    </a:lnTo>
                    <a:cubicBezTo>
                      <a:pt x="5435" y="1456"/>
                      <a:pt x="5539" y="1477"/>
                      <a:pt x="5664" y="1518"/>
                    </a:cubicBezTo>
                    <a:cubicBezTo>
                      <a:pt x="5668" y="1522"/>
                      <a:pt x="5673" y="1524"/>
                      <a:pt x="5677" y="1524"/>
                    </a:cubicBezTo>
                    <a:cubicBezTo>
                      <a:pt x="5698" y="1524"/>
                      <a:pt x="5723" y="1490"/>
                      <a:pt x="5706" y="1456"/>
                    </a:cubicBezTo>
                    <a:cubicBezTo>
                      <a:pt x="5643" y="1393"/>
                      <a:pt x="5581" y="1310"/>
                      <a:pt x="5518" y="1247"/>
                    </a:cubicBezTo>
                    <a:cubicBezTo>
                      <a:pt x="5414" y="1185"/>
                      <a:pt x="5310" y="1101"/>
                      <a:pt x="5205" y="1039"/>
                    </a:cubicBezTo>
                    <a:cubicBezTo>
                      <a:pt x="4997" y="914"/>
                      <a:pt x="4767" y="788"/>
                      <a:pt x="4559" y="663"/>
                    </a:cubicBezTo>
                    <a:cubicBezTo>
                      <a:pt x="4121" y="413"/>
                      <a:pt x="3662" y="225"/>
                      <a:pt x="3203" y="100"/>
                    </a:cubicBezTo>
                    <a:cubicBezTo>
                      <a:pt x="2969" y="33"/>
                      <a:pt x="2731" y="1"/>
                      <a:pt x="24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46"/>
              <p:cNvSpPr/>
              <p:nvPr/>
            </p:nvSpPr>
            <p:spPr>
              <a:xfrm>
                <a:off x="-355475" y="4154925"/>
                <a:ext cx="247200" cy="230825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9233" extrusionOk="0">
                    <a:moveTo>
                      <a:pt x="4272" y="0"/>
                    </a:moveTo>
                    <a:cubicBezTo>
                      <a:pt x="2355" y="0"/>
                      <a:pt x="289" y="781"/>
                      <a:pt x="126" y="2412"/>
                    </a:cubicBezTo>
                    <a:cubicBezTo>
                      <a:pt x="0" y="3705"/>
                      <a:pt x="146" y="5019"/>
                      <a:pt x="564" y="6250"/>
                    </a:cubicBezTo>
                    <a:cubicBezTo>
                      <a:pt x="877" y="7230"/>
                      <a:pt x="1377" y="8210"/>
                      <a:pt x="1252" y="9232"/>
                    </a:cubicBezTo>
                    <a:cubicBezTo>
                      <a:pt x="1961" y="8377"/>
                      <a:pt x="2775" y="7626"/>
                      <a:pt x="3692" y="7042"/>
                    </a:cubicBezTo>
                    <a:cubicBezTo>
                      <a:pt x="5257" y="6020"/>
                      <a:pt x="9887" y="2766"/>
                      <a:pt x="6904" y="660"/>
                    </a:cubicBezTo>
                    <a:cubicBezTo>
                      <a:pt x="6279" y="224"/>
                      <a:pt x="5297" y="0"/>
                      <a:pt x="42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46"/>
              <p:cNvSpPr/>
              <p:nvPr/>
            </p:nvSpPr>
            <p:spPr>
              <a:xfrm>
                <a:off x="-321275" y="4156700"/>
                <a:ext cx="109075" cy="218425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8737" extrusionOk="0">
                    <a:moveTo>
                      <a:pt x="4302" y="1"/>
                    </a:moveTo>
                    <a:cubicBezTo>
                      <a:pt x="4296" y="1"/>
                      <a:pt x="4291" y="2"/>
                      <a:pt x="4285" y="5"/>
                    </a:cubicBezTo>
                    <a:cubicBezTo>
                      <a:pt x="3179" y="505"/>
                      <a:pt x="2387" y="1590"/>
                      <a:pt x="1845" y="2633"/>
                    </a:cubicBezTo>
                    <a:cubicBezTo>
                      <a:pt x="1573" y="3175"/>
                      <a:pt x="1344" y="3759"/>
                      <a:pt x="1177" y="4343"/>
                    </a:cubicBezTo>
                    <a:cubicBezTo>
                      <a:pt x="989" y="4990"/>
                      <a:pt x="885" y="5636"/>
                      <a:pt x="760" y="6283"/>
                    </a:cubicBezTo>
                    <a:cubicBezTo>
                      <a:pt x="635" y="7096"/>
                      <a:pt x="385" y="7889"/>
                      <a:pt x="30" y="8619"/>
                    </a:cubicBezTo>
                    <a:cubicBezTo>
                      <a:pt x="0" y="8678"/>
                      <a:pt x="54" y="8737"/>
                      <a:pt x="111" y="8737"/>
                    </a:cubicBezTo>
                    <a:cubicBezTo>
                      <a:pt x="134" y="8737"/>
                      <a:pt x="158" y="8727"/>
                      <a:pt x="176" y="8702"/>
                    </a:cubicBezTo>
                    <a:cubicBezTo>
                      <a:pt x="885" y="7555"/>
                      <a:pt x="927" y="6095"/>
                      <a:pt x="1261" y="4802"/>
                    </a:cubicBezTo>
                    <a:cubicBezTo>
                      <a:pt x="1532" y="3592"/>
                      <a:pt x="2053" y="2445"/>
                      <a:pt x="2804" y="1465"/>
                    </a:cubicBezTo>
                    <a:cubicBezTo>
                      <a:pt x="3242" y="923"/>
                      <a:pt x="3763" y="464"/>
                      <a:pt x="4327" y="88"/>
                    </a:cubicBezTo>
                    <a:cubicBezTo>
                      <a:pt x="4363" y="52"/>
                      <a:pt x="4336" y="1"/>
                      <a:pt x="43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46"/>
              <p:cNvSpPr/>
              <p:nvPr/>
            </p:nvSpPr>
            <p:spPr>
              <a:xfrm>
                <a:off x="-216625" y="4134900"/>
                <a:ext cx="97375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1444" extrusionOk="0">
                    <a:moveTo>
                      <a:pt x="2268" y="1"/>
                    </a:moveTo>
                    <a:cubicBezTo>
                      <a:pt x="1851" y="1"/>
                      <a:pt x="1434" y="105"/>
                      <a:pt x="1058" y="314"/>
                    </a:cubicBezTo>
                    <a:cubicBezTo>
                      <a:pt x="871" y="397"/>
                      <a:pt x="683" y="501"/>
                      <a:pt x="495" y="627"/>
                    </a:cubicBezTo>
                    <a:cubicBezTo>
                      <a:pt x="391" y="668"/>
                      <a:pt x="307" y="731"/>
                      <a:pt x="203" y="793"/>
                    </a:cubicBezTo>
                    <a:cubicBezTo>
                      <a:pt x="141" y="856"/>
                      <a:pt x="78" y="919"/>
                      <a:pt x="15" y="1002"/>
                    </a:cubicBezTo>
                    <a:cubicBezTo>
                      <a:pt x="1" y="1017"/>
                      <a:pt x="7" y="1032"/>
                      <a:pt x="19" y="1032"/>
                    </a:cubicBezTo>
                    <a:cubicBezTo>
                      <a:pt x="24" y="1032"/>
                      <a:pt x="30" y="1029"/>
                      <a:pt x="36" y="1023"/>
                    </a:cubicBezTo>
                    <a:cubicBezTo>
                      <a:pt x="120" y="1002"/>
                      <a:pt x="203" y="960"/>
                      <a:pt x="287" y="939"/>
                    </a:cubicBezTo>
                    <a:cubicBezTo>
                      <a:pt x="370" y="877"/>
                      <a:pt x="454" y="835"/>
                      <a:pt x="537" y="793"/>
                    </a:cubicBezTo>
                    <a:cubicBezTo>
                      <a:pt x="683" y="689"/>
                      <a:pt x="850" y="606"/>
                      <a:pt x="1017" y="522"/>
                    </a:cubicBezTo>
                    <a:cubicBezTo>
                      <a:pt x="1371" y="335"/>
                      <a:pt x="1747" y="230"/>
                      <a:pt x="2143" y="189"/>
                    </a:cubicBezTo>
                    <a:cubicBezTo>
                      <a:pt x="2498" y="189"/>
                      <a:pt x="2852" y="293"/>
                      <a:pt x="3144" y="522"/>
                    </a:cubicBezTo>
                    <a:cubicBezTo>
                      <a:pt x="3415" y="752"/>
                      <a:pt x="3624" y="1065"/>
                      <a:pt x="3728" y="1398"/>
                    </a:cubicBezTo>
                    <a:cubicBezTo>
                      <a:pt x="3744" y="1430"/>
                      <a:pt x="3772" y="1444"/>
                      <a:pt x="3801" y="1444"/>
                    </a:cubicBezTo>
                    <a:cubicBezTo>
                      <a:pt x="3847" y="1444"/>
                      <a:pt x="3895" y="1408"/>
                      <a:pt x="3895" y="1357"/>
                    </a:cubicBezTo>
                    <a:cubicBezTo>
                      <a:pt x="3791" y="585"/>
                      <a:pt x="2998" y="1"/>
                      <a:pt x="22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46"/>
              <p:cNvSpPr/>
              <p:nvPr/>
            </p:nvSpPr>
            <p:spPr>
              <a:xfrm>
                <a:off x="-122200" y="3992825"/>
                <a:ext cx="306600" cy="177025"/>
              </a:xfrm>
              <a:custGeom>
                <a:avLst/>
                <a:gdLst/>
                <a:ahLst/>
                <a:cxnLst/>
                <a:rect l="l" t="t" r="r" b="b"/>
                <a:pathLst>
                  <a:path w="12264" h="7081" extrusionOk="0">
                    <a:moveTo>
                      <a:pt x="12153" y="11"/>
                    </a:moveTo>
                    <a:lnTo>
                      <a:pt x="12152" y="12"/>
                    </a:lnTo>
                    <a:lnTo>
                      <a:pt x="12152" y="12"/>
                    </a:lnTo>
                    <a:cubicBezTo>
                      <a:pt x="12152" y="11"/>
                      <a:pt x="12152" y="11"/>
                      <a:pt x="12153" y="11"/>
                    </a:cubicBezTo>
                    <a:lnTo>
                      <a:pt x="12153" y="11"/>
                    </a:lnTo>
                    <a:cubicBezTo>
                      <a:pt x="12153" y="11"/>
                      <a:pt x="12153" y="11"/>
                      <a:pt x="12153" y="11"/>
                    </a:cubicBezTo>
                    <a:close/>
                    <a:moveTo>
                      <a:pt x="12152" y="12"/>
                    </a:moveTo>
                    <a:cubicBezTo>
                      <a:pt x="12145" y="16"/>
                      <a:pt x="12138" y="23"/>
                      <a:pt x="12132" y="31"/>
                    </a:cubicBezTo>
                    <a:lnTo>
                      <a:pt x="12152" y="12"/>
                    </a:lnTo>
                    <a:close/>
                    <a:moveTo>
                      <a:pt x="12190" y="1"/>
                    </a:moveTo>
                    <a:cubicBezTo>
                      <a:pt x="12177" y="1"/>
                      <a:pt x="12164" y="4"/>
                      <a:pt x="12153" y="11"/>
                    </a:cubicBezTo>
                    <a:lnTo>
                      <a:pt x="12153" y="11"/>
                    </a:lnTo>
                    <a:cubicBezTo>
                      <a:pt x="11652" y="762"/>
                      <a:pt x="10964" y="1366"/>
                      <a:pt x="10171" y="1804"/>
                    </a:cubicBezTo>
                    <a:cubicBezTo>
                      <a:pt x="9358" y="2222"/>
                      <a:pt x="8482" y="2514"/>
                      <a:pt x="7564" y="2680"/>
                    </a:cubicBezTo>
                    <a:cubicBezTo>
                      <a:pt x="6521" y="2910"/>
                      <a:pt x="5478" y="3056"/>
                      <a:pt x="4436" y="3348"/>
                    </a:cubicBezTo>
                    <a:cubicBezTo>
                      <a:pt x="3497" y="3598"/>
                      <a:pt x="2579" y="4036"/>
                      <a:pt x="1787" y="4620"/>
                    </a:cubicBezTo>
                    <a:cubicBezTo>
                      <a:pt x="1390" y="4912"/>
                      <a:pt x="1057" y="5246"/>
                      <a:pt x="744" y="5621"/>
                    </a:cubicBezTo>
                    <a:cubicBezTo>
                      <a:pt x="410" y="5997"/>
                      <a:pt x="160" y="6456"/>
                      <a:pt x="14" y="6935"/>
                    </a:cubicBezTo>
                    <a:cubicBezTo>
                      <a:pt x="0" y="7017"/>
                      <a:pt x="75" y="7081"/>
                      <a:pt x="152" y="7081"/>
                    </a:cubicBezTo>
                    <a:cubicBezTo>
                      <a:pt x="193" y="7081"/>
                      <a:pt x="235" y="7062"/>
                      <a:pt x="264" y="7019"/>
                    </a:cubicBezTo>
                    <a:cubicBezTo>
                      <a:pt x="389" y="6831"/>
                      <a:pt x="473" y="6622"/>
                      <a:pt x="577" y="6414"/>
                    </a:cubicBezTo>
                    <a:cubicBezTo>
                      <a:pt x="681" y="6226"/>
                      <a:pt x="806" y="6038"/>
                      <a:pt x="952" y="5872"/>
                    </a:cubicBezTo>
                    <a:cubicBezTo>
                      <a:pt x="1223" y="5517"/>
                      <a:pt x="1515" y="5225"/>
                      <a:pt x="1870" y="4954"/>
                    </a:cubicBezTo>
                    <a:cubicBezTo>
                      <a:pt x="2663" y="4349"/>
                      <a:pt x="3560" y="3911"/>
                      <a:pt x="4519" y="3640"/>
                    </a:cubicBezTo>
                    <a:cubicBezTo>
                      <a:pt x="6417" y="3098"/>
                      <a:pt x="8440" y="2993"/>
                      <a:pt x="10213" y="2076"/>
                    </a:cubicBezTo>
                    <a:cubicBezTo>
                      <a:pt x="11047" y="1637"/>
                      <a:pt x="11903" y="991"/>
                      <a:pt x="12236" y="73"/>
                    </a:cubicBezTo>
                    <a:cubicBezTo>
                      <a:pt x="12263" y="32"/>
                      <a:pt x="12229" y="1"/>
                      <a:pt x="121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46"/>
              <p:cNvSpPr/>
              <p:nvPr/>
            </p:nvSpPr>
            <p:spPr>
              <a:xfrm>
                <a:off x="244025" y="4069550"/>
                <a:ext cx="40727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16291" h="3581" extrusionOk="0">
                    <a:moveTo>
                      <a:pt x="8576" y="1"/>
                    </a:moveTo>
                    <a:cubicBezTo>
                      <a:pt x="6510" y="1"/>
                      <a:pt x="4366" y="200"/>
                      <a:pt x="2510" y="1176"/>
                    </a:cubicBezTo>
                    <a:cubicBezTo>
                      <a:pt x="2009" y="1426"/>
                      <a:pt x="1550" y="1739"/>
                      <a:pt x="1112" y="2114"/>
                    </a:cubicBezTo>
                    <a:cubicBezTo>
                      <a:pt x="904" y="2302"/>
                      <a:pt x="695" y="2490"/>
                      <a:pt x="507" y="2719"/>
                    </a:cubicBezTo>
                    <a:cubicBezTo>
                      <a:pt x="320" y="2928"/>
                      <a:pt x="174" y="3157"/>
                      <a:pt x="49" y="3407"/>
                    </a:cubicBezTo>
                    <a:cubicBezTo>
                      <a:pt x="0" y="3488"/>
                      <a:pt x="76" y="3581"/>
                      <a:pt x="152" y="3581"/>
                    </a:cubicBezTo>
                    <a:cubicBezTo>
                      <a:pt x="174" y="3581"/>
                      <a:pt x="196" y="3573"/>
                      <a:pt x="215" y="3553"/>
                    </a:cubicBezTo>
                    <a:cubicBezTo>
                      <a:pt x="820" y="2782"/>
                      <a:pt x="1550" y="2135"/>
                      <a:pt x="2405" y="1614"/>
                    </a:cubicBezTo>
                    <a:cubicBezTo>
                      <a:pt x="3302" y="1113"/>
                      <a:pt x="4262" y="759"/>
                      <a:pt x="5284" y="571"/>
                    </a:cubicBezTo>
                    <a:cubicBezTo>
                      <a:pt x="6354" y="402"/>
                      <a:pt x="7441" y="317"/>
                      <a:pt x="8544" y="317"/>
                    </a:cubicBezTo>
                    <a:cubicBezTo>
                      <a:pt x="8667" y="317"/>
                      <a:pt x="8790" y="318"/>
                      <a:pt x="8913" y="321"/>
                    </a:cubicBezTo>
                    <a:cubicBezTo>
                      <a:pt x="9333" y="313"/>
                      <a:pt x="9753" y="308"/>
                      <a:pt x="10174" y="308"/>
                    </a:cubicBezTo>
                    <a:cubicBezTo>
                      <a:pt x="10903" y="308"/>
                      <a:pt x="11635" y="323"/>
                      <a:pt x="12375" y="362"/>
                    </a:cubicBezTo>
                    <a:cubicBezTo>
                      <a:pt x="13648" y="446"/>
                      <a:pt x="14920" y="696"/>
                      <a:pt x="16151" y="1113"/>
                    </a:cubicBezTo>
                    <a:cubicBezTo>
                      <a:pt x="16159" y="1115"/>
                      <a:pt x="16166" y="1115"/>
                      <a:pt x="16173" y="1115"/>
                    </a:cubicBezTo>
                    <a:cubicBezTo>
                      <a:pt x="16261" y="1115"/>
                      <a:pt x="16290" y="1004"/>
                      <a:pt x="16213" y="946"/>
                    </a:cubicBezTo>
                    <a:cubicBezTo>
                      <a:pt x="15149" y="467"/>
                      <a:pt x="14023" y="195"/>
                      <a:pt x="12855" y="112"/>
                    </a:cubicBezTo>
                    <a:cubicBezTo>
                      <a:pt x="11666" y="8"/>
                      <a:pt x="10477" y="29"/>
                      <a:pt x="9268" y="8"/>
                    </a:cubicBezTo>
                    <a:cubicBezTo>
                      <a:pt x="9038" y="3"/>
                      <a:pt x="8808" y="1"/>
                      <a:pt x="85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46"/>
              <p:cNvSpPr/>
              <p:nvPr/>
            </p:nvSpPr>
            <p:spPr>
              <a:xfrm>
                <a:off x="-111300" y="3669175"/>
                <a:ext cx="180300" cy="94500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3780" extrusionOk="0">
                    <a:moveTo>
                      <a:pt x="4182" y="0"/>
                    </a:moveTo>
                    <a:cubicBezTo>
                      <a:pt x="3918" y="0"/>
                      <a:pt x="3653" y="36"/>
                      <a:pt x="3395" y="108"/>
                    </a:cubicBezTo>
                    <a:cubicBezTo>
                      <a:pt x="2686" y="338"/>
                      <a:pt x="2102" y="776"/>
                      <a:pt x="1663" y="1360"/>
                    </a:cubicBezTo>
                    <a:cubicBezTo>
                      <a:pt x="1392" y="1714"/>
                      <a:pt x="1142" y="2090"/>
                      <a:pt x="892" y="2444"/>
                    </a:cubicBezTo>
                    <a:lnTo>
                      <a:pt x="433" y="3070"/>
                    </a:lnTo>
                    <a:cubicBezTo>
                      <a:pt x="287" y="3279"/>
                      <a:pt x="183" y="3508"/>
                      <a:pt x="16" y="3717"/>
                    </a:cubicBezTo>
                    <a:cubicBezTo>
                      <a:pt x="1" y="3746"/>
                      <a:pt x="28" y="3776"/>
                      <a:pt x="60" y="3776"/>
                    </a:cubicBezTo>
                    <a:cubicBezTo>
                      <a:pt x="69" y="3776"/>
                      <a:pt x="78" y="3773"/>
                      <a:pt x="87" y="3768"/>
                    </a:cubicBezTo>
                    <a:lnTo>
                      <a:pt x="87" y="3768"/>
                    </a:lnTo>
                    <a:cubicBezTo>
                      <a:pt x="84" y="3772"/>
                      <a:pt x="81" y="3776"/>
                      <a:pt x="78" y="3779"/>
                    </a:cubicBezTo>
                    <a:lnTo>
                      <a:pt x="99" y="3758"/>
                    </a:lnTo>
                    <a:lnTo>
                      <a:pt x="99" y="3758"/>
                    </a:lnTo>
                    <a:cubicBezTo>
                      <a:pt x="95" y="3762"/>
                      <a:pt x="91" y="3766"/>
                      <a:pt x="87" y="3768"/>
                    </a:cubicBezTo>
                    <a:lnTo>
                      <a:pt x="87" y="3768"/>
                    </a:lnTo>
                    <a:cubicBezTo>
                      <a:pt x="210" y="3607"/>
                      <a:pt x="352" y="3484"/>
                      <a:pt x="454" y="3341"/>
                    </a:cubicBezTo>
                    <a:cubicBezTo>
                      <a:pt x="579" y="3195"/>
                      <a:pt x="704" y="3028"/>
                      <a:pt x="829" y="2862"/>
                    </a:cubicBezTo>
                    <a:cubicBezTo>
                      <a:pt x="1059" y="2549"/>
                      <a:pt x="1288" y="2215"/>
                      <a:pt x="1538" y="1902"/>
                    </a:cubicBezTo>
                    <a:cubicBezTo>
                      <a:pt x="1956" y="1339"/>
                      <a:pt x="2414" y="755"/>
                      <a:pt x="3082" y="484"/>
                    </a:cubicBezTo>
                    <a:cubicBezTo>
                      <a:pt x="3424" y="336"/>
                      <a:pt x="3783" y="266"/>
                      <a:pt x="4138" y="266"/>
                    </a:cubicBezTo>
                    <a:cubicBezTo>
                      <a:pt x="5036" y="266"/>
                      <a:pt x="5905" y="719"/>
                      <a:pt x="6398" y="1527"/>
                    </a:cubicBezTo>
                    <a:cubicBezTo>
                      <a:pt x="6586" y="1819"/>
                      <a:pt x="6711" y="2152"/>
                      <a:pt x="6774" y="2486"/>
                    </a:cubicBezTo>
                    <a:cubicBezTo>
                      <a:pt x="6815" y="2653"/>
                      <a:pt x="6836" y="2820"/>
                      <a:pt x="6836" y="3008"/>
                    </a:cubicBezTo>
                    <a:cubicBezTo>
                      <a:pt x="6815" y="3174"/>
                      <a:pt x="6815" y="3341"/>
                      <a:pt x="6857" y="3508"/>
                    </a:cubicBezTo>
                    <a:cubicBezTo>
                      <a:pt x="6868" y="3553"/>
                      <a:pt x="6903" y="3574"/>
                      <a:pt x="6940" y="3574"/>
                    </a:cubicBezTo>
                    <a:cubicBezTo>
                      <a:pt x="6972" y="3574"/>
                      <a:pt x="7005" y="3558"/>
                      <a:pt x="7024" y="3529"/>
                    </a:cubicBezTo>
                    <a:cubicBezTo>
                      <a:pt x="7212" y="3279"/>
                      <a:pt x="7149" y="2862"/>
                      <a:pt x="7107" y="2570"/>
                    </a:cubicBezTo>
                    <a:cubicBezTo>
                      <a:pt x="7045" y="2236"/>
                      <a:pt x="6961" y="1923"/>
                      <a:pt x="6815" y="1631"/>
                    </a:cubicBezTo>
                    <a:cubicBezTo>
                      <a:pt x="6523" y="1026"/>
                      <a:pt x="6023" y="526"/>
                      <a:pt x="5397" y="254"/>
                    </a:cubicBezTo>
                    <a:cubicBezTo>
                      <a:pt x="5014" y="88"/>
                      <a:pt x="4599" y="0"/>
                      <a:pt x="41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46"/>
              <p:cNvSpPr/>
              <p:nvPr/>
            </p:nvSpPr>
            <p:spPr>
              <a:xfrm>
                <a:off x="-390650" y="3865550"/>
                <a:ext cx="302175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12087" h="2623" extrusionOk="0">
                    <a:moveTo>
                      <a:pt x="2430" y="1"/>
                    </a:moveTo>
                    <a:cubicBezTo>
                      <a:pt x="2327" y="1"/>
                      <a:pt x="2222" y="5"/>
                      <a:pt x="2117" y="12"/>
                    </a:cubicBezTo>
                    <a:cubicBezTo>
                      <a:pt x="1366" y="75"/>
                      <a:pt x="511" y="367"/>
                      <a:pt x="31" y="993"/>
                    </a:cubicBezTo>
                    <a:cubicBezTo>
                      <a:pt x="1" y="1038"/>
                      <a:pt x="47" y="1072"/>
                      <a:pt x="90" y="1072"/>
                    </a:cubicBezTo>
                    <a:cubicBezTo>
                      <a:pt x="107" y="1072"/>
                      <a:pt x="124" y="1067"/>
                      <a:pt x="135" y="1055"/>
                    </a:cubicBezTo>
                    <a:cubicBezTo>
                      <a:pt x="677" y="576"/>
                      <a:pt x="1387" y="284"/>
                      <a:pt x="2117" y="242"/>
                    </a:cubicBezTo>
                    <a:cubicBezTo>
                      <a:pt x="2205" y="237"/>
                      <a:pt x="2294" y="235"/>
                      <a:pt x="2382" y="235"/>
                    </a:cubicBezTo>
                    <a:cubicBezTo>
                      <a:pt x="3085" y="235"/>
                      <a:pt x="3781" y="381"/>
                      <a:pt x="4411" y="659"/>
                    </a:cubicBezTo>
                    <a:cubicBezTo>
                      <a:pt x="6017" y="1264"/>
                      <a:pt x="7435" y="2348"/>
                      <a:pt x="9167" y="2578"/>
                    </a:cubicBezTo>
                    <a:cubicBezTo>
                      <a:pt x="9389" y="2607"/>
                      <a:pt x="9607" y="2622"/>
                      <a:pt x="9823" y="2622"/>
                    </a:cubicBezTo>
                    <a:cubicBezTo>
                      <a:pt x="10072" y="2622"/>
                      <a:pt x="10318" y="2602"/>
                      <a:pt x="10564" y="2557"/>
                    </a:cubicBezTo>
                    <a:cubicBezTo>
                      <a:pt x="10814" y="2515"/>
                      <a:pt x="11065" y="2474"/>
                      <a:pt x="11294" y="2432"/>
                    </a:cubicBezTo>
                    <a:cubicBezTo>
                      <a:pt x="11544" y="2411"/>
                      <a:pt x="11795" y="2348"/>
                      <a:pt x="12024" y="2265"/>
                    </a:cubicBezTo>
                    <a:cubicBezTo>
                      <a:pt x="12087" y="2223"/>
                      <a:pt x="12066" y="2161"/>
                      <a:pt x="12003" y="2140"/>
                    </a:cubicBezTo>
                    <a:cubicBezTo>
                      <a:pt x="11937" y="2125"/>
                      <a:pt x="11868" y="2118"/>
                      <a:pt x="11798" y="2118"/>
                    </a:cubicBezTo>
                    <a:cubicBezTo>
                      <a:pt x="11670" y="2118"/>
                      <a:pt x="11540" y="2141"/>
                      <a:pt x="11419" y="2182"/>
                    </a:cubicBezTo>
                    <a:cubicBezTo>
                      <a:pt x="11169" y="2223"/>
                      <a:pt x="10939" y="2265"/>
                      <a:pt x="10689" y="2307"/>
                    </a:cubicBezTo>
                    <a:cubicBezTo>
                      <a:pt x="10397" y="2362"/>
                      <a:pt x="10096" y="2390"/>
                      <a:pt x="9798" y="2390"/>
                    </a:cubicBezTo>
                    <a:cubicBezTo>
                      <a:pt x="9649" y="2390"/>
                      <a:pt x="9500" y="2383"/>
                      <a:pt x="9354" y="2369"/>
                    </a:cubicBezTo>
                    <a:cubicBezTo>
                      <a:pt x="8457" y="2244"/>
                      <a:pt x="7581" y="1952"/>
                      <a:pt x="6768" y="1514"/>
                    </a:cubicBezTo>
                    <a:cubicBezTo>
                      <a:pt x="5399" y="849"/>
                      <a:pt x="3993" y="1"/>
                      <a:pt x="2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7" name="Google Shape;3227;p46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_1_1_1_1_1_1_1_1">
    <p:spTree>
      <p:nvGrpSpPr>
        <p:cNvPr id="1" name="Shape 3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2" name="Google Shape;3712;p52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3" name="Google Shape;3713;p52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4" name="Google Shape;3714;p52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715" name="Google Shape;3715;p52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3716" name="Google Shape;3716;p52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2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2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2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2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2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2" name="Google Shape;3722;p52"/>
          <p:cNvGrpSpPr/>
          <p:nvPr/>
        </p:nvGrpSpPr>
        <p:grpSpPr>
          <a:xfrm>
            <a:off x="-794794" y="2815406"/>
            <a:ext cx="1371803" cy="1955994"/>
            <a:chOff x="29206" y="2199506"/>
            <a:chExt cx="1371803" cy="1955994"/>
          </a:xfrm>
        </p:grpSpPr>
        <p:sp>
          <p:nvSpPr>
            <p:cNvPr id="3723" name="Google Shape;3723;p52"/>
            <p:cNvSpPr/>
            <p:nvPr/>
          </p:nvSpPr>
          <p:spPr>
            <a:xfrm>
              <a:off x="411425" y="4042100"/>
              <a:ext cx="748500" cy="11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4" name="Google Shape;3724;p52"/>
            <p:cNvGrpSpPr/>
            <p:nvPr/>
          </p:nvGrpSpPr>
          <p:grpSpPr>
            <a:xfrm>
              <a:off x="29206" y="2199506"/>
              <a:ext cx="1371803" cy="1916250"/>
              <a:chOff x="173975" y="1846850"/>
              <a:chExt cx="1630575" cy="2277725"/>
            </a:xfrm>
          </p:grpSpPr>
          <p:sp>
            <p:nvSpPr>
              <p:cNvPr id="3725" name="Google Shape;3725;p52"/>
              <p:cNvSpPr/>
              <p:nvPr/>
            </p:nvSpPr>
            <p:spPr>
              <a:xfrm>
                <a:off x="593225" y="1846850"/>
                <a:ext cx="549625" cy="700300"/>
              </a:xfrm>
              <a:custGeom>
                <a:avLst/>
                <a:gdLst/>
                <a:ahLst/>
                <a:cxnLst/>
                <a:rect l="l" t="t" r="r" b="b"/>
                <a:pathLst>
                  <a:path w="21985" h="28012" extrusionOk="0">
                    <a:moveTo>
                      <a:pt x="7413" y="1"/>
                    </a:moveTo>
                    <a:cubicBezTo>
                      <a:pt x="7250" y="1"/>
                      <a:pt x="7087" y="9"/>
                      <a:pt x="6925" y="25"/>
                    </a:cubicBezTo>
                    <a:cubicBezTo>
                      <a:pt x="5965" y="129"/>
                      <a:pt x="5048" y="463"/>
                      <a:pt x="4255" y="1005"/>
                    </a:cubicBezTo>
                    <a:cubicBezTo>
                      <a:pt x="939" y="3195"/>
                      <a:pt x="0" y="7888"/>
                      <a:pt x="1126" y="11684"/>
                    </a:cubicBezTo>
                    <a:cubicBezTo>
                      <a:pt x="2065" y="14792"/>
                      <a:pt x="3942" y="17629"/>
                      <a:pt x="5778" y="20236"/>
                    </a:cubicBezTo>
                    <a:cubicBezTo>
                      <a:pt x="7154" y="22197"/>
                      <a:pt x="8906" y="23865"/>
                      <a:pt x="10950" y="25137"/>
                    </a:cubicBezTo>
                    <a:cubicBezTo>
                      <a:pt x="11463" y="25441"/>
                      <a:pt x="16387" y="28011"/>
                      <a:pt x="17483" y="28011"/>
                    </a:cubicBezTo>
                    <a:cubicBezTo>
                      <a:pt x="17591" y="28011"/>
                      <a:pt x="17661" y="27986"/>
                      <a:pt x="17687" y="27932"/>
                    </a:cubicBezTo>
                    <a:cubicBezTo>
                      <a:pt x="21984" y="18880"/>
                      <a:pt x="20920" y="5135"/>
                      <a:pt x="10575" y="755"/>
                    </a:cubicBezTo>
                    <a:cubicBezTo>
                      <a:pt x="9561" y="339"/>
                      <a:pt x="8484" y="1"/>
                      <a:pt x="74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52"/>
              <p:cNvSpPr/>
              <p:nvPr/>
            </p:nvSpPr>
            <p:spPr>
              <a:xfrm>
                <a:off x="733475" y="1878750"/>
                <a:ext cx="7825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9220" extrusionOk="0">
                    <a:moveTo>
                      <a:pt x="168" y="0"/>
                    </a:moveTo>
                    <a:cubicBezTo>
                      <a:pt x="168" y="42"/>
                      <a:pt x="22" y="84"/>
                      <a:pt x="22" y="126"/>
                    </a:cubicBezTo>
                    <a:cubicBezTo>
                      <a:pt x="1" y="1419"/>
                      <a:pt x="168" y="2691"/>
                      <a:pt x="501" y="3922"/>
                    </a:cubicBezTo>
                    <a:cubicBezTo>
                      <a:pt x="793" y="5152"/>
                      <a:pt x="1273" y="6320"/>
                      <a:pt x="1857" y="7447"/>
                    </a:cubicBezTo>
                    <a:cubicBezTo>
                      <a:pt x="2212" y="8072"/>
                      <a:pt x="2608" y="8656"/>
                      <a:pt x="3046" y="9220"/>
                    </a:cubicBezTo>
                    <a:cubicBezTo>
                      <a:pt x="3046" y="9220"/>
                      <a:pt x="3129" y="9178"/>
                      <a:pt x="3109" y="9157"/>
                    </a:cubicBezTo>
                    <a:lnTo>
                      <a:pt x="3129" y="9157"/>
                    </a:lnTo>
                    <a:cubicBezTo>
                      <a:pt x="1690" y="7071"/>
                      <a:pt x="731" y="4673"/>
                      <a:pt x="335" y="2149"/>
                    </a:cubicBezTo>
                    <a:cubicBezTo>
                      <a:pt x="230" y="1440"/>
                      <a:pt x="189" y="731"/>
                      <a:pt x="1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52"/>
              <p:cNvSpPr/>
              <p:nvPr/>
            </p:nvSpPr>
            <p:spPr>
              <a:xfrm>
                <a:off x="811175" y="1883375"/>
                <a:ext cx="47475" cy="282425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11297" extrusionOk="0">
                    <a:moveTo>
                      <a:pt x="1776" y="0"/>
                    </a:moveTo>
                    <a:cubicBezTo>
                      <a:pt x="1774" y="0"/>
                      <a:pt x="1773" y="1"/>
                      <a:pt x="1773" y="3"/>
                    </a:cubicBezTo>
                    <a:cubicBezTo>
                      <a:pt x="1356" y="3028"/>
                      <a:pt x="1" y="5989"/>
                      <a:pt x="418" y="9118"/>
                    </a:cubicBezTo>
                    <a:cubicBezTo>
                      <a:pt x="501" y="9848"/>
                      <a:pt x="751" y="10557"/>
                      <a:pt x="1127" y="11204"/>
                    </a:cubicBezTo>
                    <a:cubicBezTo>
                      <a:pt x="1127" y="11221"/>
                      <a:pt x="1214" y="11297"/>
                      <a:pt x="1219" y="11297"/>
                    </a:cubicBezTo>
                    <a:cubicBezTo>
                      <a:pt x="1220" y="11297"/>
                      <a:pt x="1217" y="11294"/>
                      <a:pt x="1210" y="11287"/>
                    </a:cubicBezTo>
                    <a:lnTo>
                      <a:pt x="1210" y="11266"/>
                    </a:lnTo>
                    <a:cubicBezTo>
                      <a:pt x="501" y="10077"/>
                      <a:pt x="418" y="8617"/>
                      <a:pt x="501" y="7262"/>
                    </a:cubicBezTo>
                    <a:cubicBezTo>
                      <a:pt x="605" y="5739"/>
                      <a:pt x="981" y="4258"/>
                      <a:pt x="1356" y="2798"/>
                    </a:cubicBezTo>
                    <a:cubicBezTo>
                      <a:pt x="1586" y="1922"/>
                      <a:pt x="1753" y="1025"/>
                      <a:pt x="1899" y="128"/>
                    </a:cubicBezTo>
                    <a:cubicBezTo>
                      <a:pt x="1899" y="90"/>
                      <a:pt x="1795" y="0"/>
                      <a:pt x="17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52"/>
              <p:cNvSpPr/>
              <p:nvPr/>
            </p:nvSpPr>
            <p:spPr>
              <a:xfrm>
                <a:off x="861450" y="1973650"/>
                <a:ext cx="1374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9992" extrusionOk="0">
                    <a:moveTo>
                      <a:pt x="5436" y="1"/>
                    </a:moveTo>
                    <a:cubicBezTo>
                      <a:pt x="5436" y="1"/>
                      <a:pt x="5373" y="21"/>
                      <a:pt x="5373" y="42"/>
                    </a:cubicBezTo>
                    <a:cubicBezTo>
                      <a:pt x="5290" y="418"/>
                      <a:pt x="5206" y="814"/>
                      <a:pt x="5081" y="1169"/>
                    </a:cubicBezTo>
                    <a:cubicBezTo>
                      <a:pt x="4956" y="1481"/>
                      <a:pt x="4789" y="1794"/>
                      <a:pt x="4622" y="2065"/>
                    </a:cubicBezTo>
                    <a:cubicBezTo>
                      <a:pt x="4205" y="2649"/>
                      <a:pt x="3725" y="3192"/>
                      <a:pt x="3204" y="3692"/>
                    </a:cubicBezTo>
                    <a:cubicBezTo>
                      <a:pt x="2119" y="4798"/>
                      <a:pt x="993" y="5966"/>
                      <a:pt x="451" y="7468"/>
                    </a:cubicBezTo>
                    <a:cubicBezTo>
                      <a:pt x="117" y="8281"/>
                      <a:pt x="96" y="9178"/>
                      <a:pt x="367" y="9991"/>
                    </a:cubicBezTo>
                    <a:cubicBezTo>
                      <a:pt x="367" y="9991"/>
                      <a:pt x="455" y="9947"/>
                      <a:pt x="484" y="9921"/>
                    </a:cubicBezTo>
                    <a:lnTo>
                      <a:pt x="484" y="9921"/>
                    </a:lnTo>
                    <a:cubicBezTo>
                      <a:pt x="487" y="9930"/>
                      <a:pt x="489" y="9940"/>
                      <a:pt x="492" y="9950"/>
                    </a:cubicBezTo>
                    <a:lnTo>
                      <a:pt x="492" y="9908"/>
                    </a:lnTo>
                    <a:cubicBezTo>
                      <a:pt x="492" y="9911"/>
                      <a:pt x="489" y="9916"/>
                      <a:pt x="484" y="9921"/>
                    </a:cubicBezTo>
                    <a:lnTo>
                      <a:pt x="484" y="9921"/>
                    </a:lnTo>
                    <a:cubicBezTo>
                      <a:pt x="1" y="8345"/>
                      <a:pt x="728" y="6772"/>
                      <a:pt x="1661" y="5507"/>
                    </a:cubicBezTo>
                    <a:cubicBezTo>
                      <a:pt x="2140" y="4860"/>
                      <a:pt x="2683" y="4276"/>
                      <a:pt x="3246" y="3713"/>
                    </a:cubicBezTo>
                    <a:cubicBezTo>
                      <a:pt x="3767" y="3233"/>
                      <a:pt x="4226" y="2691"/>
                      <a:pt x="4643" y="2149"/>
                    </a:cubicBezTo>
                    <a:cubicBezTo>
                      <a:pt x="5081" y="1544"/>
                      <a:pt x="5498" y="751"/>
                      <a:pt x="54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52"/>
              <p:cNvSpPr/>
              <p:nvPr/>
            </p:nvSpPr>
            <p:spPr>
              <a:xfrm>
                <a:off x="919125" y="2106625"/>
                <a:ext cx="117850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7906" extrusionOk="0">
                    <a:moveTo>
                      <a:pt x="4693" y="0"/>
                    </a:moveTo>
                    <a:cubicBezTo>
                      <a:pt x="4693" y="0"/>
                      <a:pt x="4589" y="21"/>
                      <a:pt x="4589" y="42"/>
                    </a:cubicBezTo>
                    <a:cubicBezTo>
                      <a:pt x="4485" y="334"/>
                      <a:pt x="4443" y="647"/>
                      <a:pt x="4359" y="939"/>
                    </a:cubicBezTo>
                    <a:cubicBezTo>
                      <a:pt x="4297" y="1231"/>
                      <a:pt x="4193" y="1544"/>
                      <a:pt x="4067" y="1836"/>
                    </a:cubicBezTo>
                    <a:cubicBezTo>
                      <a:pt x="3817" y="2378"/>
                      <a:pt x="3525" y="2899"/>
                      <a:pt x="3150" y="3379"/>
                    </a:cubicBezTo>
                    <a:cubicBezTo>
                      <a:pt x="2753" y="3859"/>
                      <a:pt x="2294" y="4297"/>
                      <a:pt x="1794" y="4672"/>
                    </a:cubicBezTo>
                    <a:cubicBezTo>
                      <a:pt x="1293" y="5048"/>
                      <a:pt x="876" y="5486"/>
                      <a:pt x="542" y="6007"/>
                    </a:cubicBezTo>
                    <a:cubicBezTo>
                      <a:pt x="188" y="6591"/>
                      <a:pt x="0" y="7238"/>
                      <a:pt x="0" y="7905"/>
                    </a:cubicBezTo>
                    <a:cubicBezTo>
                      <a:pt x="0" y="7905"/>
                      <a:pt x="125" y="7884"/>
                      <a:pt x="125" y="7863"/>
                    </a:cubicBezTo>
                    <a:lnTo>
                      <a:pt x="146" y="7863"/>
                    </a:lnTo>
                    <a:cubicBezTo>
                      <a:pt x="167" y="7217"/>
                      <a:pt x="355" y="6591"/>
                      <a:pt x="688" y="6049"/>
                    </a:cubicBezTo>
                    <a:cubicBezTo>
                      <a:pt x="1022" y="5486"/>
                      <a:pt x="1460" y="5006"/>
                      <a:pt x="1982" y="4610"/>
                    </a:cubicBezTo>
                    <a:cubicBezTo>
                      <a:pt x="2461" y="4255"/>
                      <a:pt x="2899" y="3838"/>
                      <a:pt x="3296" y="3379"/>
                    </a:cubicBezTo>
                    <a:cubicBezTo>
                      <a:pt x="3671" y="2920"/>
                      <a:pt x="3984" y="2420"/>
                      <a:pt x="4213" y="1877"/>
                    </a:cubicBezTo>
                    <a:cubicBezTo>
                      <a:pt x="4339" y="1585"/>
                      <a:pt x="4443" y="1293"/>
                      <a:pt x="4547" y="981"/>
                    </a:cubicBezTo>
                    <a:cubicBezTo>
                      <a:pt x="4651" y="668"/>
                      <a:pt x="4714" y="334"/>
                      <a:pt x="46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52"/>
              <p:cNvSpPr/>
              <p:nvPr/>
            </p:nvSpPr>
            <p:spPr>
              <a:xfrm>
                <a:off x="984825" y="2283900"/>
                <a:ext cx="57375" cy="129350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5174" extrusionOk="0">
                    <a:moveTo>
                      <a:pt x="2295" y="1"/>
                    </a:moveTo>
                    <a:cubicBezTo>
                      <a:pt x="2253" y="1"/>
                      <a:pt x="2190" y="22"/>
                      <a:pt x="2149" y="42"/>
                    </a:cubicBezTo>
                    <a:cubicBezTo>
                      <a:pt x="1857" y="418"/>
                      <a:pt x="1585" y="814"/>
                      <a:pt x="1377" y="1231"/>
                    </a:cubicBezTo>
                    <a:cubicBezTo>
                      <a:pt x="1147" y="1649"/>
                      <a:pt x="939" y="2066"/>
                      <a:pt x="751" y="2504"/>
                    </a:cubicBezTo>
                    <a:cubicBezTo>
                      <a:pt x="396" y="3359"/>
                      <a:pt x="146" y="4256"/>
                      <a:pt x="0" y="5173"/>
                    </a:cubicBezTo>
                    <a:cubicBezTo>
                      <a:pt x="0" y="5173"/>
                      <a:pt x="146" y="5153"/>
                      <a:pt x="167" y="5111"/>
                    </a:cubicBezTo>
                    <a:lnTo>
                      <a:pt x="146" y="5111"/>
                    </a:lnTo>
                    <a:cubicBezTo>
                      <a:pt x="313" y="4172"/>
                      <a:pt x="584" y="3275"/>
                      <a:pt x="960" y="2399"/>
                    </a:cubicBezTo>
                    <a:cubicBezTo>
                      <a:pt x="1126" y="1982"/>
                      <a:pt x="1335" y="1565"/>
                      <a:pt x="1565" y="1190"/>
                    </a:cubicBezTo>
                    <a:cubicBezTo>
                      <a:pt x="1669" y="981"/>
                      <a:pt x="1794" y="793"/>
                      <a:pt x="1919" y="606"/>
                    </a:cubicBezTo>
                    <a:cubicBezTo>
                      <a:pt x="2023" y="397"/>
                      <a:pt x="2190" y="209"/>
                      <a:pt x="2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52"/>
              <p:cNvSpPr/>
              <p:nvPr/>
            </p:nvSpPr>
            <p:spPr>
              <a:xfrm>
                <a:off x="657350" y="1935575"/>
                <a:ext cx="1564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7326" extrusionOk="0">
                    <a:moveTo>
                      <a:pt x="6257" y="7279"/>
                    </a:moveTo>
                    <a:cubicBezTo>
                      <a:pt x="6257" y="7280"/>
                      <a:pt x="6257" y="7280"/>
                      <a:pt x="6258" y="7280"/>
                    </a:cubicBezTo>
                    <a:cubicBezTo>
                      <a:pt x="6257" y="7280"/>
                      <a:pt x="6257" y="7280"/>
                      <a:pt x="6257" y="7279"/>
                    </a:cubicBezTo>
                    <a:close/>
                    <a:moveTo>
                      <a:pt x="188" y="1"/>
                    </a:moveTo>
                    <a:cubicBezTo>
                      <a:pt x="188" y="1"/>
                      <a:pt x="1" y="22"/>
                      <a:pt x="1" y="43"/>
                    </a:cubicBezTo>
                    <a:cubicBezTo>
                      <a:pt x="21" y="794"/>
                      <a:pt x="293" y="1503"/>
                      <a:pt x="731" y="2087"/>
                    </a:cubicBezTo>
                    <a:cubicBezTo>
                      <a:pt x="1148" y="2629"/>
                      <a:pt x="1607" y="3109"/>
                      <a:pt x="2149" y="3547"/>
                    </a:cubicBezTo>
                    <a:cubicBezTo>
                      <a:pt x="3046" y="4339"/>
                      <a:pt x="3880" y="5236"/>
                      <a:pt x="4756" y="6091"/>
                    </a:cubicBezTo>
                    <a:cubicBezTo>
                      <a:pt x="5173" y="6508"/>
                      <a:pt x="5611" y="6926"/>
                      <a:pt x="6070" y="7322"/>
                    </a:cubicBezTo>
                    <a:cubicBezTo>
                      <a:pt x="6075" y="7324"/>
                      <a:pt x="6081" y="7325"/>
                      <a:pt x="6087" y="7325"/>
                    </a:cubicBezTo>
                    <a:cubicBezTo>
                      <a:pt x="6132" y="7325"/>
                      <a:pt x="6215" y="7277"/>
                      <a:pt x="6247" y="7277"/>
                    </a:cubicBezTo>
                    <a:cubicBezTo>
                      <a:pt x="6251" y="7277"/>
                      <a:pt x="6254" y="7278"/>
                      <a:pt x="6257" y="7279"/>
                    </a:cubicBezTo>
                    <a:lnTo>
                      <a:pt x="6257" y="7279"/>
                    </a:lnTo>
                    <a:cubicBezTo>
                      <a:pt x="5360" y="6529"/>
                      <a:pt x="4568" y="5653"/>
                      <a:pt x="3734" y="4819"/>
                    </a:cubicBezTo>
                    <a:cubicBezTo>
                      <a:pt x="3317" y="4402"/>
                      <a:pt x="2900" y="3985"/>
                      <a:pt x="2483" y="3588"/>
                    </a:cubicBezTo>
                    <a:cubicBezTo>
                      <a:pt x="1982" y="3192"/>
                      <a:pt x="1523" y="2754"/>
                      <a:pt x="1106" y="2274"/>
                    </a:cubicBezTo>
                    <a:cubicBezTo>
                      <a:pt x="605" y="1628"/>
                      <a:pt x="272" y="835"/>
                      <a:pt x="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52"/>
              <p:cNvSpPr/>
              <p:nvPr/>
            </p:nvSpPr>
            <p:spPr>
              <a:xfrm>
                <a:off x="633200" y="2113450"/>
                <a:ext cx="265600" cy="166825"/>
              </a:xfrm>
              <a:custGeom>
                <a:avLst/>
                <a:gdLst/>
                <a:ahLst/>
                <a:cxnLst/>
                <a:rect l="l" t="t" r="r" b="b"/>
                <a:pathLst>
                  <a:path w="10624" h="6673" extrusionOk="0">
                    <a:moveTo>
                      <a:pt x="9" y="1"/>
                    </a:moveTo>
                    <a:cubicBezTo>
                      <a:pt x="2" y="1"/>
                      <a:pt x="0" y="5"/>
                      <a:pt x="7" y="19"/>
                    </a:cubicBezTo>
                    <a:cubicBezTo>
                      <a:pt x="800" y="645"/>
                      <a:pt x="1571" y="1271"/>
                      <a:pt x="2364" y="1896"/>
                    </a:cubicBezTo>
                    <a:cubicBezTo>
                      <a:pt x="3094" y="2501"/>
                      <a:pt x="3803" y="3106"/>
                      <a:pt x="4575" y="3648"/>
                    </a:cubicBezTo>
                    <a:cubicBezTo>
                      <a:pt x="5159" y="4086"/>
                      <a:pt x="5806" y="4420"/>
                      <a:pt x="6515" y="4650"/>
                    </a:cubicBezTo>
                    <a:cubicBezTo>
                      <a:pt x="7182" y="4858"/>
                      <a:pt x="7850" y="5025"/>
                      <a:pt x="8517" y="5234"/>
                    </a:cubicBezTo>
                    <a:cubicBezTo>
                      <a:pt x="9330" y="5505"/>
                      <a:pt x="10081" y="5880"/>
                      <a:pt x="10561" y="6631"/>
                    </a:cubicBezTo>
                    <a:cubicBezTo>
                      <a:pt x="10561" y="6645"/>
                      <a:pt x="10590" y="6650"/>
                      <a:pt x="10609" y="6658"/>
                    </a:cubicBezTo>
                    <a:lnTo>
                      <a:pt x="10609" y="6658"/>
                    </a:lnTo>
                    <a:lnTo>
                      <a:pt x="10603" y="6652"/>
                    </a:lnTo>
                    <a:cubicBezTo>
                      <a:pt x="9935" y="5546"/>
                      <a:pt x="8580" y="5171"/>
                      <a:pt x="7412" y="4837"/>
                    </a:cubicBezTo>
                    <a:cubicBezTo>
                      <a:pt x="6702" y="4670"/>
                      <a:pt x="6014" y="4420"/>
                      <a:pt x="5368" y="4128"/>
                    </a:cubicBezTo>
                    <a:cubicBezTo>
                      <a:pt x="4888" y="3857"/>
                      <a:pt x="4429" y="3544"/>
                      <a:pt x="4012" y="3190"/>
                    </a:cubicBezTo>
                    <a:cubicBezTo>
                      <a:pt x="3615" y="2877"/>
                      <a:pt x="3240" y="2564"/>
                      <a:pt x="2823" y="2230"/>
                    </a:cubicBezTo>
                    <a:cubicBezTo>
                      <a:pt x="1926" y="1521"/>
                      <a:pt x="1050" y="791"/>
                      <a:pt x="132" y="82"/>
                    </a:cubicBezTo>
                    <a:cubicBezTo>
                      <a:pt x="111" y="40"/>
                      <a:pt x="70" y="19"/>
                      <a:pt x="49" y="19"/>
                    </a:cubicBezTo>
                    <a:cubicBezTo>
                      <a:pt x="49" y="19"/>
                      <a:pt x="21" y="1"/>
                      <a:pt x="9" y="1"/>
                    </a:cubicBezTo>
                    <a:close/>
                    <a:moveTo>
                      <a:pt x="10609" y="6658"/>
                    </a:moveTo>
                    <a:lnTo>
                      <a:pt x="10624" y="6673"/>
                    </a:lnTo>
                    <a:cubicBezTo>
                      <a:pt x="10624" y="6666"/>
                      <a:pt x="10617" y="6662"/>
                      <a:pt x="10609" y="66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52"/>
              <p:cNvSpPr/>
              <p:nvPr/>
            </p:nvSpPr>
            <p:spPr>
              <a:xfrm>
                <a:off x="703850" y="2282625"/>
                <a:ext cx="260125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3619" extrusionOk="0">
                    <a:moveTo>
                      <a:pt x="196" y="0"/>
                    </a:moveTo>
                    <a:cubicBezTo>
                      <a:pt x="129" y="0"/>
                      <a:pt x="0" y="76"/>
                      <a:pt x="18" y="93"/>
                    </a:cubicBezTo>
                    <a:cubicBezTo>
                      <a:pt x="748" y="1095"/>
                      <a:pt x="2124" y="1345"/>
                      <a:pt x="3251" y="1679"/>
                    </a:cubicBezTo>
                    <a:cubicBezTo>
                      <a:pt x="4752" y="2096"/>
                      <a:pt x="6233" y="2513"/>
                      <a:pt x="7735" y="2930"/>
                    </a:cubicBezTo>
                    <a:cubicBezTo>
                      <a:pt x="8590" y="3160"/>
                      <a:pt x="9445" y="3389"/>
                      <a:pt x="10301" y="3618"/>
                    </a:cubicBezTo>
                    <a:cubicBezTo>
                      <a:pt x="10342" y="3618"/>
                      <a:pt x="10363" y="3598"/>
                      <a:pt x="10405" y="3577"/>
                    </a:cubicBezTo>
                    <a:lnTo>
                      <a:pt x="10384" y="3577"/>
                    </a:lnTo>
                    <a:cubicBezTo>
                      <a:pt x="8924" y="3139"/>
                      <a:pt x="7464" y="2722"/>
                      <a:pt x="6004" y="2304"/>
                    </a:cubicBezTo>
                    <a:lnTo>
                      <a:pt x="3793" y="1679"/>
                    </a:lnTo>
                    <a:cubicBezTo>
                      <a:pt x="3146" y="1491"/>
                      <a:pt x="2500" y="1345"/>
                      <a:pt x="1874" y="1115"/>
                    </a:cubicBezTo>
                    <a:cubicBezTo>
                      <a:pt x="1227" y="907"/>
                      <a:pt x="664" y="531"/>
                      <a:pt x="226" y="10"/>
                    </a:cubicBezTo>
                    <a:cubicBezTo>
                      <a:pt x="219" y="3"/>
                      <a:pt x="209" y="0"/>
                      <a:pt x="1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52"/>
              <p:cNvSpPr/>
              <p:nvPr/>
            </p:nvSpPr>
            <p:spPr>
              <a:xfrm>
                <a:off x="876350" y="2445550"/>
                <a:ext cx="13195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1029" extrusionOk="0">
                    <a:moveTo>
                      <a:pt x="1" y="1"/>
                    </a:moveTo>
                    <a:cubicBezTo>
                      <a:pt x="63" y="84"/>
                      <a:pt x="147" y="126"/>
                      <a:pt x="230" y="167"/>
                    </a:cubicBezTo>
                    <a:cubicBezTo>
                      <a:pt x="355" y="230"/>
                      <a:pt x="460" y="293"/>
                      <a:pt x="585" y="334"/>
                    </a:cubicBezTo>
                    <a:cubicBezTo>
                      <a:pt x="814" y="439"/>
                      <a:pt x="1044" y="522"/>
                      <a:pt x="1273" y="605"/>
                    </a:cubicBezTo>
                    <a:cubicBezTo>
                      <a:pt x="1732" y="751"/>
                      <a:pt x="2191" y="877"/>
                      <a:pt x="2671" y="939"/>
                    </a:cubicBezTo>
                    <a:cubicBezTo>
                      <a:pt x="3077" y="997"/>
                      <a:pt x="3484" y="1028"/>
                      <a:pt x="3888" y="1028"/>
                    </a:cubicBezTo>
                    <a:cubicBezTo>
                      <a:pt x="4355" y="1028"/>
                      <a:pt x="4819" y="987"/>
                      <a:pt x="5278" y="897"/>
                    </a:cubicBezTo>
                    <a:lnTo>
                      <a:pt x="5236" y="897"/>
                    </a:lnTo>
                    <a:cubicBezTo>
                      <a:pt x="4808" y="974"/>
                      <a:pt x="4380" y="1011"/>
                      <a:pt x="3952" y="1011"/>
                    </a:cubicBezTo>
                    <a:cubicBezTo>
                      <a:pt x="3441" y="1011"/>
                      <a:pt x="2931" y="958"/>
                      <a:pt x="2420" y="856"/>
                    </a:cubicBezTo>
                    <a:cubicBezTo>
                      <a:pt x="2045" y="772"/>
                      <a:pt x="1669" y="668"/>
                      <a:pt x="1294" y="522"/>
                    </a:cubicBezTo>
                    <a:cubicBezTo>
                      <a:pt x="898" y="376"/>
                      <a:pt x="522" y="147"/>
                      <a:pt x="1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52"/>
              <p:cNvSpPr/>
              <p:nvPr/>
            </p:nvSpPr>
            <p:spPr>
              <a:xfrm>
                <a:off x="173975" y="3082125"/>
                <a:ext cx="780625" cy="334425"/>
              </a:xfrm>
              <a:custGeom>
                <a:avLst/>
                <a:gdLst/>
                <a:ahLst/>
                <a:cxnLst/>
                <a:rect l="l" t="t" r="r" b="b"/>
                <a:pathLst>
                  <a:path w="31225" h="13377" extrusionOk="0">
                    <a:moveTo>
                      <a:pt x="31221" y="9950"/>
                    </a:moveTo>
                    <a:cubicBezTo>
                      <a:pt x="31222" y="9951"/>
                      <a:pt x="31223" y="9952"/>
                      <a:pt x="31224" y="9954"/>
                    </a:cubicBezTo>
                    <a:cubicBezTo>
                      <a:pt x="31223" y="9952"/>
                      <a:pt x="31222" y="9951"/>
                      <a:pt x="31221" y="9950"/>
                    </a:cubicBezTo>
                    <a:close/>
                    <a:moveTo>
                      <a:pt x="12160" y="1"/>
                    </a:moveTo>
                    <a:cubicBezTo>
                      <a:pt x="11118" y="1"/>
                      <a:pt x="10079" y="96"/>
                      <a:pt x="9053" y="297"/>
                    </a:cubicBezTo>
                    <a:cubicBezTo>
                      <a:pt x="7405" y="630"/>
                      <a:pt x="5757" y="1235"/>
                      <a:pt x="4506" y="2361"/>
                    </a:cubicBezTo>
                    <a:cubicBezTo>
                      <a:pt x="1" y="6387"/>
                      <a:pt x="4109" y="12039"/>
                      <a:pt x="8886" y="12769"/>
                    </a:cubicBezTo>
                    <a:cubicBezTo>
                      <a:pt x="11250" y="13140"/>
                      <a:pt x="13650" y="13376"/>
                      <a:pt x="16034" y="13376"/>
                    </a:cubicBezTo>
                    <a:cubicBezTo>
                      <a:pt x="19960" y="13376"/>
                      <a:pt x="23842" y="12735"/>
                      <a:pt x="27449" y="10996"/>
                    </a:cubicBezTo>
                    <a:cubicBezTo>
                      <a:pt x="27861" y="10791"/>
                      <a:pt x="29823" y="9796"/>
                      <a:pt x="30774" y="9796"/>
                    </a:cubicBezTo>
                    <a:cubicBezTo>
                      <a:pt x="30978" y="9796"/>
                      <a:pt x="31135" y="9841"/>
                      <a:pt x="31221" y="9950"/>
                    </a:cubicBezTo>
                    <a:lnTo>
                      <a:pt x="31221" y="9950"/>
                    </a:lnTo>
                    <a:cubicBezTo>
                      <a:pt x="29824" y="8158"/>
                      <a:pt x="27761" y="6761"/>
                      <a:pt x="25989" y="5344"/>
                    </a:cubicBezTo>
                    <a:cubicBezTo>
                      <a:pt x="24362" y="4051"/>
                      <a:pt x="22631" y="2945"/>
                      <a:pt x="20775" y="2049"/>
                    </a:cubicBezTo>
                    <a:cubicBezTo>
                      <a:pt x="18090" y="768"/>
                      <a:pt x="15120" y="1"/>
                      <a:pt x="121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52"/>
              <p:cNvSpPr/>
              <p:nvPr/>
            </p:nvSpPr>
            <p:spPr>
              <a:xfrm>
                <a:off x="678200" y="3273075"/>
                <a:ext cx="173150" cy="114225"/>
              </a:xfrm>
              <a:custGeom>
                <a:avLst/>
                <a:gdLst/>
                <a:ahLst/>
                <a:cxnLst/>
                <a:rect l="l" t="t" r="r" b="b"/>
                <a:pathLst>
                  <a:path w="6926" h="4569" extrusionOk="0">
                    <a:moveTo>
                      <a:pt x="6905" y="0"/>
                    </a:moveTo>
                    <a:cubicBezTo>
                      <a:pt x="5799" y="167"/>
                      <a:pt x="4736" y="522"/>
                      <a:pt x="3776" y="1043"/>
                    </a:cubicBezTo>
                    <a:cubicBezTo>
                      <a:pt x="2775" y="1586"/>
                      <a:pt x="1878" y="2274"/>
                      <a:pt x="1106" y="3087"/>
                    </a:cubicBezTo>
                    <a:cubicBezTo>
                      <a:pt x="877" y="3317"/>
                      <a:pt x="668" y="3546"/>
                      <a:pt x="481" y="3796"/>
                    </a:cubicBezTo>
                    <a:cubicBezTo>
                      <a:pt x="293" y="4026"/>
                      <a:pt x="126" y="4297"/>
                      <a:pt x="1" y="4568"/>
                    </a:cubicBezTo>
                    <a:cubicBezTo>
                      <a:pt x="43" y="4547"/>
                      <a:pt x="84" y="4547"/>
                      <a:pt x="105" y="4527"/>
                    </a:cubicBezTo>
                    <a:cubicBezTo>
                      <a:pt x="439" y="4088"/>
                      <a:pt x="752" y="3650"/>
                      <a:pt x="1106" y="3254"/>
                    </a:cubicBezTo>
                    <a:cubicBezTo>
                      <a:pt x="1461" y="2858"/>
                      <a:pt x="1836" y="2482"/>
                      <a:pt x="2253" y="2149"/>
                    </a:cubicBezTo>
                    <a:cubicBezTo>
                      <a:pt x="3067" y="1481"/>
                      <a:pt x="4006" y="960"/>
                      <a:pt x="4986" y="584"/>
                    </a:cubicBezTo>
                    <a:cubicBezTo>
                      <a:pt x="5570" y="376"/>
                      <a:pt x="6196" y="209"/>
                      <a:pt x="6800" y="84"/>
                    </a:cubicBezTo>
                    <a:cubicBezTo>
                      <a:pt x="6821" y="84"/>
                      <a:pt x="6926" y="21"/>
                      <a:pt x="6905" y="21"/>
                    </a:cubicBezTo>
                    <a:lnTo>
                      <a:pt x="69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52"/>
              <p:cNvSpPr/>
              <p:nvPr/>
            </p:nvSpPr>
            <p:spPr>
              <a:xfrm>
                <a:off x="396625" y="3216525"/>
                <a:ext cx="30612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7018" extrusionOk="0">
                    <a:moveTo>
                      <a:pt x="11739" y="1"/>
                    </a:moveTo>
                    <a:cubicBezTo>
                      <a:pt x="10996" y="1"/>
                      <a:pt x="10282" y="318"/>
                      <a:pt x="9720" y="761"/>
                    </a:cubicBezTo>
                    <a:cubicBezTo>
                      <a:pt x="8865" y="1449"/>
                      <a:pt x="8281" y="2388"/>
                      <a:pt x="7509" y="3138"/>
                    </a:cubicBezTo>
                    <a:cubicBezTo>
                      <a:pt x="6133" y="4473"/>
                      <a:pt x="4214" y="4828"/>
                      <a:pt x="2483" y="5474"/>
                    </a:cubicBezTo>
                    <a:cubicBezTo>
                      <a:pt x="2003" y="5641"/>
                      <a:pt x="1544" y="5850"/>
                      <a:pt x="1106" y="6121"/>
                    </a:cubicBezTo>
                    <a:cubicBezTo>
                      <a:pt x="898" y="6225"/>
                      <a:pt x="710" y="6350"/>
                      <a:pt x="522" y="6496"/>
                    </a:cubicBezTo>
                    <a:cubicBezTo>
                      <a:pt x="355" y="6622"/>
                      <a:pt x="105" y="6789"/>
                      <a:pt x="1" y="7018"/>
                    </a:cubicBezTo>
                    <a:lnTo>
                      <a:pt x="230" y="7018"/>
                    </a:lnTo>
                    <a:cubicBezTo>
                      <a:pt x="418" y="6872"/>
                      <a:pt x="585" y="6747"/>
                      <a:pt x="752" y="6601"/>
                    </a:cubicBezTo>
                    <a:cubicBezTo>
                      <a:pt x="918" y="6455"/>
                      <a:pt x="1085" y="6330"/>
                      <a:pt x="1273" y="6225"/>
                    </a:cubicBezTo>
                    <a:cubicBezTo>
                      <a:pt x="1628" y="5996"/>
                      <a:pt x="2003" y="5808"/>
                      <a:pt x="2399" y="5662"/>
                    </a:cubicBezTo>
                    <a:cubicBezTo>
                      <a:pt x="3171" y="5328"/>
                      <a:pt x="4005" y="5099"/>
                      <a:pt x="4798" y="4828"/>
                    </a:cubicBezTo>
                    <a:cubicBezTo>
                      <a:pt x="5591" y="4578"/>
                      <a:pt x="6362" y="4223"/>
                      <a:pt x="7071" y="3764"/>
                    </a:cubicBezTo>
                    <a:cubicBezTo>
                      <a:pt x="7885" y="3201"/>
                      <a:pt x="8448" y="2408"/>
                      <a:pt x="9074" y="1678"/>
                    </a:cubicBezTo>
                    <a:cubicBezTo>
                      <a:pt x="9745" y="895"/>
                      <a:pt x="10683" y="12"/>
                      <a:pt x="11768" y="12"/>
                    </a:cubicBezTo>
                    <a:cubicBezTo>
                      <a:pt x="11897" y="12"/>
                      <a:pt x="12028" y="25"/>
                      <a:pt x="12161" y="52"/>
                    </a:cubicBezTo>
                    <a:lnTo>
                      <a:pt x="12244" y="52"/>
                    </a:lnTo>
                    <a:cubicBezTo>
                      <a:pt x="12075" y="17"/>
                      <a:pt x="11906" y="1"/>
                      <a:pt x="11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52"/>
              <p:cNvSpPr/>
              <p:nvPr/>
            </p:nvSpPr>
            <p:spPr>
              <a:xfrm>
                <a:off x="268875" y="3199025"/>
                <a:ext cx="2518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4383" extrusionOk="0">
                    <a:moveTo>
                      <a:pt x="10033" y="1"/>
                    </a:moveTo>
                    <a:cubicBezTo>
                      <a:pt x="8698" y="564"/>
                      <a:pt x="7447" y="1294"/>
                      <a:pt x="6300" y="2149"/>
                    </a:cubicBezTo>
                    <a:cubicBezTo>
                      <a:pt x="5716" y="2608"/>
                      <a:pt x="5111" y="3025"/>
                      <a:pt x="4464" y="3400"/>
                    </a:cubicBezTo>
                    <a:cubicBezTo>
                      <a:pt x="3838" y="3713"/>
                      <a:pt x="3171" y="3943"/>
                      <a:pt x="2483" y="4068"/>
                    </a:cubicBezTo>
                    <a:cubicBezTo>
                      <a:pt x="2049" y="4115"/>
                      <a:pt x="1616" y="4142"/>
                      <a:pt x="1183" y="4142"/>
                    </a:cubicBezTo>
                    <a:cubicBezTo>
                      <a:pt x="844" y="4142"/>
                      <a:pt x="506" y="4125"/>
                      <a:pt x="167" y="4089"/>
                    </a:cubicBezTo>
                    <a:cubicBezTo>
                      <a:pt x="126" y="4089"/>
                      <a:pt x="1" y="4214"/>
                      <a:pt x="42" y="4235"/>
                    </a:cubicBezTo>
                    <a:cubicBezTo>
                      <a:pt x="188" y="4276"/>
                      <a:pt x="334" y="4318"/>
                      <a:pt x="480" y="4339"/>
                    </a:cubicBezTo>
                    <a:cubicBezTo>
                      <a:pt x="668" y="4360"/>
                      <a:pt x="835" y="4381"/>
                      <a:pt x="1043" y="4381"/>
                    </a:cubicBezTo>
                    <a:cubicBezTo>
                      <a:pt x="1086" y="4382"/>
                      <a:pt x="1129" y="4382"/>
                      <a:pt x="1172" y="4382"/>
                    </a:cubicBezTo>
                    <a:cubicBezTo>
                      <a:pt x="2151" y="4382"/>
                      <a:pt x="3128" y="4154"/>
                      <a:pt x="4047" y="3734"/>
                    </a:cubicBezTo>
                    <a:cubicBezTo>
                      <a:pt x="4673" y="3421"/>
                      <a:pt x="5257" y="3046"/>
                      <a:pt x="5820" y="2608"/>
                    </a:cubicBezTo>
                    <a:cubicBezTo>
                      <a:pt x="6404" y="2149"/>
                      <a:pt x="7050" y="1711"/>
                      <a:pt x="7697" y="1336"/>
                    </a:cubicBezTo>
                    <a:cubicBezTo>
                      <a:pt x="8427" y="877"/>
                      <a:pt x="9199" y="480"/>
                      <a:pt x="9971" y="105"/>
                    </a:cubicBezTo>
                    <a:cubicBezTo>
                      <a:pt x="9991" y="105"/>
                      <a:pt x="10075" y="1"/>
                      <a:pt x="100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52"/>
              <p:cNvSpPr/>
              <p:nvPr/>
            </p:nvSpPr>
            <p:spPr>
              <a:xfrm>
                <a:off x="249575" y="3178175"/>
                <a:ext cx="155950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1565" extrusionOk="0">
                    <a:moveTo>
                      <a:pt x="1711" y="0"/>
                    </a:moveTo>
                    <a:cubicBezTo>
                      <a:pt x="1440" y="0"/>
                      <a:pt x="1169" y="0"/>
                      <a:pt x="898" y="42"/>
                    </a:cubicBezTo>
                    <a:cubicBezTo>
                      <a:pt x="627" y="42"/>
                      <a:pt x="355" y="84"/>
                      <a:pt x="105" y="188"/>
                    </a:cubicBezTo>
                    <a:cubicBezTo>
                      <a:pt x="105" y="188"/>
                      <a:pt x="1" y="272"/>
                      <a:pt x="22" y="272"/>
                    </a:cubicBezTo>
                    <a:cubicBezTo>
                      <a:pt x="58" y="278"/>
                      <a:pt x="97" y="280"/>
                      <a:pt x="136" y="280"/>
                    </a:cubicBezTo>
                    <a:cubicBezTo>
                      <a:pt x="231" y="280"/>
                      <a:pt x="330" y="265"/>
                      <a:pt x="418" y="251"/>
                    </a:cubicBezTo>
                    <a:cubicBezTo>
                      <a:pt x="543" y="230"/>
                      <a:pt x="689" y="209"/>
                      <a:pt x="793" y="209"/>
                    </a:cubicBezTo>
                    <a:cubicBezTo>
                      <a:pt x="1065" y="188"/>
                      <a:pt x="1336" y="167"/>
                      <a:pt x="1607" y="167"/>
                    </a:cubicBezTo>
                    <a:cubicBezTo>
                      <a:pt x="2128" y="188"/>
                      <a:pt x="2671" y="230"/>
                      <a:pt x="3192" y="355"/>
                    </a:cubicBezTo>
                    <a:cubicBezTo>
                      <a:pt x="3734" y="459"/>
                      <a:pt x="4256" y="626"/>
                      <a:pt x="4756" y="835"/>
                    </a:cubicBezTo>
                    <a:cubicBezTo>
                      <a:pt x="5007" y="939"/>
                      <a:pt x="5257" y="1064"/>
                      <a:pt x="5486" y="1189"/>
                    </a:cubicBezTo>
                    <a:cubicBezTo>
                      <a:pt x="5716" y="1335"/>
                      <a:pt x="5945" y="1440"/>
                      <a:pt x="6175" y="1565"/>
                    </a:cubicBezTo>
                    <a:cubicBezTo>
                      <a:pt x="6196" y="1565"/>
                      <a:pt x="6237" y="1502"/>
                      <a:pt x="6237" y="1502"/>
                    </a:cubicBezTo>
                    <a:lnTo>
                      <a:pt x="6216" y="1502"/>
                    </a:lnTo>
                    <a:cubicBezTo>
                      <a:pt x="6029" y="1294"/>
                      <a:pt x="5799" y="1127"/>
                      <a:pt x="5549" y="1022"/>
                    </a:cubicBezTo>
                    <a:cubicBezTo>
                      <a:pt x="5299" y="876"/>
                      <a:pt x="5069" y="772"/>
                      <a:pt x="4819" y="668"/>
                    </a:cubicBezTo>
                    <a:cubicBezTo>
                      <a:pt x="4318" y="459"/>
                      <a:pt x="3818" y="292"/>
                      <a:pt x="3317" y="188"/>
                    </a:cubicBezTo>
                    <a:cubicBezTo>
                      <a:pt x="2775" y="63"/>
                      <a:pt x="2253" y="21"/>
                      <a:pt x="1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52"/>
              <p:cNvSpPr/>
              <p:nvPr/>
            </p:nvSpPr>
            <p:spPr>
              <a:xfrm>
                <a:off x="352825" y="3106725"/>
                <a:ext cx="19557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7823" h="3505" extrusionOk="0">
                    <a:moveTo>
                      <a:pt x="1" y="1"/>
                    </a:moveTo>
                    <a:cubicBezTo>
                      <a:pt x="2" y="1"/>
                      <a:pt x="4" y="1"/>
                      <a:pt x="5" y="1"/>
                    </a:cubicBezTo>
                    <a:lnTo>
                      <a:pt x="5" y="1"/>
                    </a:lnTo>
                    <a:cubicBezTo>
                      <a:pt x="4" y="1"/>
                      <a:pt x="2" y="1"/>
                      <a:pt x="1" y="1"/>
                    </a:cubicBezTo>
                    <a:close/>
                    <a:moveTo>
                      <a:pt x="5" y="1"/>
                    </a:moveTo>
                    <a:cubicBezTo>
                      <a:pt x="27" y="7"/>
                      <a:pt x="66" y="43"/>
                      <a:pt x="105" y="43"/>
                    </a:cubicBezTo>
                    <a:cubicBezTo>
                      <a:pt x="731" y="251"/>
                      <a:pt x="1377" y="376"/>
                      <a:pt x="2024" y="564"/>
                    </a:cubicBezTo>
                    <a:cubicBezTo>
                      <a:pt x="2650" y="752"/>
                      <a:pt x="3234" y="856"/>
                      <a:pt x="3818" y="1023"/>
                    </a:cubicBezTo>
                    <a:cubicBezTo>
                      <a:pt x="4131" y="1085"/>
                      <a:pt x="4402" y="1211"/>
                      <a:pt x="4652" y="1398"/>
                    </a:cubicBezTo>
                    <a:cubicBezTo>
                      <a:pt x="4881" y="1586"/>
                      <a:pt x="5069" y="1795"/>
                      <a:pt x="5278" y="1982"/>
                    </a:cubicBezTo>
                    <a:cubicBezTo>
                      <a:pt x="5653" y="2337"/>
                      <a:pt x="6070" y="2650"/>
                      <a:pt x="6529" y="2921"/>
                    </a:cubicBezTo>
                    <a:cubicBezTo>
                      <a:pt x="6911" y="3142"/>
                      <a:pt x="7331" y="3343"/>
                      <a:pt x="7771" y="3488"/>
                    </a:cubicBezTo>
                    <a:lnTo>
                      <a:pt x="7771" y="3488"/>
                    </a:lnTo>
                    <a:cubicBezTo>
                      <a:pt x="7747" y="3474"/>
                      <a:pt x="7722" y="3455"/>
                      <a:pt x="7697" y="3442"/>
                    </a:cubicBezTo>
                    <a:cubicBezTo>
                      <a:pt x="7092" y="3234"/>
                      <a:pt x="6529" y="2942"/>
                      <a:pt x="6029" y="2566"/>
                    </a:cubicBezTo>
                    <a:cubicBezTo>
                      <a:pt x="5611" y="2233"/>
                      <a:pt x="5257" y="1815"/>
                      <a:pt x="4840" y="1482"/>
                    </a:cubicBezTo>
                    <a:cubicBezTo>
                      <a:pt x="4506" y="1231"/>
                      <a:pt x="4151" y="1065"/>
                      <a:pt x="3755" y="960"/>
                    </a:cubicBezTo>
                    <a:cubicBezTo>
                      <a:pt x="3171" y="793"/>
                      <a:pt x="2566" y="647"/>
                      <a:pt x="1982" y="501"/>
                    </a:cubicBezTo>
                    <a:lnTo>
                      <a:pt x="1002" y="230"/>
                    </a:lnTo>
                    <a:cubicBezTo>
                      <a:pt x="670" y="127"/>
                      <a:pt x="338" y="43"/>
                      <a:pt x="5" y="1"/>
                    </a:cubicBezTo>
                    <a:close/>
                    <a:moveTo>
                      <a:pt x="7771" y="3488"/>
                    </a:moveTo>
                    <a:lnTo>
                      <a:pt x="7771" y="3488"/>
                    </a:lnTo>
                    <a:cubicBezTo>
                      <a:pt x="7788" y="3498"/>
                      <a:pt x="7805" y="3505"/>
                      <a:pt x="7822" y="3505"/>
                    </a:cubicBezTo>
                    <a:cubicBezTo>
                      <a:pt x="7805" y="3500"/>
                      <a:pt x="7788" y="3494"/>
                      <a:pt x="7771" y="34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52"/>
              <p:cNvSpPr/>
              <p:nvPr/>
            </p:nvSpPr>
            <p:spPr>
              <a:xfrm>
                <a:off x="557225" y="3117175"/>
                <a:ext cx="14805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5922" h="4216" extrusionOk="0">
                    <a:moveTo>
                      <a:pt x="126" y="0"/>
                    </a:moveTo>
                    <a:cubicBezTo>
                      <a:pt x="105" y="0"/>
                      <a:pt x="1" y="104"/>
                      <a:pt x="22" y="104"/>
                    </a:cubicBezTo>
                    <a:cubicBezTo>
                      <a:pt x="293" y="229"/>
                      <a:pt x="564" y="355"/>
                      <a:pt x="835" y="438"/>
                    </a:cubicBezTo>
                    <a:cubicBezTo>
                      <a:pt x="1106" y="542"/>
                      <a:pt x="1357" y="647"/>
                      <a:pt x="1628" y="772"/>
                    </a:cubicBezTo>
                    <a:cubicBezTo>
                      <a:pt x="2149" y="1022"/>
                      <a:pt x="2650" y="1335"/>
                      <a:pt x="3109" y="1669"/>
                    </a:cubicBezTo>
                    <a:cubicBezTo>
                      <a:pt x="3609" y="2044"/>
                      <a:pt x="4068" y="2440"/>
                      <a:pt x="4485" y="2878"/>
                    </a:cubicBezTo>
                    <a:cubicBezTo>
                      <a:pt x="4923" y="3316"/>
                      <a:pt x="5320" y="3775"/>
                      <a:pt x="5758" y="4213"/>
                    </a:cubicBezTo>
                    <a:cubicBezTo>
                      <a:pt x="5761" y="4215"/>
                      <a:pt x="5764" y="4216"/>
                      <a:pt x="5769" y="4216"/>
                    </a:cubicBezTo>
                    <a:cubicBezTo>
                      <a:pt x="5817" y="4216"/>
                      <a:pt x="5921" y="4107"/>
                      <a:pt x="5883" y="4088"/>
                    </a:cubicBezTo>
                    <a:lnTo>
                      <a:pt x="5883" y="4067"/>
                    </a:lnTo>
                    <a:cubicBezTo>
                      <a:pt x="5486" y="3588"/>
                      <a:pt x="5069" y="3129"/>
                      <a:pt x="4631" y="2691"/>
                    </a:cubicBezTo>
                    <a:cubicBezTo>
                      <a:pt x="4214" y="2253"/>
                      <a:pt x="3734" y="1835"/>
                      <a:pt x="3255" y="1481"/>
                    </a:cubicBezTo>
                    <a:cubicBezTo>
                      <a:pt x="2775" y="1147"/>
                      <a:pt x="2274" y="834"/>
                      <a:pt x="1774" y="584"/>
                    </a:cubicBezTo>
                    <a:cubicBezTo>
                      <a:pt x="1252" y="292"/>
                      <a:pt x="689" y="104"/>
                      <a:pt x="1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52"/>
              <p:cNvSpPr/>
              <p:nvPr/>
            </p:nvSpPr>
            <p:spPr>
              <a:xfrm>
                <a:off x="744425" y="3167225"/>
                <a:ext cx="67300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3317" extrusionOk="0">
                    <a:moveTo>
                      <a:pt x="84" y="0"/>
                    </a:moveTo>
                    <a:cubicBezTo>
                      <a:pt x="63" y="21"/>
                      <a:pt x="22" y="63"/>
                      <a:pt x="1" y="84"/>
                    </a:cubicBezTo>
                    <a:cubicBezTo>
                      <a:pt x="230" y="334"/>
                      <a:pt x="481" y="584"/>
                      <a:pt x="752" y="814"/>
                    </a:cubicBezTo>
                    <a:cubicBezTo>
                      <a:pt x="1002" y="1064"/>
                      <a:pt x="1231" y="1314"/>
                      <a:pt x="1440" y="1586"/>
                    </a:cubicBezTo>
                    <a:cubicBezTo>
                      <a:pt x="1878" y="2128"/>
                      <a:pt x="2274" y="2712"/>
                      <a:pt x="2587" y="3317"/>
                    </a:cubicBezTo>
                    <a:cubicBezTo>
                      <a:pt x="2587" y="3317"/>
                      <a:pt x="2691" y="3254"/>
                      <a:pt x="2671" y="3233"/>
                    </a:cubicBezTo>
                    <a:lnTo>
                      <a:pt x="2671" y="3212"/>
                    </a:lnTo>
                    <a:cubicBezTo>
                      <a:pt x="2379" y="2566"/>
                      <a:pt x="2024" y="1961"/>
                      <a:pt x="1586" y="1419"/>
                    </a:cubicBezTo>
                    <a:cubicBezTo>
                      <a:pt x="1377" y="1168"/>
                      <a:pt x="1148" y="897"/>
                      <a:pt x="919" y="668"/>
                    </a:cubicBezTo>
                    <a:cubicBezTo>
                      <a:pt x="668" y="397"/>
                      <a:pt x="397" y="188"/>
                      <a:pt x="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52"/>
              <p:cNvSpPr/>
              <p:nvPr/>
            </p:nvSpPr>
            <p:spPr>
              <a:xfrm>
                <a:off x="1094325" y="3098000"/>
                <a:ext cx="659125" cy="352250"/>
              </a:xfrm>
              <a:custGeom>
                <a:avLst/>
                <a:gdLst/>
                <a:ahLst/>
                <a:cxnLst/>
                <a:rect l="l" t="t" r="r" b="b"/>
                <a:pathLst>
                  <a:path w="26365" h="14090" extrusionOk="0">
                    <a:moveTo>
                      <a:pt x="16734" y="0"/>
                    </a:moveTo>
                    <a:cubicBezTo>
                      <a:pt x="15615" y="0"/>
                      <a:pt x="14487" y="176"/>
                      <a:pt x="13391" y="538"/>
                    </a:cubicBezTo>
                    <a:cubicBezTo>
                      <a:pt x="12077" y="976"/>
                      <a:pt x="10888" y="1685"/>
                      <a:pt x="9720" y="2373"/>
                    </a:cubicBezTo>
                    <a:cubicBezTo>
                      <a:pt x="8030" y="3291"/>
                      <a:pt x="6424" y="4355"/>
                      <a:pt x="4902" y="5502"/>
                    </a:cubicBezTo>
                    <a:cubicBezTo>
                      <a:pt x="2962" y="6962"/>
                      <a:pt x="1419" y="8526"/>
                      <a:pt x="251" y="10653"/>
                    </a:cubicBezTo>
                    <a:cubicBezTo>
                      <a:pt x="105" y="10862"/>
                      <a:pt x="21" y="11112"/>
                      <a:pt x="0" y="11363"/>
                    </a:cubicBezTo>
                    <a:cubicBezTo>
                      <a:pt x="1669" y="11404"/>
                      <a:pt x="3171" y="12009"/>
                      <a:pt x="4714" y="12572"/>
                    </a:cubicBezTo>
                    <a:cubicBezTo>
                      <a:pt x="6737" y="13323"/>
                      <a:pt x="8865" y="13782"/>
                      <a:pt x="11013" y="13991"/>
                    </a:cubicBezTo>
                    <a:cubicBezTo>
                      <a:pt x="11778" y="14057"/>
                      <a:pt x="12547" y="14090"/>
                      <a:pt x="13317" y="14090"/>
                    </a:cubicBezTo>
                    <a:cubicBezTo>
                      <a:pt x="14962" y="14090"/>
                      <a:pt x="16610" y="13941"/>
                      <a:pt x="18230" y="13657"/>
                    </a:cubicBezTo>
                    <a:cubicBezTo>
                      <a:pt x="20191" y="13302"/>
                      <a:pt x="22172" y="12718"/>
                      <a:pt x="23736" y="11467"/>
                    </a:cubicBezTo>
                    <a:cubicBezTo>
                      <a:pt x="25301" y="10236"/>
                      <a:pt x="26364" y="8213"/>
                      <a:pt x="26031" y="6253"/>
                    </a:cubicBezTo>
                    <a:cubicBezTo>
                      <a:pt x="25822" y="4959"/>
                      <a:pt x="25029" y="3833"/>
                      <a:pt x="24091" y="2936"/>
                    </a:cubicBezTo>
                    <a:cubicBezTo>
                      <a:pt x="22072" y="1021"/>
                      <a:pt x="19429" y="0"/>
                      <a:pt x="167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52"/>
              <p:cNvSpPr/>
              <p:nvPr/>
            </p:nvSpPr>
            <p:spPr>
              <a:xfrm>
                <a:off x="1199650" y="3165650"/>
                <a:ext cx="133000" cy="151775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6071" extrusionOk="0">
                    <a:moveTo>
                      <a:pt x="5257" y="1"/>
                    </a:moveTo>
                    <a:cubicBezTo>
                      <a:pt x="4819" y="230"/>
                      <a:pt x="4422" y="543"/>
                      <a:pt x="4089" y="898"/>
                    </a:cubicBezTo>
                    <a:cubicBezTo>
                      <a:pt x="3713" y="1294"/>
                      <a:pt x="3379" y="1711"/>
                      <a:pt x="3087" y="2170"/>
                    </a:cubicBezTo>
                    <a:cubicBezTo>
                      <a:pt x="2816" y="2608"/>
                      <a:pt x="2670" y="3088"/>
                      <a:pt x="2462" y="3526"/>
                    </a:cubicBezTo>
                    <a:cubicBezTo>
                      <a:pt x="2211" y="4026"/>
                      <a:pt x="1878" y="4485"/>
                      <a:pt x="1502" y="4881"/>
                    </a:cubicBezTo>
                    <a:cubicBezTo>
                      <a:pt x="1064" y="5340"/>
                      <a:pt x="564" y="5716"/>
                      <a:pt x="1" y="6008"/>
                    </a:cubicBezTo>
                    <a:cubicBezTo>
                      <a:pt x="1" y="6008"/>
                      <a:pt x="42" y="6070"/>
                      <a:pt x="63" y="6070"/>
                    </a:cubicBezTo>
                    <a:cubicBezTo>
                      <a:pt x="1085" y="5570"/>
                      <a:pt x="1919" y="4777"/>
                      <a:pt x="2462" y="3797"/>
                    </a:cubicBezTo>
                    <a:cubicBezTo>
                      <a:pt x="2712" y="3338"/>
                      <a:pt x="2837" y="2858"/>
                      <a:pt x="3108" y="2420"/>
                    </a:cubicBezTo>
                    <a:cubicBezTo>
                      <a:pt x="3359" y="1961"/>
                      <a:pt x="3692" y="1523"/>
                      <a:pt x="4047" y="1148"/>
                    </a:cubicBezTo>
                    <a:cubicBezTo>
                      <a:pt x="4422" y="731"/>
                      <a:pt x="4860" y="355"/>
                      <a:pt x="5319" y="63"/>
                    </a:cubicBezTo>
                    <a:cubicBezTo>
                      <a:pt x="5319" y="63"/>
                      <a:pt x="5278" y="1"/>
                      <a:pt x="5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52"/>
              <p:cNvSpPr/>
              <p:nvPr/>
            </p:nvSpPr>
            <p:spPr>
              <a:xfrm>
                <a:off x="1335400" y="3109650"/>
                <a:ext cx="135800" cy="16235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6494" extrusionOk="0">
                    <a:moveTo>
                      <a:pt x="5413" y="0"/>
                    </a:moveTo>
                    <a:cubicBezTo>
                      <a:pt x="5408" y="0"/>
                      <a:pt x="5402" y="3"/>
                      <a:pt x="5396" y="9"/>
                    </a:cubicBezTo>
                    <a:cubicBezTo>
                      <a:pt x="4311" y="405"/>
                      <a:pt x="3393" y="1135"/>
                      <a:pt x="2726" y="2074"/>
                    </a:cubicBezTo>
                    <a:cubicBezTo>
                      <a:pt x="2079" y="2971"/>
                      <a:pt x="1704" y="4014"/>
                      <a:pt x="1162" y="4973"/>
                    </a:cubicBezTo>
                    <a:cubicBezTo>
                      <a:pt x="870" y="5536"/>
                      <a:pt x="473" y="6058"/>
                      <a:pt x="14" y="6475"/>
                    </a:cubicBezTo>
                    <a:cubicBezTo>
                      <a:pt x="0" y="6489"/>
                      <a:pt x="0" y="6493"/>
                      <a:pt x="7" y="6493"/>
                    </a:cubicBezTo>
                    <a:cubicBezTo>
                      <a:pt x="21" y="6493"/>
                      <a:pt x="63" y="6475"/>
                      <a:pt x="77" y="6475"/>
                    </a:cubicBezTo>
                    <a:cubicBezTo>
                      <a:pt x="890" y="5787"/>
                      <a:pt x="1370" y="4848"/>
                      <a:pt x="1850" y="3889"/>
                    </a:cubicBezTo>
                    <a:cubicBezTo>
                      <a:pt x="2350" y="2867"/>
                      <a:pt x="2872" y="1865"/>
                      <a:pt x="3727" y="1094"/>
                    </a:cubicBezTo>
                    <a:cubicBezTo>
                      <a:pt x="4228" y="656"/>
                      <a:pt x="4791" y="301"/>
                      <a:pt x="5417" y="30"/>
                    </a:cubicBezTo>
                    <a:cubicBezTo>
                      <a:pt x="5431" y="15"/>
                      <a:pt x="5425" y="0"/>
                      <a:pt x="54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52"/>
              <p:cNvSpPr/>
              <p:nvPr/>
            </p:nvSpPr>
            <p:spPr>
              <a:xfrm>
                <a:off x="1443300" y="3120300"/>
                <a:ext cx="169875" cy="138200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5528" extrusionOk="0">
                    <a:moveTo>
                      <a:pt x="6670" y="0"/>
                    </a:moveTo>
                    <a:cubicBezTo>
                      <a:pt x="6378" y="63"/>
                      <a:pt x="6086" y="146"/>
                      <a:pt x="5793" y="250"/>
                    </a:cubicBezTo>
                    <a:cubicBezTo>
                      <a:pt x="5543" y="334"/>
                      <a:pt x="5272" y="417"/>
                      <a:pt x="5022" y="522"/>
                    </a:cubicBezTo>
                    <a:cubicBezTo>
                      <a:pt x="4500" y="688"/>
                      <a:pt x="4000" y="960"/>
                      <a:pt x="3562" y="1293"/>
                    </a:cubicBezTo>
                    <a:cubicBezTo>
                      <a:pt x="2581" y="2086"/>
                      <a:pt x="2206" y="3275"/>
                      <a:pt x="1518" y="4255"/>
                    </a:cubicBezTo>
                    <a:cubicBezTo>
                      <a:pt x="1163" y="4818"/>
                      <a:pt x="642" y="5256"/>
                      <a:pt x="37" y="5507"/>
                    </a:cubicBezTo>
                    <a:cubicBezTo>
                      <a:pt x="0" y="5507"/>
                      <a:pt x="76" y="5523"/>
                      <a:pt x="123" y="5527"/>
                    </a:cubicBezTo>
                    <a:lnTo>
                      <a:pt x="123" y="5527"/>
                    </a:lnTo>
                    <a:cubicBezTo>
                      <a:pt x="1268" y="5150"/>
                      <a:pt x="1873" y="4046"/>
                      <a:pt x="2415" y="3066"/>
                    </a:cubicBezTo>
                    <a:cubicBezTo>
                      <a:pt x="2707" y="2482"/>
                      <a:pt x="3082" y="1961"/>
                      <a:pt x="3541" y="1502"/>
                    </a:cubicBezTo>
                    <a:cubicBezTo>
                      <a:pt x="3958" y="1126"/>
                      <a:pt x="4438" y="834"/>
                      <a:pt x="4959" y="647"/>
                    </a:cubicBezTo>
                    <a:cubicBezTo>
                      <a:pt x="5251" y="522"/>
                      <a:pt x="5564" y="417"/>
                      <a:pt x="5898" y="313"/>
                    </a:cubicBezTo>
                    <a:cubicBezTo>
                      <a:pt x="6190" y="250"/>
                      <a:pt x="6503" y="146"/>
                      <a:pt x="6795" y="21"/>
                    </a:cubicBezTo>
                    <a:cubicBezTo>
                      <a:pt x="6753" y="0"/>
                      <a:pt x="6711" y="0"/>
                      <a:pt x="6670" y="0"/>
                    </a:cubicBezTo>
                    <a:close/>
                    <a:moveTo>
                      <a:pt x="123" y="5527"/>
                    </a:moveTo>
                    <a:lnTo>
                      <a:pt x="123" y="5527"/>
                    </a:lnTo>
                    <a:cubicBezTo>
                      <a:pt x="122" y="5527"/>
                      <a:pt x="121" y="5527"/>
                      <a:pt x="120" y="5527"/>
                    </a:cubicBezTo>
                    <a:lnTo>
                      <a:pt x="141" y="5527"/>
                    </a:lnTo>
                    <a:cubicBezTo>
                      <a:pt x="136" y="5527"/>
                      <a:pt x="130" y="5527"/>
                      <a:pt x="123" y="55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52"/>
              <p:cNvSpPr/>
              <p:nvPr/>
            </p:nvSpPr>
            <p:spPr>
              <a:xfrm>
                <a:off x="1519300" y="3258475"/>
                <a:ext cx="174175" cy="118250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4730" extrusionOk="0">
                    <a:moveTo>
                      <a:pt x="125" y="0"/>
                    </a:moveTo>
                    <a:cubicBezTo>
                      <a:pt x="84" y="0"/>
                      <a:pt x="21" y="63"/>
                      <a:pt x="0" y="63"/>
                    </a:cubicBezTo>
                    <a:cubicBezTo>
                      <a:pt x="1168" y="84"/>
                      <a:pt x="2128" y="939"/>
                      <a:pt x="2858" y="1752"/>
                    </a:cubicBezTo>
                    <a:cubicBezTo>
                      <a:pt x="3588" y="2587"/>
                      <a:pt x="4172" y="3588"/>
                      <a:pt x="5110" y="4193"/>
                    </a:cubicBezTo>
                    <a:cubicBezTo>
                      <a:pt x="5531" y="4485"/>
                      <a:pt x="6095" y="4729"/>
                      <a:pt x="6607" y="4729"/>
                    </a:cubicBezTo>
                    <a:cubicBezTo>
                      <a:pt x="6680" y="4729"/>
                      <a:pt x="6751" y="4725"/>
                      <a:pt x="6821" y="4714"/>
                    </a:cubicBezTo>
                    <a:cubicBezTo>
                      <a:pt x="6883" y="4693"/>
                      <a:pt x="6925" y="4672"/>
                      <a:pt x="6967" y="4631"/>
                    </a:cubicBezTo>
                    <a:cubicBezTo>
                      <a:pt x="6862" y="4589"/>
                      <a:pt x="6758" y="4568"/>
                      <a:pt x="6654" y="4568"/>
                    </a:cubicBezTo>
                    <a:cubicBezTo>
                      <a:pt x="6487" y="4547"/>
                      <a:pt x="6341" y="4526"/>
                      <a:pt x="6174" y="4464"/>
                    </a:cubicBezTo>
                    <a:cubicBezTo>
                      <a:pt x="5945" y="4380"/>
                      <a:pt x="5715" y="4276"/>
                      <a:pt x="5507" y="4151"/>
                    </a:cubicBezTo>
                    <a:cubicBezTo>
                      <a:pt x="5048" y="3859"/>
                      <a:pt x="4652" y="3504"/>
                      <a:pt x="4318" y="3087"/>
                    </a:cubicBezTo>
                    <a:cubicBezTo>
                      <a:pt x="3546" y="2211"/>
                      <a:pt x="2899" y="1210"/>
                      <a:pt x="1919" y="543"/>
                    </a:cubicBezTo>
                    <a:cubicBezTo>
                      <a:pt x="1398" y="188"/>
                      <a:pt x="751" y="0"/>
                      <a:pt x="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52"/>
              <p:cNvSpPr/>
              <p:nvPr/>
            </p:nvSpPr>
            <p:spPr>
              <a:xfrm>
                <a:off x="1402025" y="3268300"/>
                <a:ext cx="169450" cy="144025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5761" extrusionOk="0">
                    <a:moveTo>
                      <a:pt x="128" y="0"/>
                    </a:moveTo>
                    <a:cubicBezTo>
                      <a:pt x="81" y="0"/>
                      <a:pt x="1" y="66"/>
                      <a:pt x="19" y="66"/>
                    </a:cubicBezTo>
                    <a:lnTo>
                      <a:pt x="19" y="87"/>
                    </a:lnTo>
                    <a:cubicBezTo>
                      <a:pt x="2188" y="1130"/>
                      <a:pt x="3044" y="3633"/>
                      <a:pt x="4921" y="5010"/>
                    </a:cubicBezTo>
                    <a:cubicBezTo>
                      <a:pt x="5421" y="5406"/>
                      <a:pt x="6026" y="5656"/>
                      <a:pt x="6673" y="5760"/>
                    </a:cubicBezTo>
                    <a:cubicBezTo>
                      <a:pt x="6714" y="5740"/>
                      <a:pt x="6756" y="5719"/>
                      <a:pt x="6777" y="5677"/>
                    </a:cubicBezTo>
                    <a:cubicBezTo>
                      <a:pt x="6235" y="5552"/>
                      <a:pt x="5713" y="5322"/>
                      <a:pt x="5234" y="5010"/>
                    </a:cubicBezTo>
                    <a:cubicBezTo>
                      <a:pt x="4754" y="4676"/>
                      <a:pt x="4316" y="4279"/>
                      <a:pt x="3940" y="3821"/>
                    </a:cubicBezTo>
                    <a:cubicBezTo>
                      <a:pt x="3148" y="2945"/>
                      <a:pt x="2543" y="1943"/>
                      <a:pt x="1709" y="1109"/>
                    </a:cubicBezTo>
                    <a:cubicBezTo>
                      <a:pt x="1250" y="650"/>
                      <a:pt x="728" y="275"/>
                      <a:pt x="144" y="4"/>
                    </a:cubicBezTo>
                    <a:cubicBezTo>
                      <a:pt x="140" y="1"/>
                      <a:pt x="134" y="0"/>
                      <a:pt x="1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52"/>
              <p:cNvSpPr/>
              <p:nvPr/>
            </p:nvSpPr>
            <p:spPr>
              <a:xfrm>
                <a:off x="1285175" y="3296200"/>
                <a:ext cx="1418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5580" extrusionOk="0">
                    <a:moveTo>
                      <a:pt x="11" y="0"/>
                    </a:moveTo>
                    <a:cubicBezTo>
                      <a:pt x="1" y="0"/>
                      <a:pt x="14" y="10"/>
                      <a:pt x="63" y="35"/>
                    </a:cubicBezTo>
                    <a:lnTo>
                      <a:pt x="63" y="14"/>
                    </a:lnTo>
                    <a:cubicBezTo>
                      <a:pt x="37" y="5"/>
                      <a:pt x="18" y="0"/>
                      <a:pt x="11" y="0"/>
                    </a:cubicBezTo>
                    <a:close/>
                    <a:moveTo>
                      <a:pt x="63" y="14"/>
                    </a:moveTo>
                    <a:cubicBezTo>
                      <a:pt x="82" y="22"/>
                      <a:pt x="101" y="29"/>
                      <a:pt x="120" y="37"/>
                    </a:cubicBezTo>
                    <a:lnTo>
                      <a:pt x="120" y="37"/>
                    </a:lnTo>
                    <a:cubicBezTo>
                      <a:pt x="101" y="29"/>
                      <a:pt x="82" y="21"/>
                      <a:pt x="63" y="14"/>
                    </a:cubicBezTo>
                    <a:close/>
                    <a:moveTo>
                      <a:pt x="120" y="37"/>
                    </a:moveTo>
                    <a:cubicBezTo>
                      <a:pt x="1168" y="473"/>
                      <a:pt x="1740" y="1638"/>
                      <a:pt x="2211" y="2621"/>
                    </a:cubicBezTo>
                    <a:cubicBezTo>
                      <a:pt x="2670" y="3602"/>
                      <a:pt x="3191" y="4686"/>
                      <a:pt x="4213" y="5228"/>
                    </a:cubicBezTo>
                    <a:cubicBezTo>
                      <a:pt x="4553" y="5466"/>
                      <a:pt x="4962" y="5580"/>
                      <a:pt x="5384" y="5580"/>
                    </a:cubicBezTo>
                    <a:cubicBezTo>
                      <a:pt x="5480" y="5580"/>
                      <a:pt x="5577" y="5574"/>
                      <a:pt x="5673" y="5562"/>
                    </a:cubicBezTo>
                    <a:cubicBezTo>
                      <a:pt x="5673" y="5562"/>
                      <a:pt x="5597" y="5516"/>
                      <a:pt x="5562" y="5516"/>
                    </a:cubicBezTo>
                    <a:cubicBezTo>
                      <a:pt x="5556" y="5516"/>
                      <a:pt x="5551" y="5517"/>
                      <a:pt x="5548" y="5520"/>
                    </a:cubicBezTo>
                    <a:cubicBezTo>
                      <a:pt x="5496" y="5524"/>
                      <a:pt x="5444" y="5526"/>
                      <a:pt x="5392" y="5526"/>
                    </a:cubicBezTo>
                    <a:cubicBezTo>
                      <a:pt x="5132" y="5526"/>
                      <a:pt x="4874" y="5482"/>
                      <a:pt x="4631" y="5395"/>
                    </a:cubicBezTo>
                    <a:cubicBezTo>
                      <a:pt x="4339" y="5291"/>
                      <a:pt x="4088" y="5124"/>
                      <a:pt x="3880" y="4936"/>
                    </a:cubicBezTo>
                    <a:cubicBezTo>
                      <a:pt x="3463" y="4561"/>
                      <a:pt x="3129" y="4123"/>
                      <a:pt x="2879" y="3622"/>
                    </a:cubicBezTo>
                    <a:cubicBezTo>
                      <a:pt x="2378" y="2705"/>
                      <a:pt x="2023" y="1662"/>
                      <a:pt x="1293" y="869"/>
                    </a:cubicBezTo>
                    <a:cubicBezTo>
                      <a:pt x="973" y="489"/>
                      <a:pt x="576" y="224"/>
                      <a:pt x="120" y="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52"/>
              <p:cNvSpPr/>
              <p:nvPr/>
            </p:nvSpPr>
            <p:spPr>
              <a:xfrm>
                <a:off x="1173575" y="3328875"/>
                <a:ext cx="109525" cy="85525"/>
              </a:xfrm>
              <a:custGeom>
                <a:avLst/>
                <a:gdLst/>
                <a:ahLst/>
                <a:cxnLst/>
                <a:rect l="l" t="t" r="r" b="b"/>
                <a:pathLst>
                  <a:path w="4381" h="3421" extrusionOk="0">
                    <a:moveTo>
                      <a:pt x="84" y="0"/>
                    </a:moveTo>
                    <a:lnTo>
                      <a:pt x="1" y="104"/>
                    </a:lnTo>
                    <a:cubicBezTo>
                      <a:pt x="710" y="647"/>
                      <a:pt x="1440" y="1189"/>
                      <a:pt x="2149" y="1752"/>
                    </a:cubicBezTo>
                    <a:cubicBezTo>
                      <a:pt x="2504" y="2023"/>
                      <a:pt x="2858" y="2295"/>
                      <a:pt x="3213" y="2566"/>
                    </a:cubicBezTo>
                    <a:lnTo>
                      <a:pt x="3734" y="3004"/>
                    </a:lnTo>
                    <a:cubicBezTo>
                      <a:pt x="3901" y="3150"/>
                      <a:pt x="4089" y="3296"/>
                      <a:pt x="4276" y="3421"/>
                    </a:cubicBezTo>
                    <a:cubicBezTo>
                      <a:pt x="4276" y="3421"/>
                      <a:pt x="4381" y="3317"/>
                      <a:pt x="4381" y="3296"/>
                    </a:cubicBezTo>
                    <a:cubicBezTo>
                      <a:pt x="4235" y="3129"/>
                      <a:pt x="4068" y="2983"/>
                      <a:pt x="3880" y="2837"/>
                    </a:cubicBezTo>
                    <a:cubicBezTo>
                      <a:pt x="3692" y="2691"/>
                      <a:pt x="3526" y="2545"/>
                      <a:pt x="3338" y="2420"/>
                    </a:cubicBezTo>
                    <a:cubicBezTo>
                      <a:pt x="3004" y="2128"/>
                      <a:pt x="2650" y="1856"/>
                      <a:pt x="2295" y="1585"/>
                    </a:cubicBezTo>
                    <a:cubicBezTo>
                      <a:pt x="1586" y="1043"/>
                      <a:pt x="835" y="501"/>
                      <a:pt x="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52"/>
              <p:cNvSpPr/>
              <p:nvPr/>
            </p:nvSpPr>
            <p:spPr>
              <a:xfrm>
                <a:off x="911825" y="4045850"/>
                <a:ext cx="330600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13224" h="3149" extrusionOk="0">
                    <a:moveTo>
                      <a:pt x="13099" y="0"/>
                    </a:moveTo>
                    <a:lnTo>
                      <a:pt x="125" y="438"/>
                    </a:lnTo>
                    <a:cubicBezTo>
                      <a:pt x="146" y="1127"/>
                      <a:pt x="0" y="1711"/>
                      <a:pt x="146" y="2399"/>
                    </a:cubicBezTo>
                    <a:cubicBezTo>
                      <a:pt x="209" y="2628"/>
                      <a:pt x="2169" y="2879"/>
                      <a:pt x="2440" y="2920"/>
                    </a:cubicBezTo>
                    <a:cubicBezTo>
                      <a:pt x="3275" y="3045"/>
                      <a:pt x="4130" y="3129"/>
                      <a:pt x="4985" y="3129"/>
                    </a:cubicBezTo>
                    <a:cubicBezTo>
                      <a:pt x="5626" y="3139"/>
                      <a:pt x="6266" y="3148"/>
                      <a:pt x="6906" y="3148"/>
                    </a:cubicBezTo>
                    <a:cubicBezTo>
                      <a:pt x="8869" y="3148"/>
                      <a:pt x="10825" y="3063"/>
                      <a:pt x="12744" y="2670"/>
                    </a:cubicBezTo>
                    <a:cubicBezTo>
                      <a:pt x="13224" y="2587"/>
                      <a:pt x="13057" y="2128"/>
                      <a:pt x="13057" y="1752"/>
                    </a:cubicBezTo>
                    <a:cubicBezTo>
                      <a:pt x="13078" y="1168"/>
                      <a:pt x="13099" y="584"/>
                      <a:pt x="13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52"/>
              <p:cNvSpPr/>
              <p:nvPr/>
            </p:nvSpPr>
            <p:spPr>
              <a:xfrm>
                <a:off x="653700" y="3549450"/>
                <a:ext cx="850500" cy="551275"/>
              </a:xfrm>
              <a:custGeom>
                <a:avLst/>
                <a:gdLst/>
                <a:ahLst/>
                <a:cxnLst/>
                <a:rect l="l" t="t" r="r" b="b"/>
                <a:pathLst>
                  <a:path w="34020" h="22051" extrusionOk="0">
                    <a:moveTo>
                      <a:pt x="29583" y="0"/>
                    </a:moveTo>
                    <a:cubicBezTo>
                      <a:pt x="28943" y="0"/>
                      <a:pt x="28276" y="104"/>
                      <a:pt x="27720" y="104"/>
                    </a:cubicBezTo>
                    <a:lnTo>
                      <a:pt x="4589" y="125"/>
                    </a:lnTo>
                    <a:cubicBezTo>
                      <a:pt x="3943" y="125"/>
                      <a:pt x="3254" y="146"/>
                      <a:pt x="2754" y="542"/>
                    </a:cubicBezTo>
                    <a:cubicBezTo>
                      <a:pt x="1356" y="1668"/>
                      <a:pt x="3672" y="2315"/>
                      <a:pt x="3567" y="3379"/>
                    </a:cubicBezTo>
                    <a:cubicBezTo>
                      <a:pt x="3505" y="3921"/>
                      <a:pt x="2274" y="4922"/>
                      <a:pt x="1940" y="5423"/>
                    </a:cubicBezTo>
                    <a:cubicBezTo>
                      <a:pt x="918" y="6945"/>
                      <a:pt x="313" y="8697"/>
                      <a:pt x="167" y="10533"/>
                    </a:cubicBezTo>
                    <a:cubicBezTo>
                      <a:pt x="147" y="10637"/>
                      <a:pt x="147" y="10742"/>
                      <a:pt x="147" y="10846"/>
                    </a:cubicBezTo>
                    <a:cubicBezTo>
                      <a:pt x="1" y="15163"/>
                      <a:pt x="3004" y="18438"/>
                      <a:pt x="6821" y="20127"/>
                    </a:cubicBezTo>
                    <a:cubicBezTo>
                      <a:pt x="9866" y="21483"/>
                      <a:pt x="13349" y="22005"/>
                      <a:pt x="16666" y="22046"/>
                    </a:cubicBezTo>
                    <a:cubicBezTo>
                      <a:pt x="16841" y="22049"/>
                      <a:pt x="17018" y="22050"/>
                      <a:pt x="17199" y="22050"/>
                    </a:cubicBezTo>
                    <a:cubicBezTo>
                      <a:pt x="19840" y="22050"/>
                      <a:pt x="23061" y="21753"/>
                      <a:pt x="25989" y="20816"/>
                    </a:cubicBezTo>
                    <a:cubicBezTo>
                      <a:pt x="29639" y="19669"/>
                      <a:pt x="32810" y="17478"/>
                      <a:pt x="33748" y="13662"/>
                    </a:cubicBezTo>
                    <a:cubicBezTo>
                      <a:pt x="33936" y="12890"/>
                      <a:pt x="34019" y="12076"/>
                      <a:pt x="34019" y="11284"/>
                    </a:cubicBezTo>
                    <a:cubicBezTo>
                      <a:pt x="34019" y="9386"/>
                      <a:pt x="33498" y="7529"/>
                      <a:pt x="32518" y="5903"/>
                    </a:cubicBezTo>
                    <a:cubicBezTo>
                      <a:pt x="32121" y="5256"/>
                      <a:pt x="30390" y="3525"/>
                      <a:pt x="30640" y="2753"/>
                    </a:cubicBezTo>
                    <a:cubicBezTo>
                      <a:pt x="30912" y="1981"/>
                      <a:pt x="31934" y="2127"/>
                      <a:pt x="31746" y="1126"/>
                    </a:cubicBezTo>
                    <a:cubicBezTo>
                      <a:pt x="31662" y="542"/>
                      <a:pt x="31183" y="375"/>
                      <a:pt x="30703" y="167"/>
                    </a:cubicBezTo>
                    <a:cubicBezTo>
                      <a:pt x="30361" y="40"/>
                      <a:pt x="29977" y="0"/>
                      <a:pt x="295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52"/>
              <p:cNvSpPr/>
              <p:nvPr/>
            </p:nvSpPr>
            <p:spPr>
              <a:xfrm>
                <a:off x="656825" y="3549450"/>
                <a:ext cx="847375" cy="388125"/>
              </a:xfrm>
              <a:custGeom>
                <a:avLst/>
                <a:gdLst/>
                <a:ahLst/>
                <a:cxnLst/>
                <a:rect l="l" t="t" r="r" b="b"/>
                <a:pathLst>
                  <a:path w="33895" h="15525" extrusionOk="0">
                    <a:moveTo>
                      <a:pt x="29453" y="0"/>
                    </a:moveTo>
                    <a:cubicBezTo>
                      <a:pt x="28808" y="0"/>
                      <a:pt x="28138" y="104"/>
                      <a:pt x="27595" y="104"/>
                    </a:cubicBezTo>
                    <a:lnTo>
                      <a:pt x="4443" y="125"/>
                    </a:lnTo>
                    <a:cubicBezTo>
                      <a:pt x="3818" y="125"/>
                      <a:pt x="3129" y="146"/>
                      <a:pt x="2629" y="542"/>
                    </a:cubicBezTo>
                    <a:cubicBezTo>
                      <a:pt x="1210" y="1668"/>
                      <a:pt x="3547" y="2315"/>
                      <a:pt x="3421" y="3379"/>
                    </a:cubicBezTo>
                    <a:cubicBezTo>
                      <a:pt x="3380" y="3921"/>
                      <a:pt x="2149" y="4922"/>
                      <a:pt x="1815" y="5423"/>
                    </a:cubicBezTo>
                    <a:cubicBezTo>
                      <a:pt x="772" y="6945"/>
                      <a:pt x="168" y="8697"/>
                      <a:pt x="22" y="10533"/>
                    </a:cubicBezTo>
                    <a:cubicBezTo>
                      <a:pt x="1" y="10637"/>
                      <a:pt x="1" y="10742"/>
                      <a:pt x="1" y="10846"/>
                    </a:cubicBezTo>
                    <a:cubicBezTo>
                      <a:pt x="1148" y="11722"/>
                      <a:pt x="2378" y="12473"/>
                      <a:pt x="3693" y="13036"/>
                    </a:cubicBezTo>
                    <a:cubicBezTo>
                      <a:pt x="7655" y="14788"/>
                      <a:pt x="12119" y="15455"/>
                      <a:pt x="16416" y="15518"/>
                    </a:cubicBezTo>
                    <a:cubicBezTo>
                      <a:pt x="16667" y="15522"/>
                      <a:pt x="16924" y="15525"/>
                      <a:pt x="17185" y="15525"/>
                    </a:cubicBezTo>
                    <a:cubicBezTo>
                      <a:pt x="20561" y="15525"/>
                      <a:pt x="24693" y="15133"/>
                      <a:pt x="28430" y="13933"/>
                    </a:cubicBezTo>
                    <a:cubicBezTo>
                      <a:pt x="30369" y="13349"/>
                      <a:pt x="32226" y="12452"/>
                      <a:pt x="33894" y="11284"/>
                    </a:cubicBezTo>
                    <a:cubicBezTo>
                      <a:pt x="33894" y="9386"/>
                      <a:pt x="33373" y="7529"/>
                      <a:pt x="32393" y="5903"/>
                    </a:cubicBezTo>
                    <a:cubicBezTo>
                      <a:pt x="31996" y="5256"/>
                      <a:pt x="30244" y="3525"/>
                      <a:pt x="30515" y="2753"/>
                    </a:cubicBezTo>
                    <a:cubicBezTo>
                      <a:pt x="30766" y="1981"/>
                      <a:pt x="31788" y="2127"/>
                      <a:pt x="31621" y="1126"/>
                    </a:cubicBezTo>
                    <a:cubicBezTo>
                      <a:pt x="31517" y="542"/>
                      <a:pt x="31058" y="375"/>
                      <a:pt x="30578" y="167"/>
                    </a:cubicBezTo>
                    <a:cubicBezTo>
                      <a:pt x="30236" y="40"/>
                      <a:pt x="29849" y="0"/>
                      <a:pt x="294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52"/>
              <p:cNvSpPr/>
              <p:nvPr/>
            </p:nvSpPr>
            <p:spPr>
              <a:xfrm>
                <a:off x="690725" y="3549575"/>
                <a:ext cx="822325" cy="551150"/>
              </a:xfrm>
              <a:custGeom>
                <a:avLst/>
                <a:gdLst/>
                <a:ahLst/>
                <a:cxnLst/>
                <a:rect l="l" t="t" r="r" b="b"/>
                <a:pathLst>
                  <a:path w="32893" h="22046" extrusionOk="0">
                    <a:moveTo>
                      <a:pt x="28087" y="0"/>
                    </a:moveTo>
                    <a:cubicBezTo>
                      <a:pt x="27459" y="0"/>
                      <a:pt x="26803" y="99"/>
                      <a:pt x="26260" y="99"/>
                    </a:cubicBezTo>
                    <a:lnTo>
                      <a:pt x="24049" y="99"/>
                    </a:lnTo>
                    <a:cubicBezTo>
                      <a:pt x="24383" y="516"/>
                      <a:pt x="24717" y="913"/>
                      <a:pt x="24863" y="1142"/>
                    </a:cubicBezTo>
                    <a:cubicBezTo>
                      <a:pt x="26260" y="3457"/>
                      <a:pt x="26698" y="6252"/>
                      <a:pt x="26073" y="8901"/>
                    </a:cubicBezTo>
                    <a:cubicBezTo>
                      <a:pt x="25155" y="12718"/>
                      <a:pt x="21964" y="14887"/>
                      <a:pt x="18313" y="16055"/>
                    </a:cubicBezTo>
                    <a:cubicBezTo>
                      <a:pt x="15385" y="16992"/>
                      <a:pt x="12164" y="17290"/>
                      <a:pt x="9523" y="17290"/>
                    </a:cubicBezTo>
                    <a:cubicBezTo>
                      <a:pt x="9343" y="17290"/>
                      <a:pt x="9165" y="17288"/>
                      <a:pt x="8990" y="17286"/>
                    </a:cubicBezTo>
                    <a:cubicBezTo>
                      <a:pt x="5966" y="17223"/>
                      <a:pt x="2837" y="16785"/>
                      <a:pt x="0" y="15701"/>
                    </a:cubicBezTo>
                    <a:lnTo>
                      <a:pt x="0" y="15701"/>
                    </a:lnTo>
                    <a:cubicBezTo>
                      <a:pt x="1210" y="17640"/>
                      <a:pt x="3129" y="19142"/>
                      <a:pt x="5340" y="20102"/>
                    </a:cubicBezTo>
                    <a:cubicBezTo>
                      <a:pt x="8406" y="21457"/>
                      <a:pt x="11868" y="21979"/>
                      <a:pt x="15185" y="22041"/>
                    </a:cubicBezTo>
                    <a:cubicBezTo>
                      <a:pt x="15350" y="22044"/>
                      <a:pt x="15518" y="22045"/>
                      <a:pt x="15689" y="22045"/>
                    </a:cubicBezTo>
                    <a:cubicBezTo>
                      <a:pt x="18338" y="22045"/>
                      <a:pt x="21589" y="21732"/>
                      <a:pt x="24508" y="20811"/>
                    </a:cubicBezTo>
                    <a:cubicBezTo>
                      <a:pt x="28158" y="19643"/>
                      <a:pt x="31350" y="17473"/>
                      <a:pt x="32267" y="13657"/>
                    </a:cubicBezTo>
                    <a:cubicBezTo>
                      <a:pt x="32893" y="11008"/>
                      <a:pt x="32455" y="8234"/>
                      <a:pt x="31058" y="5898"/>
                    </a:cubicBezTo>
                    <a:cubicBezTo>
                      <a:pt x="30661" y="5251"/>
                      <a:pt x="28930" y="3541"/>
                      <a:pt x="29180" y="2769"/>
                    </a:cubicBezTo>
                    <a:cubicBezTo>
                      <a:pt x="29410" y="1976"/>
                      <a:pt x="30453" y="2122"/>
                      <a:pt x="30286" y="1121"/>
                    </a:cubicBezTo>
                    <a:cubicBezTo>
                      <a:pt x="30181" y="537"/>
                      <a:pt x="29702" y="370"/>
                      <a:pt x="29243" y="183"/>
                    </a:cubicBezTo>
                    <a:cubicBezTo>
                      <a:pt x="28897" y="42"/>
                      <a:pt x="28498" y="0"/>
                      <a:pt x="28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52"/>
              <p:cNvSpPr/>
              <p:nvPr/>
            </p:nvSpPr>
            <p:spPr>
              <a:xfrm>
                <a:off x="717100" y="3546300"/>
                <a:ext cx="5409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21639" h="1274" extrusionOk="0">
                    <a:moveTo>
                      <a:pt x="8477" y="1"/>
                    </a:moveTo>
                    <a:cubicBezTo>
                      <a:pt x="6830" y="1"/>
                      <a:pt x="5182" y="22"/>
                      <a:pt x="3555" y="42"/>
                    </a:cubicBezTo>
                    <a:cubicBezTo>
                      <a:pt x="3313" y="42"/>
                      <a:pt x="3059" y="37"/>
                      <a:pt x="2800" y="37"/>
                    </a:cubicBezTo>
                    <a:cubicBezTo>
                      <a:pt x="1828" y="37"/>
                      <a:pt x="789" y="115"/>
                      <a:pt x="113" y="856"/>
                    </a:cubicBezTo>
                    <a:cubicBezTo>
                      <a:pt x="0" y="969"/>
                      <a:pt x="100" y="1132"/>
                      <a:pt x="228" y="1132"/>
                    </a:cubicBezTo>
                    <a:cubicBezTo>
                      <a:pt x="266" y="1132"/>
                      <a:pt x="305" y="1118"/>
                      <a:pt x="343" y="1085"/>
                    </a:cubicBezTo>
                    <a:cubicBezTo>
                      <a:pt x="781" y="710"/>
                      <a:pt x="1386" y="647"/>
                      <a:pt x="1949" y="626"/>
                    </a:cubicBezTo>
                    <a:cubicBezTo>
                      <a:pt x="2056" y="623"/>
                      <a:pt x="2163" y="621"/>
                      <a:pt x="2270" y="621"/>
                    </a:cubicBezTo>
                    <a:cubicBezTo>
                      <a:pt x="2747" y="621"/>
                      <a:pt x="3224" y="655"/>
                      <a:pt x="3701" y="689"/>
                    </a:cubicBezTo>
                    <a:cubicBezTo>
                      <a:pt x="5161" y="731"/>
                      <a:pt x="6621" y="793"/>
                      <a:pt x="8102" y="856"/>
                    </a:cubicBezTo>
                    <a:cubicBezTo>
                      <a:pt x="11168" y="981"/>
                      <a:pt x="14213" y="1085"/>
                      <a:pt x="17279" y="1210"/>
                    </a:cubicBezTo>
                    <a:cubicBezTo>
                      <a:pt x="18030" y="1231"/>
                      <a:pt x="18802" y="1252"/>
                      <a:pt x="19553" y="1273"/>
                    </a:cubicBezTo>
                    <a:lnTo>
                      <a:pt x="20617" y="1273"/>
                    </a:lnTo>
                    <a:cubicBezTo>
                      <a:pt x="21013" y="1273"/>
                      <a:pt x="21472" y="1273"/>
                      <a:pt x="21597" y="793"/>
                    </a:cubicBezTo>
                    <a:cubicBezTo>
                      <a:pt x="21639" y="480"/>
                      <a:pt x="21451" y="168"/>
                      <a:pt x="21117" y="84"/>
                    </a:cubicBezTo>
                    <a:cubicBezTo>
                      <a:pt x="20973" y="42"/>
                      <a:pt x="20809" y="30"/>
                      <a:pt x="20639" y="30"/>
                    </a:cubicBezTo>
                    <a:cubicBezTo>
                      <a:pt x="20441" y="30"/>
                      <a:pt x="20235" y="46"/>
                      <a:pt x="20047" y="46"/>
                    </a:cubicBezTo>
                    <a:cubicBezTo>
                      <a:pt x="19999" y="46"/>
                      <a:pt x="19953" y="45"/>
                      <a:pt x="19907" y="42"/>
                    </a:cubicBezTo>
                    <a:cubicBezTo>
                      <a:pt x="19157" y="42"/>
                      <a:pt x="18385" y="22"/>
                      <a:pt x="17634" y="22"/>
                    </a:cubicBezTo>
                    <a:lnTo>
                      <a:pt x="8477" y="1"/>
                    </a:ln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52"/>
              <p:cNvSpPr/>
              <p:nvPr/>
            </p:nvSpPr>
            <p:spPr>
              <a:xfrm>
                <a:off x="1265875" y="3547875"/>
                <a:ext cx="594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1065" extrusionOk="0">
                    <a:moveTo>
                      <a:pt x="1857" y="0"/>
                    </a:moveTo>
                    <a:cubicBezTo>
                      <a:pt x="1732" y="0"/>
                      <a:pt x="1606" y="0"/>
                      <a:pt x="1481" y="21"/>
                    </a:cubicBezTo>
                    <a:lnTo>
                      <a:pt x="1148" y="63"/>
                    </a:lnTo>
                    <a:cubicBezTo>
                      <a:pt x="981" y="63"/>
                      <a:pt x="835" y="84"/>
                      <a:pt x="689" y="105"/>
                    </a:cubicBezTo>
                    <a:cubicBezTo>
                      <a:pt x="543" y="146"/>
                      <a:pt x="418" y="209"/>
                      <a:pt x="292" y="271"/>
                    </a:cubicBezTo>
                    <a:cubicBezTo>
                      <a:pt x="0" y="459"/>
                      <a:pt x="63" y="876"/>
                      <a:pt x="397" y="981"/>
                    </a:cubicBezTo>
                    <a:cubicBezTo>
                      <a:pt x="522" y="1022"/>
                      <a:pt x="668" y="1064"/>
                      <a:pt x="814" y="1064"/>
                    </a:cubicBezTo>
                    <a:cubicBezTo>
                      <a:pt x="939" y="1064"/>
                      <a:pt x="1043" y="1064"/>
                      <a:pt x="1168" y="1043"/>
                    </a:cubicBezTo>
                    <a:lnTo>
                      <a:pt x="1523" y="1022"/>
                    </a:lnTo>
                    <a:cubicBezTo>
                      <a:pt x="1669" y="1022"/>
                      <a:pt x="1836" y="1001"/>
                      <a:pt x="1982" y="960"/>
                    </a:cubicBezTo>
                    <a:cubicBezTo>
                      <a:pt x="2211" y="897"/>
                      <a:pt x="2378" y="668"/>
                      <a:pt x="2337" y="417"/>
                    </a:cubicBezTo>
                    <a:cubicBezTo>
                      <a:pt x="2295" y="188"/>
                      <a:pt x="2086" y="0"/>
                      <a:pt x="1857" y="0"/>
                    </a:cubicBez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52"/>
              <p:cNvSpPr/>
              <p:nvPr/>
            </p:nvSpPr>
            <p:spPr>
              <a:xfrm>
                <a:off x="700804" y="3724050"/>
                <a:ext cx="74225" cy="236075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9443" extrusionOk="0">
                    <a:moveTo>
                      <a:pt x="2240" y="1"/>
                    </a:moveTo>
                    <a:cubicBezTo>
                      <a:pt x="2159" y="1"/>
                      <a:pt x="2078" y="21"/>
                      <a:pt x="2003" y="66"/>
                    </a:cubicBezTo>
                    <a:cubicBezTo>
                      <a:pt x="1293" y="483"/>
                      <a:pt x="772" y="1317"/>
                      <a:pt x="480" y="2068"/>
                    </a:cubicBezTo>
                    <a:cubicBezTo>
                      <a:pt x="188" y="2819"/>
                      <a:pt x="21" y="3632"/>
                      <a:pt x="21" y="4467"/>
                    </a:cubicBezTo>
                    <a:cubicBezTo>
                      <a:pt x="0" y="5301"/>
                      <a:pt x="125" y="6135"/>
                      <a:pt x="355" y="6949"/>
                    </a:cubicBezTo>
                    <a:cubicBezTo>
                      <a:pt x="584" y="7762"/>
                      <a:pt x="960" y="8555"/>
                      <a:pt x="1502" y="9222"/>
                    </a:cubicBezTo>
                    <a:cubicBezTo>
                      <a:pt x="1638" y="9369"/>
                      <a:pt x="1822" y="9442"/>
                      <a:pt x="2009" y="9442"/>
                    </a:cubicBezTo>
                    <a:cubicBezTo>
                      <a:pt x="2168" y="9442"/>
                      <a:pt x="2328" y="9390"/>
                      <a:pt x="2462" y="9285"/>
                    </a:cubicBezTo>
                    <a:cubicBezTo>
                      <a:pt x="2754" y="9055"/>
                      <a:pt x="2837" y="8638"/>
                      <a:pt x="2670" y="8325"/>
                    </a:cubicBezTo>
                    <a:cubicBezTo>
                      <a:pt x="2503" y="8012"/>
                      <a:pt x="2316" y="7741"/>
                      <a:pt x="2169" y="7428"/>
                    </a:cubicBezTo>
                    <a:cubicBezTo>
                      <a:pt x="2044" y="7136"/>
                      <a:pt x="1919" y="6844"/>
                      <a:pt x="1836" y="6532"/>
                    </a:cubicBezTo>
                    <a:cubicBezTo>
                      <a:pt x="1627" y="5885"/>
                      <a:pt x="1502" y="5197"/>
                      <a:pt x="1460" y="4508"/>
                    </a:cubicBezTo>
                    <a:cubicBezTo>
                      <a:pt x="1419" y="3862"/>
                      <a:pt x="1502" y="3194"/>
                      <a:pt x="1690" y="2548"/>
                    </a:cubicBezTo>
                    <a:cubicBezTo>
                      <a:pt x="1773" y="2235"/>
                      <a:pt x="1919" y="1943"/>
                      <a:pt x="2065" y="1651"/>
                    </a:cubicBezTo>
                    <a:cubicBezTo>
                      <a:pt x="2253" y="1338"/>
                      <a:pt x="2503" y="1088"/>
                      <a:pt x="2712" y="775"/>
                    </a:cubicBezTo>
                    <a:cubicBezTo>
                      <a:pt x="2968" y="416"/>
                      <a:pt x="2608" y="1"/>
                      <a:pt x="22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52"/>
              <p:cNvSpPr/>
              <p:nvPr/>
            </p:nvSpPr>
            <p:spPr>
              <a:xfrm>
                <a:off x="714200" y="3528050"/>
                <a:ext cx="733675" cy="83450"/>
              </a:xfrm>
              <a:custGeom>
                <a:avLst/>
                <a:gdLst/>
                <a:ahLst/>
                <a:cxnLst/>
                <a:rect l="l" t="t" r="r" b="b"/>
                <a:pathLst>
                  <a:path w="29347" h="3338" extrusionOk="0">
                    <a:moveTo>
                      <a:pt x="12327" y="1"/>
                    </a:moveTo>
                    <a:lnTo>
                      <a:pt x="10950" y="42"/>
                    </a:lnTo>
                    <a:cubicBezTo>
                      <a:pt x="4651" y="230"/>
                      <a:pt x="0" y="856"/>
                      <a:pt x="0" y="1669"/>
                    </a:cubicBezTo>
                    <a:cubicBezTo>
                      <a:pt x="0" y="2483"/>
                      <a:pt x="5048" y="3150"/>
                      <a:pt x="11743" y="3317"/>
                    </a:cubicBezTo>
                    <a:lnTo>
                      <a:pt x="12828" y="3338"/>
                    </a:lnTo>
                    <a:lnTo>
                      <a:pt x="15852" y="3338"/>
                    </a:lnTo>
                    <a:cubicBezTo>
                      <a:pt x="16186" y="3338"/>
                      <a:pt x="16519" y="3317"/>
                      <a:pt x="16853" y="3317"/>
                    </a:cubicBezTo>
                    <a:lnTo>
                      <a:pt x="17437" y="3317"/>
                    </a:lnTo>
                    <a:cubicBezTo>
                      <a:pt x="24216" y="3171"/>
                      <a:pt x="29347" y="2483"/>
                      <a:pt x="29347" y="1669"/>
                    </a:cubicBezTo>
                    <a:cubicBezTo>
                      <a:pt x="29347" y="856"/>
                      <a:pt x="24299" y="188"/>
                      <a:pt x="17625" y="22"/>
                    </a:cubicBezTo>
                    <a:cubicBezTo>
                      <a:pt x="17395" y="22"/>
                      <a:pt x="17187" y="1"/>
                      <a:pt x="16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52"/>
              <p:cNvSpPr/>
              <p:nvPr/>
            </p:nvSpPr>
            <p:spPr>
              <a:xfrm>
                <a:off x="749350" y="3631275"/>
                <a:ext cx="657175" cy="43125"/>
              </a:xfrm>
              <a:custGeom>
                <a:avLst/>
                <a:gdLst/>
                <a:ahLst/>
                <a:cxnLst/>
                <a:rect l="l" t="t" r="r" b="b"/>
                <a:pathLst>
                  <a:path w="26287" h="1725" extrusionOk="0">
                    <a:moveTo>
                      <a:pt x="26083" y="1"/>
                    </a:moveTo>
                    <a:cubicBezTo>
                      <a:pt x="26077" y="1"/>
                      <a:pt x="26070" y="1"/>
                      <a:pt x="26064" y="2"/>
                    </a:cubicBezTo>
                    <a:cubicBezTo>
                      <a:pt x="25229" y="43"/>
                      <a:pt x="24416" y="210"/>
                      <a:pt x="23582" y="356"/>
                    </a:cubicBezTo>
                    <a:cubicBezTo>
                      <a:pt x="22768" y="481"/>
                      <a:pt x="21934" y="586"/>
                      <a:pt x="21099" y="690"/>
                    </a:cubicBezTo>
                    <a:cubicBezTo>
                      <a:pt x="19410" y="898"/>
                      <a:pt x="17741" y="1044"/>
                      <a:pt x="16052" y="1149"/>
                    </a:cubicBezTo>
                    <a:cubicBezTo>
                      <a:pt x="14417" y="1240"/>
                      <a:pt x="12777" y="1287"/>
                      <a:pt x="11137" y="1287"/>
                    </a:cubicBezTo>
                    <a:cubicBezTo>
                      <a:pt x="9409" y="1287"/>
                      <a:pt x="7680" y="1235"/>
                      <a:pt x="5957" y="1128"/>
                    </a:cubicBezTo>
                    <a:cubicBezTo>
                      <a:pt x="4080" y="1003"/>
                      <a:pt x="2182" y="815"/>
                      <a:pt x="388" y="168"/>
                    </a:cubicBezTo>
                    <a:cubicBezTo>
                      <a:pt x="358" y="158"/>
                      <a:pt x="331" y="153"/>
                      <a:pt x="305" y="153"/>
                    </a:cubicBezTo>
                    <a:cubicBezTo>
                      <a:pt x="75" y="153"/>
                      <a:pt x="0" y="533"/>
                      <a:pt x="263" y="627"/>
                    </a:cubicBezTo>
                    <a:lnTo>
                      <a:pt x="242" y="627"/>
                    </a:lnTo>
                    <a:cubicBezTo>
                      <a:pt x="1848" y="1149"/>
                      <a:pt x="3537" y="1441"/>
                      <a:pt x="5227" y="1524"/>
                    </a:cubicBezTo>
                    <a:cubicBezTo>
                      <a:pt x="6895" y="1628"/>
                      <a:pt x="8564" y="1691"/>
                      <a:pt x="10233" y="1712"/>
                    </a:cubicBezTo>
                    <a:cubicBezTo>
                      <a:pt x="10705" y="1720"/>
                      <a:pt x="11177" y="1725"/>
                      <a:pt x="11650" y="1725"/>
                    </a:cubicBezTo>
                    <a:cubicBezTo>
                      <a:pt x="14598" y="1725"/>
                      <a:pt x="17546" y="1559"/>
                      <a:pt x="20495" y="1253"/>
                    </a:cubicBezTo>
                    <a:cubicBezTo>
                      <a:pt x="21412" y="1149"/>
                      <a:pt x="22309" y="1044"/>
                      <a:pt x="23227" y="919"/>
                    </a:cubicBezTo>
                    <a:cubicBezTo>
                      <a:pt x="24207" y="815"/>
                      <a:pt x="25167" y="627"/>
                      <a:pt x="26105" y="356"/>
                    </a:cubicBezTo>
                    <a:cubicBezTo>
                      <a:pt x="26287" y="296"/>
                      <a:pt x="26273" y="1"/>
                      <a:pt x="260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52"/>
              <p:cNvSpPr/>
              <p:nvPr/>
            </p:nvSpPr>
            <p:spPr>
              <a:xfrm>
                <a:off x="1096400" y="2074550"/>
                <a:ext cx="486525" cy="542050"/>
              </a:xfrm>
              <a:custGeom>
                <a:avLst/>
                <a:gdLst/>
                <a:ahLst/>
                <a:cxnLst/>
                <a:rect l="l" t="t" r="r" b="b"/>
                <a:pathLst>
                  <a:path w="19461" h="21682" extrusionOk="0">
                    <a:moveTo>
                      <a:pt x="15156" y="0"/>
                    </a:moveTo>
                    <a:cubicBezTo>
                      <a:pt x="14416" y="0"/>
                      <a:pt x="13668" y="124"/>
                      <a:pt x="12953" y="303"/>
                    </a:cubicBezTo>
                    <a:cubicBezTo>
                      <a:pt x="8511" y="1429"/>
                      <a:pt x="4902" y="4892"/>
                      <a:pt x="2817" y="8980"/>
                    </a:cubicBezTo>
                    <a:cubicBezTo>
                      <a:pt x="1732" y="11128"/>
                      <a:pt x="939" y="13422"/>
                      <a:pt x="480" y="15800"/>
                    </a:cubicBezTo>
                    <a:cubicBezTo>
                      <a:pt x="335" y="16487"/>
                      <a:pt x="355" y="21452"/>
                      <a:pt x="3" y="21680"/>
                    </a:cubicBezTo>
                    <a:lnTo>
                      <a:pt x="3" y="21680"/>
                    </a:lnTo>
                    <a:cubicBezTo>
                      <a:pt x="1921" y="20493"/>
                      <a:pt x="3985" y="20305"/>
                      <a:pt x="6029" y="19492"/>
                    </a:cubicBezTo>
                    <a:cubicBezTo>
                      <a:pt x="8573" y="18532"/>
                      <a:pt x="10930" y="17177"/>
                      <a:pt x="13037" y="15466"/>
                    </a:cubicBezTo>
                    <a:cubicBezTo>
                      <a:pt x="16353" y="12692"/>
                      <a:pt x="18835" y="8750"/>
                      <a:pt x="19377" y="4454"/>
                    </a:cubicBezTo>
                    <a:cubicBezTo>
                      <a:pt x="19461" y="3932"/>
                      <a:pt x="19461" y="3432"/>
                      <a:pt x="19377" y="2910"/>
                    </a:cubicBezTo>
                    <a:cubicBezTo>
                      <a:pt x="19127" y="1638"/>
                      <a:pt x="18043" y="637"/>
                      <a:pt x="16791" y="240"/>
                    </a:cubicBezTo>
                    <a:cubicBezTo>
                      <a:pt x="16263" y="70"/>
                      <a:pt x="15712" y="0"/>
                      <a:pt x="15156" y="0"/>
                    </a:cubicBezTo>
                    <a:close/>
                    <a:moveTo>
                      <a:pt x="3" y="21680"/>
                    </a:moveTo>
                    <a:lnTo>
                      <a:pt x="3" y="21680"/>
                    </a:lnTo>
                    <a:cubicBezTo>
                      <a:pt x="2" y="21681"/>
                      <a:pt x="1" y="21681"/>
                      <a:pt x="1" y="21682"/>
                    </a:cubicBezTo>
                    <a:cubicBezTo>
                      <a:pt x="1" y="21681"/>
                      <a:pt x="2" y="21681"/>
                      <a:pt x="3" y="21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52"/>
              <p:cNvSpPr/>
              <p:nvPr/>
            </p:nvSpPr>
            <p:spPr>
              <a:xfrm>
                <a:off x="229775" y="2449725"/>
                <a:ext cx="699800" cy="368125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14725" extrusionOk="0">
                    <a:moveTo>
                      <a:pt x="7679" y="1"/>
                    </a:moveTo>
                    <a:cubicBezTo>
                      <a:pt x="7050" y="1"/>
                      <a:pt x="6422" y="54"/>
                      <a:pt x="5799" y="167"/>
                    </a:cubicBezTo>
                    <a:cubicBezTo>
                      <a:pt x="3525" y="564"/>
                      <a:pt x="1252" y="1982"/>
                      <a:pt x="605" y="4193"/>
                    </a:cubicBezTo>
                    <a:cubicBezTo>
                      <a:pt x="0" y="6258"/>
                      <a:pt x="960" y="8531"/>
                      <a:pt x="2503" y="10012"/>
                    </a:cubicBezTo>
                    <a:cubicBezTo>
                      <a:pt x="4047" y="11493"/>
                      <a:pt x="6091" y="12327"/>
                      <a:pt x="8135" y="13016"/>
                    </a:cubicBezTo>
                    <a:cubicBezTo>
                      <a:pt x="11222" y="14058"/>
                      <a:pt x="14642" y="14392"/>
                      <a:pt x="17875" y="14601"/>
                    </a:cubicBezTo>
                    <a:cubicBezTo>
                      <a:pt x="19097" y="14688"/>
                      <a:pt x="20308" y="14725"/>
                      <a:pt x="21517" y="14725"/>
                    </a:cubicBezTo>
                    <a:cubicBezTo>
                      <a:pt x="22041" y="14725"/>
                      <a:pt x="22566" y="14718"/>
                      <a:pt x="23090" y="14705"/>
                    </a:cubicBezTo>
                    <a:cubicBezTo>
                      <a:pt x="23522" y="14688"/>
                      <a:pt x="26492" y="14269"/>
                      <a:pt x="27590" y="14269"/>
                    </a:cubicBezTo>
                    <a:cubicBezTo>
                      <a:pt x="27816" y="14269"/>
                      <a:pt x="27963" y="14287"/>
                      <a:pt x="27991" y="14330"/>
                    </a:cubicBezTo>
                    <a:cubicBezTo>
                      <a:pt x="26302" y="11764"/>
                      <a:pt x="24091" y="9845"/>
                      <a:pt x="21880" y="7718"/>
                    </a:cubicBezTo>
                    <a:cubicBezTo>
                      <a:pt x="19648" y="5549"/>
                      <a:pt x="17291" y="3442"/>
                      <a:pt x="14538" y="1919"/>
                    </a:cubicBezTo>
                    <a:cubicBezTo>
                      <a:pt x="12442" y="764"/>
                      <a:pt x="10060" y="1"/>
                      <a:pt x="7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52"/>
              <p:cNvSpPr/>
              <p:nvPr/>
            </p:nvSpPr>
            <p:spPr>
              <a:xfrm>
                <a:off x="1159500" y="2583400"/>
                <a:ext cx="645050" cy="442075"/>
              </a:xfrm>
              <a:custGeom>
                <a:avLst/>
                <a:gdLst/>
                <a:ahLst/>
                <a:cxnLst/>
                <a:rect l="l" t="t" r="r" b="b"/>
                <a:pathLst>
                  <a:path w="25802" h="17683" extrusionOk="0">
                    <a:moveTo>
                      <a:pt x="18524" y="0"/>
                    </a:moveTo>
                    <a:cubicBezTo>
                      <a:pt x="14916" y="0"/>
                      <a:pt x="11301" y="1644"/>
                      <a:pt x="8552" y="4060"/>
                    </a:cubicBezTo>
                    <a:cubicBezTo>
                      <a:pt x="6863" y="5583"/>
                      <a:pt x="5382" y="7335"/>
                      <a:pt x="4172" y="9254"/>
                    </a:cubicBezTo>
                    <a:cubicBezTo>
                      <a:pt x="2858" y="11339"/>
                      <a:pt x="1440" y="13342"/>
                      <a:pt x="0" y="15344"/>
                    </a:cubicBezTo>
                    <a:cubicBezTo>
                      <a:pt x="2211" y="15886"/>
                      <a:pt x="4276" y="16721"/>
                      <a:pt x="6446" y="17242"/>
                    </a:cubicBezTo>
                    <a:cubicBezTo>
                      <a:pt x="7666" y="17536"/>
                      <a:pt x="8916" y="17683"/>
                      <a:pt x="10168" y="17683"/>
                    </a:cubicBezTo>
                    <a:cubicBezTo>
                      <a:pt x="11227" y="17683"/>
                      <a:pt x="12287" y="17578"/>
                      <a:pt x="13329" y="17367"/>
                    </a:cubicBezTo>
                    <a:cubicBezTo>
                      <a:pt x="17354" y="16512"/>
                      <a:pt x="21004" y="14072"/>
                      <a:pt x="23486" y="10776"/>
                    </a:cubicBezTo>
                    <a:cubicBezTo>
                      <a:pt x="24446" y="9504"/>
                      <a:pt x="25238" y="8107"/>
                      <a:pt x="25509" y="6542"/>
                    </a:cubicBezTo>
                    <a:cubicBezTo>
                      <a:pt x="25801" y="4999"/>
                      <a:pt x="25489" y="3288"/>
                      <a:pt x="24446" y="2100"/>
                    </a:cubicBezTo>
                    <a:cubicBezTo>
                      <a:pt x="23632" y="1161"/>
                      <a:pt x="22443" y="640"/>
                      <a:pt x="21234" y="327"/>
                    </a:cubicBezTo>
                    <a:cubicBezTo>
                      <a:pt x="20340" y="104"/>
                      <a:pt x="19432" y="0"/>
                      <a:pt x="18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52"/>
              <p:cNvSpPr/>
              <p:nvPr/>
            </p:nvSpPr>
            <p:spPr>
              <a:xfrm>
                <a:off x="785750" y="2075125"/>
                <a:ext cx="303900" cy="1536375"/>
              </a:xfrm>
              <a:custGeom>
                <a:avLst/>
                <a:gdLst/>
                <a:ahLst/>
                <a:cxnLst/>
                <a:rect l="l" t="t" r="r" b="b"/>
                <a:pathLst>
                  <a:path w="12156" h="61455" extrusionOk="0">
                    <a:moveTo>
                      <a:pt x="290" y="0"/>
                    </a:moveTo>
                    <a:cubicBezTo>
                      <a:pt x="143" y="0"/>
                      <a:pt x="0" y="151"/>
                      <a:pt x="100" y="322"/>
                    </a:cubicBezTo>
                    <a:cubicBezTo>
                      <a:pt x="1789" y="3367"/>
                      <a:pt x="3208" y="6579"/>
                      <a:pt x="4918" y="9624"/>
                    </a:cubicBezTo>
                    <a:cubicBezTo>
                      <a:pt x="6503" y="12440"/>
                      <a:pt x="8193" y="15130"/>
                      <a:pt x="9277" y="18176"/>
                    </a:cubicBezTo>
                    <a:cubicBezTo>
                      <a:pt x="10341" y="21263"/>
                      <a:pt x="10988" y="24495"/>
                      <a:pt x="11154" y="27749"/>
                    </a:cubicBezTo>
                    <a:cubicBezTo>
                      <a:pt x="11551" y="34027"/>
                      <a:pt x="10487" y="40305"/>
                      <a:pt x="10153" y="46563"/>
                    </a:cubicBezTo>
                    <a:cubicBezTo>
                      <a:pt x="9966" y="49733"/>
                      <a:pt x="9903" y="52924"/>
                      <a:pt x="10195" y="56115"/>
                    </a:cubicBezTo>
                    <a:cubicBezTo>
                      <a:pt x="10258" y="56762"/>
                      <a:pt x="10320" y="57429"/>
                      <a:pt x="10404" y="58118"/>
                    </a:cubicBezTo>
                    <a:cubicBezTo>
                      <a:pt x="10529" y="59244"/>
                      <a:pt x="10716" y="60349"/>
                      <a:pt x="10967" y="61455"/>
                    </a:cubicBezTo>
                    <a:lnTo>
                      <a:pt x="11947" y="61455"/>
                    </a:lnTo>
                    <a:cubicBezTo>
                      <a:pt x="11759" y="60349"/>
                      <a:pt x="11572" y="59223"/>
                      <a:pt x="11405" y="58118"/>
                    </a:cubicBezTo>
                    <a:cubicBezTo>
                      <a:pt x="11217" y="56783"/>
                      <a:pt x="11092" y="55427"/>
                      <a:pt x="11029" y="54071"/>
                    </a:cubicBezTo>
                    <a:cubicBezTo>
                      <a:pt x="10946" y="50880"/>
                      <a:pt x="11092" y="47689"/>
                      <a:pt x="11321" y="44498"/>
                    </a:cubicBezTo>
                    <a:cubicBezTo>
                      <a:pt x="11759" y="38178"/>
                      <a:pt x="12156" y="31775"/>
                      <a:pt x="11467" y="25455"/>
                    </a:cubicBezTo>
                    <a:cubicBezTo>
                      <a:pt x="11134" y="22493"/>
                      <a:pt x="10570" y="19531"/>
                      <a:pt x="9486" y="16757"/>
                    </a:cubicBezTo>
                    <a:cubicBezTo>
                      <a:pt x="8443" y="14108"/>
                      <a:pt x="6962" y="11731"/>
                      <a:pt x="5502" y="9290"/>
                    </a:cubicBezTo>
                    <a:cubicBezTo>
                      <a:pt x="3729" y="6287"/>
                      <a:pt x="2332" y="3054"/>
                      <a:pt x="475" y="113"/>
                    </a:cubicBezTo>
                    <a:cubicBezTo>
                      <a:pt x="429" y="33"/>
                      <a:pt x="359" y="0"/>
                      <a:pt x="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52"/>
              <p:cNvSpPr/>
              <p:nvPr/>
            </p:nvSpPr>
            <p:spPr>
              <a:xfrm>
                <a:off x="1160550" y="2302450"/>
                <a:ext cx="20875" cy="217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714" extrusionOk="0">
                    <a:moveTo>
                      <a:pt x="684" y="0"/>
                    </a:moveTo>
                    <a:cubicBezTo>
                      <a:pt x="675" y="0"/>
                      <a:pt x="668" y="3"/>
                      <a:pt x="668" y="10"/>
                    </a:cubicBezTo>
                    <a:cubicBezTo>
                      <a:pt x="188" y="1178"/>
                      <a:pt x="292" y="2450"/>
                      <a:pt x="376" y="3660"/>
                    </a:cubicBezTo>
                    <a:cubicBezTo>
                      <a:pt x="417" y="4244"/>
                      <a:pt x="459" y="4828"/>
                      <a:pt x="522" y="5412"/>
                    </a:cubicBezTo>
                    <a:cubicBezTo>
                      <a:pt x="584" y="5954"/>
                      <a:pt x="584" y="6496"/>
                      <a:pt x="543" y="7039"/>
                    </a:cubicBezTo>
                    <a:cubicBezTo>
                      <a:pt x="480" y="7623"/>
                      <a:pt x="292" y="8186"/>
                      <a:pt x="0" y="8686"/>
                    </a:cubicBezTo>
                    <a:cubicBezTo>
                      <a:pt x="0" y="8686"/>
                      <a:pt x="40" y="8713"/>
                      <a:pt x="67" y="8713"/>
                    </a:cubicBezTo>
                    <a:cubicBezTo>
                      <a:pt x="74" y="8713"/>
                      <a:pt x="79" y="8711"/>
                      <a:pt x="84" y="8707"/>
                    </a:cubicBezTo>
                    <a:cubicBezTo>
                      <a:pt x="835" y="7935"/>
                      <a:pt x="793" y="6684"/>
                      <a:pt x="730" y="5683"/>
                    </a:cubicBezTo>
                    <a:cubicBezTo>
                      <a:pt x="626" y="4494"/>
                      <a:pt x="501" y="3284"/>
                      <a:pt x="501" y="2095"/>
                    </a:cubicBezTo>
                    <a:cubicBezTo>
                      <a:pt x="480" y="1386"/>
                      <a:pt x="563" y="698"/>
                      <a:pt x="730" y="10"/>
                    </a:cubicBezTo>
                    <a:cubicBezTo>
                      <a:pt x="730" y="10"/>
                      <a:pt x="702" y="0"/>
                      <a:pt x="6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52"/>
              <p:cNvSpPr/>
              <p:nvPr/>
            </p:nvSpPr>
            <p:spPr>
              <a:xfrm>
                <a:off x="1234575" y="2150425"/>
                <a:ext cx="53750" cy="252925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10117" extrusionOk="0">
                    <a:moveTo>
                      <a:pt x="2066" y="0"/>
                    </a:moveTo>
                    <a:cubicBezTo>
                      <a:pt x="1023" y="647"/>
                      <a:pt x="648" y="1919"/>
                      <a:pt x="585" y="3087"/>
                    </a:cubicBezTo>
                    <a:cubicBezTo>
                      <a:pt x="502" y="4568"/>
                      <a:pt x="960" y="5965"/>
                      <a:pt x="1232" y="7405"/>
                    </a:cubicBezTo>
                    <a:cubicBezTo>
                      <a:pt x="1419" y="8302"/>
                      <a:pt x="1440" y="9219"/>
                      <a:pt x="1294" y="10116"/>
                    </a:cubicBezTo>
                    <a:lnTo>
                      <a:pt x="1378" y="10116"/>
                    </a:lnTo>
                    <a:cubicBezTo>
                      <a:pt x="1982" y="7238"/>
                      <a:pt x="1" y="4422"/>
                      <a:pt x="1023" y="1585"/>
                    </a:cubicBezTo>
                    <a:cubicBezTo>
                      <a:pt x="1232" y="960"/>
                      <a:pt x="1628" y="417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52"/>
              <p:cNvSpPr/>
              <p:nvPr/>
            </p:nvSpPr>
            <p:spPr>
              <a:xfrm>
                <a:off x="1337300" y="2096625"/>
                <a:ext cx="75650" cy="22955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9182" extrusionOk="0">
                    <a:moveTo>
                      <a:pt x="3022" y="1"/>
                    </a:moveTo>
                    <a:cubicBezTo>
                      <a:pt x="3019" y="1"/>
                      <a:pt x="3012" y="5"/>
                      <a:pt x="3003" y="11"/>
                    </a:cubicBezTo>
                    <a:lnTo>
                      <a:pt x="3003" y="11"/>
                    </a:lnTo>
                    <a:cubicBezTo>
                      <a:pt x="3010" y="8"/>
                      <a:pt x="3018" y="6"/>
                      <a:pt x="3025" y="4"/>
                    </a:cubicBezTo>
                    <a:cubicBezTo>
                      <a:pt x="3025" y="2"/>
                      <a:pt x="3024" y="1"/>
                      <a:pt x="3022" y="1"/>
                    </a:cubicBezTo>
                    <a:close/>
                    <a:moveTo>
                      <a:pt x="3003" y="11"/>
                    </a:moveTo>
                    <a:lnTo>
                      <a:pt x="3003" y="11"/>
                    </a:lnTo>
                    <a:cubicBezTo>
                      <a:pt x="1911" y="352"/>
                      <a:pt x="1229" y="1388"/>
                      <a:pt x="877" y="2423"/>
                    </a:cubicBezTo>
                    <a:cubicBezTo>
                      <a:pt x="439" y="3779"/>
                      <a:pt x="585" y="5197"/>
                      <a:pt x="543" y="6616"/>
                    </a:cubicBezTo>
                    <a:cubicBezTo>
                      <a:pt x="543" y="7492"/>
                      <a:pt x="356" y="8368"/>
                      <a:pt x="1" y="9181"/>
                    </a:cubicBezTo>
                    <a:cubicBezTo>
                      <a:pt x="1" y="9181"/>
                      <a:pt x="22" y="9181"/>
                      <a:pt x="43" y="9140"/>
                    </a:cubicBezTo>
                    <a:cubicBezTo>
                      <a:pt x="731" y="7825"/>
                      <a:pt x="668" y="6345"/>
                      <a:pt x="689" y="4926"/>
                    </a:cubicBezTo>
                    <a:cubicBezTo>
                      <a:pt x="689" y="3717"/>
                      <a:pt x="814" y="2486"/>
                      <a:pt x="1419" y="1401"/>
                    </a:cubicBezTo>
                    <a:cubicBezTo>
                      <a:pt x="1732" y="797"/>
                      <a:pt x="2274" y="317"/>
                      <a:pt x="2921" y="66"/>
                    </a:cubicBezTo>
                    <a:cubicBezTo>
                      <a:pt x="2935" y="66"/>
                      <a:pt x="2977" y="29"/>
                      <a:pt x="3003" y="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52"/>
              <p:cNvSpPr/>
              <p:nvPr/>
            </p:nvSpPr>
            <p:spPr>
              <a:xfrm>
                <a:off x="1356075" y="2107075"/>
                <a:ext cx="129350" cy="20450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8180" extrusionOk="0">
                    <a:moveTo>
                      <a:pt x="5038" y="1"/>
                    </a:moveTo>
                    <a:cubicBezTo>
                      <a:pt x="5034" y="1"/>
                      <a:pt x="5031" y="1"/>
                      <a:pt x="5028" y="3"/>
                    </a:cubicBezTo>
                    <a:cubicBezTo>
                      <a:pt x="4882" y="45"/>
                      <a:pt x="4756" y="87"/>
                      <a:pt x="4610" y="149"/>
                    </a:cubicBezTo>
                    <a:cubicBezTo>
                      <a:pt x="4485" y="212"/>
                      <a:pt x="4339" y="295"/>
                      <a:pt x="4214" y="379"/>
                    </a:cubicBezTo>
                    <a:cubicBezTo>
                      <a:pt x="3985" y="525"/>
                      <a:pt x="3776" y="712"/>
                      <a:pt x="3567" y="921"/>
                    </a:cubicBezTo>
                    <a:cubicBezTo>
                      <a:pt x="3150" y="1338"/>
                      <a:pt x="2796" y="1818"/>
                      <a:pt x="2525" y="2360"/>
                    </a:cubicBezTo>
                    <a:cubicBezTo>
                      <a:pt x="2253" y="2902"/>
                      <a:pt x="2003" y="3465"/>
                      <a:pt x="1815" y="4070"/>
                    </a:cubicBezTo>
                    <a:cubicBezTo>
                      <a:pt x="1565" y="4717"/>
                      <a:pt x="1315" y="5363"/>
                      <a:pt x="1023" y="6010"/>
                    </a:cubicBezTo>
                    <a:cubicBezTo>
                      <a:pt x="877" y="6365"/>
                      <a:pt x="710" y="6719"/>
                      <a:pt x="543" y="7053"/>
                    </a:cubicBezTo>
                    <a:cubicBezTo>
                      <a:pt x="376" y="7407"/>
                      <a:pt x="189" y="7783"/>
                      <a:pt x="1" y="8117"/>
                    </a:cubicBezTo>
                    <a:cubicBezTo>
                      <a:pt x="1" y="8117"/>
                      <a:pt x="63" y="8179"/>
                      <a:pt x="84" y="8179"/>
                    </a:cubicBezTo>
                    <a:lnTo>
                      <a:pt x="105" y="8179"/>
                    </a:lnTo>
                    <a:cubicBezTo>
                      <a:pt x="293" y="7908"/>
                      <a:pt x="501" y="7616"/>
                      <a:pt x="668" y="7303"/>
                    </a:cubicBezTo>
                    <a:cubicBezTo>
                      <a:pt x="835" y="7011"/>
                      <a:pt x="981" y="6698"/>
                      <a:pt x="1127" y="6385"/>
                    </a:cubicBezTo>
                    <a:cubicBezTo>
                      <a:pt x="1419" y="5739"/>
                      <a:pt x="1669" y="5092"/>
                      <a:pt x="1920" y="4446"/>
                    </a:cubicBezTo>
                    <a:cubicBezTo>
                      <a:pt x="2358" y="3299"/>
                      <a:pt x="2775" y="2131"/>
                      <a:pt x="3630" y="1213"/>
                    </a:cubicBezTo>
                    <a:cubicBezTo>
                      <a:pt x="3839" y="983"/>
                      <a:pt x="4068" y="775"/>
                      <a:pt x="4318" y="587"/>
                    </a:cubicBezTo>
                    <a:cubicBezTo>
                      <a:pt x="4464" y="504"/>
                      <a:pt x="4590" y="420"/>
                      <a:pt x="4736" y="337"/>
                    </a:cubicBezTo>
                    <a:cubicBezTo>
                      <a:pt x="4882" y="253"/>
                      <a:pt x="5028" y="170"/>
                      <a:pt x="5174" y="107"/>
                    </a:cubicBezTo>
                    <a:cubicBezTo>
                      <a:pt x="5174" y="107"/>
                      <a:pt x="5085" y="1"/>
                      <a:pt x="50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52"/>
              <p:cNvSpPr/>
              <p:nvPr/>
            </p:nvSpPr>
            <p:spPr>
              <a:xfrm>
                <a:off x="1291950" y="2292550"/>
                <a:ext cx="239375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3868" extrusionOk="0">
                    <a:moveTo>
                      <a:pt x="1" y="3846"/>
                    </a:moveTo>
                    <a:cubicBezTo>
                      <a:pt x="1" y="3846"/>
                      <a:pt x="1" y="3847"/>
                      <a:pt x="0" y="3847"/>
                    </a:cubicBezTo>
                    <a:cubicBezTo>
                      <a:pt x="1" y="3847"/>
                      <a:pt x="1" y="3847"/>
                      <a:pt x="1" y="3846"/>
                    </a:cubicBezTo>
                    <a:close/>
                    <a:moveTo>
                      <a:pt x="9435" y="0"/>
                    </a:moveTo>
                    <a:cubicBezTo>
                      <a:pt x="9407" y="0"/>
                      <a:pt x="9386" y="2"/>
                      <a:pt x="9386" y="9"/>
                    </a:cubicBezTo>
                    <a:cubicBezTo>
                      <a:pt x="9157" y="593"/>
                      <a:pt x="8761" y="1094"/>
                      <a:pt x="8239" y="1469"/>
                    </a:cubicBezTo>
                    <a:cubicBezTo>
                      <a:pt x="7697" y="1845"/>
                      <a:pt x="7092" y="2116"/>
                      <a:pt x="6445" y="2262"/>
                    </a:cubicBezTo>
                    <a:cubicBezTo>
                      <a:pt x="5048" y="2617"/>
                      <a:pt x="3567" y="2512"/>
                      <a:pt x="2170" y="2804"/>
                    </a:cubicBezTo>
                    <a:cubicBezTo>
                      <a:pt x="1357" y="2950"/>
                      <a:pt x="606" y="3304"/>
                      <a:pt x="1" y="3846"/>
                    </a:cubicBezTo>
                    <a:lnTo>
                      <a:pt x="1" y="3846"/>
                    </a:lnTo>
                    <a:cubicBezTo>
                      <a:pt x="4" y="3844"/>
                      <a:pt x="9" y="3843"/>
                      <a:pt x="14" y="3843"/>
                    </a:cubicBezTo>
                    <a:cubicBezTo>
                      <a:pt x="35" y="3843"/>
                      <a:pt x="72" y="3862"/>
                      <a:pt x="99" y="3862"/>
                    </a:cubicBezTo>
                    <a:cubicBezTo>
                      <a:pt x="104" y="3862"/>
                      <a:pt x="109" y="3861"/>
                      <a:pt x="114" y="3859"/>
                    </a:cubicBezTo>
                    <a:lnTo>
                      <a:pt x="114" y="3859"/>
                    </a:lnTo>
                    <a:lnTo>
                      <a:pt x="105" y="3868"/>
                    </a:lnTo>
                    <a:cubicBezTo>
                      <a:pt x="109" y="3864"/>
                      <a:pt x="114" y="3860"/>
                      <a:pt x="118" y="3856"/>
                    </a:cubicBezTo>
                    <a:lnTo>
                      <a:pt x="118" y="3856"/>
                    </a:lnTo>
                    <a:cubicBezTo>
                      <a:pt x="119" y="3856"/>
                      <a:pt x="120" y="3855"/>
                      <a:pt x="120" y="3854"/>
                    </a:cubicBezTo>
                    <a:lnTo>
                      <a:pt x="120" y="3854"/>
                    </a:lnTo>
                    <a:cubicBezTo>
                      <a:pt x="1287" y="2845"/>
                      <a:pt x="2906" y="2699"/>
                      <a:pt x="4380" y="2575"/>
                    </a:cubicBezTo>
                    <a:cubicBezTo>
                      <a:pt x="5715" y="2471"/>
                      <a:pt x="7113" y="2345"/>
                      <a:pt x="8302" y="1615"/>
                    </a:cubicBezTo>
                    <a:cubicBezTo>
                      <a:pt x="8886" y="1261"/>
                      <a:pt x="9428" y="698"/>
                      <a:pt x="9574" y="9"/>
                    </a:cubicBezTo>
                    <a:cubicBezTo>
                      <a:pt x="9574" y="9"/>
                      <a:pt x="9491" y="0"/>
                      <a:pt x="9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52"/>
              <p:cNvSpPr/>
              <p:nvPr/>
            </p:nvSpPr>
            <p:spPr>
              <a:xfrm>
                <a:off x="1213725" y="2455925"/>
                <a:ext cx="203400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8136" h="839" extrusionOk="0">
                    <a:moveTo>
                      <a:pt x="7953" y="1"/>
                    </a:moveTo>
                    <a:cubicBezTo>
                      <a:pt x="7951" y="1"/>
                      <a:pt x="7949" y="1"/>
                      <a:pt x="7947" y="3"/>
                    </a:cubicBezTo>
                    <a:cubicBezTo>
                      <a:pt x="7359" y="507"/>
                      <a:pt x="6720" y="675"/>
                      <a:pt x="6054" y="675"/>
                    </a:cubicBezTo>
                    <a:cubicBezTo>
                      <a:pt x="4737" y="675"/>
                      <a:pt x="3319" y="17"/>
                      <a:pt x="2003" y="3"/>
                    </a:cubicBezTo>
                    <a:cubicBezTo>
                      <a:pt x="1336" y="44"/>
                      <a:pt x="668" y="128"/>
                      <a:pt x="1" y="253"/>
                    </a:cubicBezTo>
                    <a:cubicBezTo>
                      <a:pt x="22" y="253"/>
                      <a:pt x="63" y="316"/>
                      <a:pt x="84" y="316"/>
                    </a:cubicBezTo>
                    <a:cubicBezTo>
                      <a:pt x="689" y="232"/>
                      <a:pt x="1315" y="170"/>
                      <a:pt x="1940" y="149"/>
                    </a:cubicBezTo>
                    <a:cubicBezTo>
                      <a:pt x="2524" y="149"/>
                      <a:pt x="3108" y="211"/>
                      <a:pt x="3692" y="357"/>
                    </a:cubicBezTo>
                    <a:cubicBezTo>
                      <a:pt x="4514" y="563"/>
                      <a:pt x="5350" y="838"/>
                      <a:pt x="6200" y="838"/>
                    </a:cubicBezTo>
                    <a:cubicBezTo>
                      <a:pt x="6385" y="838"/>
                      <a:pt x="6572" y="825"/>
                      <a:pt x="6759" y="795"/>
                    </a:cubicBezTo>
                    <a:cubicBezTo>
                      <a:pt x="7280" y="754"/>
                      <a:pt x="7781" y="524"/>
                      <a:pt x="8135" y="128"/>
                    </a:cubicBezTo>
                    <a:cubicBezTo>
                      <a:pt x="8135" y="128"/>
                      <a:pt x="7990" y="1"/>
                      <a:pt x="79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52"/>
              <p:cNvSpPr/>
              <p:nvPr/>
            </p:nvSpPr>
            <p:spPr>
              <a:xfrm>
                <a:off x="1155775" y="2519025"/>
                <a:ext cx="1169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670" extrusionOk="0">
                    <a:moveTo>
                      <a:pt x="2216" y="0"/>
                    </a:moveTo>
                    <a:cubicBezTo>
                      <a:pt x="1497" y="0"/>
                      <a:pt x="765" y="128"/>
                      <a:pt x="87" y="399"/>
                    </a:cubicBezTo>
                    <a:cubicBezTo>
                      <a:pt x="68" y="399"/>
                      <a:pt x="0" y="465"/>
                      <a:pt x="15" y="465"/>
                    </a:cubicBezTo>
                    <a:cubicBezTo>
                      <a:pt x="17" y="465"/>
                      <a:pt x="20" y="464"/>
                      <a:pt x="24" y="461"/>
                    </a:cubicBezTo>
                    <a:cubicBezTo>
                      <a:pt x="668" y="247"/>
                      <a:pt x="1327" y="140"/>
                      <a:pt x="1988" y="140"/>
                    </a:cubicBezTo>
                    <a:cubicBezTo>
                      <a:pt x="2098" y="140"/>
                      <a:pt x="2208" y="143"/>
                      <a:pt x="2319" y="148"/>
                    </a:cubicBezTo>
                    <a:cubicBezTo>
                      <a:pt x="2673" y="169"/>
                      <a:pt x="3049" y="211"/>
                      <a:pt x="3403" y="315"/>
                    </a:cubicBezTo>
                    <a:cubicBezTo>
                      <a:pt x="3591" y="357"/>
                      <a:pt x="3779" y="399"/>
                      <a:pt x="3946" y="461"/>
                    </a:cubicBezTo>
                    <a:cubicBezTo>
                      <a:pt x="4133" y="545"/>
                      <a:pt x="4321" y="607"/>
                      <a:pt x="4509" y="670"/>
                    </a:cubicBezTo>
                    <a:cubicBezTo>
                      <a:pt x="4550" y="670"/>
                      <a:pt x="4676" y="587"/>
                      <a:pt x="4634" y="566"/>
                    </a:cubicBezTo>
                    <a:cubicBezTo>
                      <a:pt x="4488" y="461"/>
                      <a:pt x="4321" y="378"/>
                      <a:pt x="4133" y="315"/>
                    </a:cubicBezTo>
                    <a:cubicBezTo>
                      <a:pt x="3966" y="253"/>
                      <a:pt x="3779" y="211"/>
                      <a:pt x="3570" y="169"/>
                    </a:cubicBezTo>
                    <a:cubicBezTo>
                      <a:pt x="3195" y="65"/>
                      <a:pt x="2798" y="2"/>
                      <a:pt x="2381" y="2"/>
                    </a:cubicBezTo>
                    <a:cubicBezTo>
                      <a:pt x="2326" y="1"/>
                      <a:pt x="2271" y="0"/>
                      <a:pt x="2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52"/>
              <p:cNvSpPr/>
              <p:nvPr/>
            </p:nvSpPr>
            <p:spPr>
              <a:xfrm>
                <a:off x="1369650" y="2226025"/>
                <a:ext cx="141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5653" h="2692" extrusionOk="0">
                    <a:moveTo>
                      <a:pt x="5590" y="1"/>
                    </a:moveTo>
                    <a:cubicBezTo>
                      <a:pt x="4797" y="63"/>
                      <a:pt x="4026" y="230"/>
                      <a:pt x="3275" y="522"/>
                    </a:cubicBezTo>
                    <a:cubicBezTo>
                      <a:pt x="2461" y="835"/>
                      <a:pt x="1690" y="1231"/>
                      <a:pt x="1001" y="1753"/>
                    </a:cubicBezTo>
                    <a:cubicBezTo>
                      <a:pt x="626" y="2024"/>
                      <a:pt x="292" y="2337"/>
                      <a:pt x="0" y="2691"/>
                    </a:cubicBezTo>
                    <a:lnTo>
                      <a:pt x="146" y="2691"/>
                    </a:lnTo>
                    <a:lnTo>
                      <a:pt x="146" y="2670"/>
                    </a:lnTo>
                    <a:cubicBezTo>
                      <a:pt x="855" y="1940"/>
                      <a:pt x="1690" y="1335"/>
                      <a:pt x="2628" y="897"/>
                    </a:cubicBezTo>
                    <a:cubicBezTo>
                      <a:pt x="3546" y="439"/>
                      <a:pt x="4547" y="147"/>
                      <a:pt x="5590" y="21"/>
                    </a:cubicBezTo>
                    <a:cubicBezTo>
                      <a:pt x="5611" y="21"/>
                      <a:pt x="5653" y="1"/>
                      <a:pt x="55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52"/>
              <p:cNvSpPr/>
              <p:nvPr/>
            </p:nvSpPr>
            <p:spPr>
              <a:xfrm>
                <a:off x="1060375" y="2265975"/>
                <a:ext cx="323025" cy="417200"/>
              </a:xfrm>
              <a:custGeom>
                <a:avLst/>
                <a:gdLst/>
                <a:ahLst/>
                <a:cxnLst/>
                <a:rect l="l" t="t" r="r" b="b"/>
                <a:pathLst>
                  <a:path w="12921" h="16688" extrusionOk="0">
                    <a:moveTo>
                      <a:pt x="12741" y="1"/>
                    </a:moveTo>
                    <a:cubicBezTo>
                      <a:pt x="12695" y="1"/>
                      <a:pt x="12650" y="22"/>
                      <a:pt x="12621" y="71"/>
                    </a:cubicBezTo>
                    <a:cubicBezTo>
                      <a:pt x="12058" y="1239"/>
                      <a:pt x="11328" y="2324"/>
                      <a:pt x="10452" y="3283"/>
                    </a:cubicBezTo>
                    <a:cubicBezTo>
                      <a:pt x="9576" y="4222"/>
                      <a:pt x="8638" y="5077"/>
                      <a:pt x="7678" y="5953"/>
                    </a:cubicBezTo>
                    <a:cubicBezTo>
                      <a:pt x="5613" y="7851"/>
                      <a:pt x="3819" y="9999"/>
                      <a:pt x="2318" y="12356"/>
                    </a:cubicBezTo>
                    <a:cubicBezTo>
                      <a:pt x="1483" y="13733"/>
                      <a:pt x="733" y="15130"/>
                      <a:pt x="44" y="16569"/>
                    </a:cubicBezTo>
                    <a:cubicBezTo>
                      <a:pt x="0" y="16628"/>
                      <a:pt x="60" y="16687"/>
                      <a:pt x="114" y="16687"/>
                    </a:cubicBezTo>
                    <a:cubicBezTo>
                      <a:pt x="136" y="16687"/>
                      <a:pt x="157" y="16677"/>
                      <a:pt x="169" y="16653"/>
                    </a:cubicBezTo>
                    <a:cubicBezTo>
                      <a:pt x="774" y="15360"/>
                      <a:pt x="1504" y="14129"/>
                      <a:pt x="2318" y="12940"/>
                    </a:cubicBezTo>
                    <a:cubicBezTo>
                      <a:pt x="3110" y="11731"/>
                      <a:pt x="3986" y="10583"/>
                      <a:pt x="4925" y="9478"/>
                    </a:cubicBezTo>
                    <a:cubicBezTo>
                      <a:pt x="5822" y="8414"/>
                      <a:pt x="6781" y="7392"/>
                      <a:pt x="7803" y="6433"/>
                    </a:cubicBezTo>
                    <a:cubicBezTo>
                      <a:pt x="8763" y="5557"/>
                      <a:pt x="9743" y="4702"/>
                      <a:pt x="10619" y="3763"/>
                    </a:cubicBezTo>
                    <a:cubicBezTo>
                      <a:pt x="11579" y="2762"/>
                      <a:pt x="12559" y="1552"/>
                      <a:pt x="12893" y="175"/>
                    </a:cubicBezTo>
                    <a:cubicBezTo>
                      <a:pt x="12920" y="79"/>
                      <a:pt x="12829" y="1"/>
                      <a:pt x="127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52"/>
              <p:cNvSpPr/>
              <p:nvPr/>
            </p:nvSpPr>
            <p:spPr>
              <a:xfrm>
                <a:off x="1053350" y="2679325"/>
                <a:ext cx="647275" cy="421000"/>
              </a:xfrm>
              <a:custGeom>
                <a:avLst/>
                <a:gdLst/>
                <a:ahLst/>
                <a:cxnLst/>
                <a:rect l="l" t="t" r="r" b="b"/>
                <a:pathLst>
                  <a:path w="25891" h="16840" extrusionOk="0">
                    <a:moveTo>
                      <a:pt x="25775" y="1"/>
                    </a:moveTo>
                    <a:cubicBezTo>
                      <a:pt x="25751" y="1"/>
                      <a:pt x="25727" y="11"/>
                      <a:pt x="25709" y="35"/>
                    </a:cubicBezTo>
                    <a:cubicBezTo>
                      <a:pt x="24770" y="1600"/>
                      <a:pt x="23185" y="2538"/>
                      <a:pt x="21558" y="3289"/>
                    </a:cubicBezTo>
                    <a:cubicBezTo>
                      <a:pt x="20599" y="3727"/>
                      <a:pt x="19598" y="4144"/>
                      <a:pt x="18617" y="4582"/>
                    </a:cubicBezTo>
                    <a:lnTo>
                      <a:pt x="15405" y="5980"/>
                    </a:lnTo>
                    <a:lnTo>
                      <a:pt x="8939" y="8796"/>
                    </a:lnTo>
                    <a:cubicBezTo>
                      <a:pt x="7021" y="9630"/>
                      <a:pt x="5081" y="10485"/>
                      <a:pt x="3412" y="11778"/>
                    </a:cubicBezTo>
                    <a:cubicBezTo>
                      <a:pt x="1973" y="12905"/>
                      <a:pt x="742" y="14385"/>
                      <a:pt x="158" y="16137"/>
                    </a:cubicBezTo>
                    <a:cubicBezTo>
                      <a:pt x="96" y="16346"/>
                      <a:pt x="33" y="16575"/>
                      <a:pt x="12" y="16805"/>
                    </a:cubicBezTo>
                    <a:cubicBezTo>
                      <a:pt x="0" y="16829"/>
                      <a:pt x="17" y="16839"/>
                      <a:pt x="32" y="16839"/>
                    </a:cubicBezTo>
                    <a:cubicBezTo>
                      <a:pt x="43" y="16839"/>
                      <a:pt x="54" y="16834"/>
                      <a:pt x="54" y="16826"/>
                    </a:cubicBezTo>
                    <a:cubicBezTo>
                      <a:pt x="304" y="15929"/>
                      <a:pt x="722" y="15074"/>
                      <a:pt x="1243" y="14302"/>
                    </a:cubicBezTo>
                    <a:cubicBezTo>
                      <a:pt x="1785" y="13551"/>
                      <a:pt x="2432" y="12863"/>
                      <a:pt x="3162" y="12258"/>
                    </a:cubicBezTo>
                    <a:cubicBezTo>
                      <a:pt x="4789" y="10944"/>
                      <a:pt x="6729" y="10047"/>
                      <a:pt x="8647" y="9213"/>
                    </a:cubicBezTo>
                    <a:cubicBezTo>
                      <a:pt x="10775" y="8295"/>
                      <a:pt x="12902" y="7356"/>
                      <a:pt x="15030" y="6439"/>
                    </a:cubicBezTo>
                    <a:cubicBezTo>
                      <a:pt x="17116" y="5542"/>
                      <a:pt x="19201" y="4645"/>
                      <a:pt x="21287" y="3727"/>
                    </a:cubicBezTo>
                    <a:cubicBezTo>
                      <a:pt x="22872" y="3018"/>
                      <a:pt x="24541" y="2163"/>
                      <a:pt x="25542" y="703"/>
                    </a:cubicBezTo>
                    <a:cubicBezTo>
                      <a:pt x="25667" y="515"/>
                      <a:pt x="25772" y="327"/>
                      <a:pt x="25876" y="119"/>
                    </a:cubicBezTo>
                    <a:cubicBezTo>
                      <a:pt x="25891" y="60"/>
                      <a:pt x="25832" y="1"/>
                      <a:pt x="257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52"/>
              <p:cNvSpPr/>
              <p:nvPr/>
            </p:nvSpPr>
            <p:spPr>
              <a:xfrm>
                <a:off x="286375" y="2552900"/>
                <a:ext cx="783300" cy="399950"/>
              </a:xfrm>
              <a:custGeom>
                <a:avLst/>
                <a:gdLst/>
                <a:ahLst/>
                <a:cxnLst/>
                <a:rect l="l" t="t" r="r" b="b"/>
                <a:pathLst>
                  <a:path w="31332" h="15998" extrusionOk="0">
                    <a:moveTo>
                      <a:pt x="4173" y="1"/>
                    </a:moveTo>
                    <a:cubicBezTo>
                      <a:pt x="3147" y="1"/>
                      <a:pt x="2122" y="125"/>
                      <a:pt x="1115" y="358"/>
                    </a:cubicBezTo>
                    <a:cubicBezTo>
                      <a:pt x="802" y="441"/>
                      <a:pt x="489" y="525"/>
                      <a:pt x="156" y="608"/>
                    </a:cubicBezTo>
                    <a:cubicBezTo>
                      <a:pt x="1" y="647"/>
                      <a:pt x="44" y="884"/>
                      <a:pt x="201" y="884"/>
                    </a:cubicBezTo>
                    <a:cubicBezTo>
                      <a:pt x="213" y="884"/>
                      <a:pt x="226" y="882"/>
                      <a:pt x="239" y="879"/>
                    </a:cubicBezTo>
                    <a:cubicBezTo>
                      <a:pt x="1366" y="546"/>
                      <a:pt x="2513" y="337"/>
                      <a:pt x="3702" y="295"/>
                    </a:cubicBezTo>
                    <a:cubicBezTo>
                      <a:pt x="3868" y="288"/>
                      <a:pt x="4036" y="285"/>
                      <a:pt x="4204" y="285"/>
                    </a:cubicBezTo>
                    <a:cubicBezTo>
                      <a:pt x="5043" y="285"/>
                      <a:pt x="5892" y="372"/>
                      <a:pt x="6726" y="546"/>
                    </a:cubicBezTo>
                    <a:cubicBezTo>
                      <a:pt x="7831" y="796"/>
                      <a:pt x="8916" y="1109"/>
                      <a:pt x="9959" y="1505"/>
                    </a:cubicBezTo>
                    <a:cubicBezTo>
                      <a:pt x="11148" y="1901"/>
                      <a:pt x="12316" y="2339"/>
                      <a:pt x="13442" y="2861"/>
                    </a:cubicBezTo>
                    <a:cubicBezTo>
                      <a:pt x="15695" y="3883"/>
                      <a:pt x="17864" y="5092"/>
                      <a:pt x="19950" y="6448"/>
                    </a:cubicBezTo>
                    <a:cubicBezTo>
                      <a:pt x="21952" y="7741"/>
                      <a:pt x="23934" y="9055"/>
                      <a:pt x="25832" y="10495"/>
                    </a:cubicBezTo>
                    <a:cubicBezTo>
                      <a:pt x="27646" y="11892"/>
                      <a:pt x="29398" y="13477"/>
                      <a:pt x="30754" y="15333"/>
                    </a:cubicBezTo>
                    <a:cubicBezTo>
                      <a:pt x="30921" y="15563"/>
                      <a:pt x="31088" y="15771"/>
                      <a:pt x="31255" y="15980"/>
                    </a:cubicBezTo>
                    <a:cubicBezTo>
                      <a:pt x="31261" y="15992"/>
                      <a:pt x="31270" y="15997"/>
                      <a:pt x="31280" y="15997"/>
                    </a:cubicBezTo>
                    <a:cubicBezTo>
                      <a:pt x="31305" y="15997"/>
                      <a:pt x="31332" y="15968"/>
                      <a:pt x="31317" y="15938"/>
                    </a:cubicBezTo>
                    <a:cubicBezTo>
                      <a:pt x="31025" y="15438"/>
                      <a:pt x="30712" y="14958"/>
                      <a:pt x="30337" y="14520"/>
                    </a:cubicBezTo>
                    <a:cubicBezTo>
                      <a:pt x="29982" y="14061"/>
                      <a:pt x="29607" y="13623"/>
                      <a:pt x="29210" y="13206"/>
                    </a:cubicBezTo>
                    <a:cubicBezTo>
                      <a:pt x="28397" y="12372"/>
                      <a:pt x="27542" y="11600"/>
                      <a:pt x="26624" y="10870"/>
                    </a:cubicBezTo>
                    <a:cubicBezTo>
                      <a:pt x="24747" y="9389"/>
                      <a:pt x="22807" y="8013"/>
                      <a:pt x="20784" y="6719"/>
                    </a:cubicBezTo>
                    <a:cubicBezTo>
                      <a:pt x="18719" y="5343"/>
                      <a:pt x="16550" y="4091"/>
                      <a:pt x="14297" y="2986"/>
                    </a:cubicBezTo>
                    <a:cubicBezTo>
                      <a:pt x="13171" y="2444"/>
                      <a:pt x="12024" y="1964"/>
                      <a:pt x="10856" y="1547"/>
                    </a:cubicBezTo>
                    <a:cubicBezTo>
                      <a:pt x="9729" y="1150"/>
                      <a:pt x="8603" y="754"/>
                      <a:pt x="7456" y="462"/>
                    </a:cubicBezTo>
                    <a:cubicBezTo>
                      <a:pt x="6455" y="191"/>
                      <a:pt x="5433" y="45"/>
                      <a:pt x="4411" y="3"/>
                    </a:cubicBezTo>
                    <a:cubicBezTo>
                      <a:pt x="4331" y="2"/>
                      <a:pt x="4252" y="1"/>
                      <a:pt x="41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52"/>
              <p:cNvSpPr/>
              <p:nvPr/>
            </p:nvSpPr>
            <p:spPr>
              <a:xfrm>
                <a:off x="312675" y="3194300"/>
                <a:ext cx="738925" cy="219450"/>
              </a:xfrm>
              <a:custGeom>
                <a:avLst/>
                <a:gdLst/>
                <a:ahLst/>
                <a:cxnLst/>
                <a:rect l="l" t="t" r="r" b="b"/>
                <a:pathLst>
                  <a:path w="29557" h="8778" extrusionOk="0">
                    <a:moveTo>
                      <a:pt x="9031" y="0"/>
                    </a:moveTo>
                    <a:cubicBezTo>
                      <a:pt x="8315" y="0"/>
                      <a:pt x="7599" y="28"/>
                      <a:pt x="6884" y="85"/>
                    </a:cubicBezTo>
                    <a:cubicBezTo>
                      <a:pt x="5799" y="169"/>
                      <a:pt x="4735" y="336"/>
                      <a:pt x="3672" y="565"/>
                    </a:cubicBezTo>
                    <a:cubicBezTo>
                      <a:pt x="2608" y="795"/>
                      <a:pt x="1586" y="1212"/>
                      <a:pt x="668" y="1817"/>
                    </a:cubicBezTo>
                    <a:cubicBezTo>
                      <a:pt x="564" y="1879"/>
                      <a:pt x="439" y="1963"/>
                      <a:pt x="334" y="2046"/>
                    </a:cubicBezTo>
                    <a:cubicBezTo>
                      <a:pt x="230" y="2150"/>
                      <a:pt x="147" y="2255"/>
                      <a:pt x="63" y="2380"/>
                    </a:cubicBezTo>
                    <a:cubicBezTo>
                      <a:pt x="1" y="2484"/>
                      <a:pt x="22" y="2588"/>
                      <a:pt x="105" y="2672"/>
                    </a:cubicBezTo>
                    <a:cubicBezTo>
                      <a:pt x="142" y="2721"/>
                      <a:pt x="200" y="2741"/>
                      <a:pt x="258" y="2741"/>
                    </a:cubicBezTo>
                    <a:cubicBezTo>
                      <a:pt x="300" y="2741"/>
                      <a:pt x="342" y="2731"/>
                      <a:pt x="376" y="2713"/>
                    </a:cubicBezTo>
                    <a:cubicBezTo>
                      <a:pt x="501" y="2672"/>
                      <a:pt x="626" y="2609"/>
                      <a:pt x="731" y="2547"/>
                    </a:cubicBezTo>
                    <a:cubicBezTo>
                      <a:pt x="856" y="2484"/>
                      <a:pt x="981" y="2401"/>
                      <a:pt x="1106" y="2317"/>
                    </a:cubicBezTo>
                    <a:cubicBezTo>
                      <a:pt x="1336" y="2192"/>
                      <a:pt x="1544" y="2067"/>
                      <a:pt x="1794" y="1963"/>
                    </a:cubicBezTo>
                    <a:cubicBezTo>
                      <a:pt x="2253" y="1733"/>
                      <a:pt x="2733" y="1545"/>
                      <a:pt x="3234" y="1399"/>
                    </a:cubicBezTo>
                    <a:cubicBezTo>
                      <a:pt x="4256" y="1107"/>
                      <a:pt x="5278" y="899"/>
                      <a:pt x="6341" y="795"/>
                    </a:cubicBezTo>
                    <a:cubicBezTo>
                      <a:pt x="7353" y="680"/>
                      <a:pt x="8370" y="622"/>
                      <a:pt x="9387" y="622"/>
                    </a:cubicBezTo>
                    <a:cubicBezTo>
                      <a:pt x="10403" y="622"/>
                      <a:pt x="11420" y="680"/>
                      <a:pt x="12432" y="795"/>
                    </a:cubicBezTo>
                    <a:cubicBezTo>
                      <a:pt x="14434" y="1024"/>
                      <a:pt x="16395" y="1483"/>
                      <a:pt x="18314" y="2129"/>
                    </a:cubicBezTo>
                    <a:cubicBezTo>
                      <a:pt x="20233" y="2776"/>
                      <a:pt x="22089" y="3631"/>
                      <a:pt x="23841" y="4674"/>
                    </a:cubicBezTo>
                    <a:cubicBezTo>
                      <a:pt x="24717" y="5175"/>
                      <a:pt x="25572" y="5759"/>
                      <a:pt x="26386" y="6363"/>
                    </a:cubicBezTo>
                    <a:cubicBezTo>
                      <a:pt x="27220" y="6968"/>
                      <a:pt x="27971" y="7636"/>
                      <a:pt x="28784" y="8262"/>
                    </a:cubicBezTo>
                    <a:cubicBezTo>
                      <a:pt x="28972" y="8428"/>
                      <a:pt x="29181" y="8574"/>
                      <a:pt x="29368" y="8741"/>
                    </a:cubicBezTo>
                    <a:cubicBezTo>
                      <a:pt x="29389" y="8767"/>
                      <a:pt x="29412" y="8777"/>
                      <a:pt x="29434" y="8777"/>
                    </a:cubicBezTo>
                    <a:cubicBezTo>
                      <a:pt x="29501" y="8777"/>
                      <a:pt x="29556" y="8679"/>
                      <a:pt x="29493" y="8616"/>
                    </a:cubicBezTo>
                    <a:cubicBezTo>
                      <a:pt x="29139" y="8241"/>
                      <a:pt x="28805" y="7844"/>
                      <a:pt x="28451" y="7469"/>
                    </a:cubicBezTo>
                    <a:cubicBezTo>
                      <a:pt x="28075" y="7114"/>
                      <a:pt x="27658" y="6781"/>
                      <a:pt x="27262" y="6468"/>
                    </a:cubicBezTo>
                    <a:cubicBezTo>
                      <a:pt x="26448" y="5800"/>
                      <a:pt x="25614" y="5195"/>
                      <a:pt x="24738" y="4632"/>
                    </a:cubicBezTo>
                    <a:cubicBezTo>
                      <a:pt x="21213" y="2380"/>
                      <a:pt x="17271" y="899"/>
                      <a:pt x="13141" y="294"/>
                    </a:cubicBezTo>
                    <a:cubicBezTo>
                      <a:pt x="11771" y="102"/>
                      <a:pt x="10401" y="0"/>
                      <a:pt x="90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52"/>
              <p:cNvSpPr/>
              <p:nvPr/>
            </p:nvSpPr>
            <p:spPr>
              <a:xfrm>
                <a:off x="1042700" y="3243875"/>
                <a:ext cx="584025" cy="238725"/>
              </a:xfrm>
              <a:custGeom>
                <a:avLst/>
                <a:gdLst/>
                <a:ahLst/>
                <a:cxnLst/>
                <a:rect l="l" t="t" r="r" b="b"/>
                <a:pathLst>
                  <a:path w="23361" h="9549" extrusionOk="0">
                    <a:moveTo>
                      <a:pt x="21776" y="0"/>
                    </a:moveTo>
                    <a:cubicBezTo>
                      <a:pt x="21296" y="21"/>
                      <a:pt x="20837" y="42"/>
                      <a:pt x="20378" y="63"/>
                    </a:cubicBezTo>
                    <a:cubicBezTo>
                      <a:pt x="19461" y="105"/>
                      <a:pt x="18543" y="167"/>
                      <a:pt x="17625" y="251"/>
                    </a:cubicBezTo>
                    <a:cubicBezTo>
                      <a:pt x="15790" y="418"/>
                      <a:pt x="13954" y="689"/>
                      <a:pt x="12140" y="1085"/>
                    </a:cubicBezTo>
                    <a:cubicBezTo>
                      <a:pt x="10346" y="1440"/>
                      <a:pt x="8573" y="1982"/>
                      <a:pt x="6883" y="2670"/>
                    </a:cubicBezTo>
                    <a:cubicBezTo>
                      <a:pt x="5298" y="3275"/>
                      <a:pt x="3817" y="4109"/>
                      <a:pt x="2482" y="5131"/>
                    </a:cubicBezTo>
                    <a:cubicBezTo>
                      <a:pt x="1794" y="5674"/>
                      <a:pt x="1231" y="6320"/>
                      <a:pt x="772" y="7050"/>
                    </a:cubicBezTo>
                    <a:cubicBezTo>
                      <a:pt x="272" y="7739"/>
                      <a:pt x="21" y="8573"/>
                      <a:pt x="0" y="9428"/>
                    </a:cubicBezTo>
                    <a:cubicBezTo>
                      <a:pt x="0" y="9506"/>
                      <a:pt x="60" y="9548"/>
                      <a:pt x="119" y="9548"/>
                    </a:cubicBezTo>
                    <a:cubicBezTo>
                      <a:pt x="170" y="9548"/>
                      <a:pt x="220" y="9517"/>
                      <a:pt x="230" y="9449"/>
                    </a:cubicBezTo>
                    <a:cubicBezTo>
                      <a:pt x="397" y="8740"/>
                      <a:pt x="668" y="8051"/>
                      <a:pt x="1043" y="7426"/>
                    </a:cubicBezTo>
                    <a:cubicBezTo>
                      <a:pt x="1460" y="6800"/>
                      <a:pt x="1961" y="6258"/>
                      <a:pt x="2524" y="5799"/>
                    </a:cubicBezTo>
                    <a:cubicBezTo>
                      <a:pt x="3776" y="4818"/>
                      <a:pt x="5173" y="4026"/>
                      <a:pt x="6675" y="3463"/>
                    </a:cubicBezTo>
                    <a:cubicBezTo>
                      <a:pt x="9991" y="2086"/>
                      <a:pt x="13537" y="1356"/>
                      <a:pt x="17104" y="981"/>
                    </a:cubicBezTo>
                    <a:cubicBezTo>
                      <a:pt x="18126" y="897"/>
                      <a:pt x="19127" y="814"/>
                      <a:pt x="20128" y="751"/>
                    </a:cubicBezTo>
                    <a:cubicBezTo>
                      <a:pt x="20649" y="730"/>
                      <a:pt x="21171" y="689"/>
                      <a:pt x="21671" y="668"/>
                    </a:cubicBezTo>
                    <a:cubicBezTo>
                      <a:pt x="21943" y="668"/>
                      <a:pt x="22193" y="647"/>
                      <a:pt x="22443" y="626"/>
                    </a:cubicBezTo>
                    <a:cubicBezTo>
                      <a:pt x="22568" y="626"/>
                      <a:pt x="22694" y="605"/>
                      <a:pt x="22819" y="605"/>
                    </a:cubicBezTo>
                    <a:cubicBezTo>
                      <a:pt x="22944" y="564"/>
                      <a:pt x="23090" y="522"/>
                      <a:pt x="23194" y="459"/>
                    </a:cubicBezTo>
                    <a:cubicBezTo>
                      <a:pt x="23361" y="397"/>
                      <a:pt x="23298" y="167"/>
                      <a:pt x="23152" y="105"/>
                    </a:cubicBezTo>
                    <a:cubicBezTo>
                      <a:pt x="22944" y="42"/>
                      <a:pt x="22694" y="0"/>
                      <a:pt x="22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52"/>
              <p:cNvSpPr/>
              <p:nvPr/>
            </p:nvSpPr>
            <p:spPr>
              <a:xfrm>
                <a:off x="503000" y="2638475"/>
                <a:ext cx="536050" cy="476950"/>
              </a:xfrm>
              <a:custGeom>
                <a:avLst/>
                <a:gdLst/>
                <a:ahLst/>
                <a:cxnLst/>
                <a:rect l="l" t="t" r="r" b="b"/>
                <a:pathLst>
                  <a:path w="21442" h="19078" extrusionOk="0">
                    <a:moveTo>
                      <a:pt x="7113" y="1"/>
                    </a:moveTo>
                    <a:cubicBezTo>
                      <a:pt x="5403" y="1"/>
                      <a:pt x="3630" y="439"/>
                      <a:pt x="2274" y="1482"/>
                    </a:cubicBezTo>
                    <a:cubicBezTo>
                      <a:pt x="918" y="2525"/>
                      <a:pt x="1" y="4214"/>
                      <a:pt x="105" y="5924"/>
                    </a:cubicBezTo>
                    <a:cubicBezTo>
                      <a:pt x="188" y="7718"/>
                      <a:pt x="1294" y="9282"/>
                      <a:pt x="2524" y="10596"/>
                    </a:cubicBezTo>
                    <a:cubicBezTo>
                      <a:pt x="5591" y="13788"/>
                      <a:pt x="9554" y="15915"/>
                      <a:pt x="13683" y="17375"/>
                    </a:cubicBezTo>
                    <a:cubicBezTo>
                      <a:pt x="15853" y="18147"/>
                      <a:pt x="18084" y="18710"/>
                      <a:pt x="20379" y="19044"/>
                    </a:cubicBezTo>
                    <a:cubicBezTo>
                      <a:pt x="20535" y="19066"/>
                      <a:pt x="20662" y="19077"/>
                      <a:pt x="20767" y="19077"/>
                    </a:cubicBezTo>
                    <a:cubicBezTo>
                      <a:pt x="21441" y="19077"/>
                      <a:pt x="21118" y="18610"/>
                      <a:pt x="21046" y="17688"/>
                    </a:cubicBezTo>
                    <a:cubicBezTo>
                      <a:pt x="20942" y="16478"/>
                      <a:pt x="20775" y="15289"/>
                      <a:pt x="20545" y="14101"/>
                    </a:cubicBezTo>
                    <a:cubicBezTo>
                      <a:pt x="20045" y="11514"/>
                      <a:pt x="19211" y="8970"/>
                      <a:pt x="17834" y="6717"/>
                    </a:cubicBezTo>
                    <a:cubicBezTo>
                      <a:pt x="15540" y="2942"/>
                      <a:pt x="11514" y="22"/>
                      <a:pt x="71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52"/>
              <p:cNvSpPr/>
              <p:nvPr/>
            </p:nvSpPr>
            <p:spPr>
              <a:xfrm>
                <a:off x="588625" y="2721925"/>
                <a:ext cx="478600" cy="513825"/>
              </a:xfrm>
              <a:custGeom>
                <a:avLst/>
                <a:gdLst/>
                <a:ahLst/>
                <a:cxnLst/>
                <a:rect l="l" t="t" r="r" b="b"/>
                <a:pathLst>
                  <a:path w="19144" h="20553" extrusionOk="0">
                    <a:moveTo>
                      <a:pt x="205" y="1"/>
                    </a:moveTo>
                    <a:cubicBezTo>
                      <a:pt x="42" y="1"/>
                      <a:pt x="0" y="264"/>
                      <a:pt x="163" y="355"/>
                    </a:cubicBezTo>
                    <a:cubicBezTo>
                      <a:pt x="977" y="855"/>
                      <a:pt x="1874" y="1272"/>
                      <a:pt x="2729" y="1731"/>
                    </a:cubicBezTo>
                    <a:cubicBezTo>
                      <a:pt x="3563" y="2190"/>
                      <a:pt x="4418" y="2670"/>
                      <a:pt x="5252" y="3170"/>
                    </a:cubicBezTo>
                    <a:cubicBezTo>
                      <a:pt x="6921" y="4151"/>
                      <a:pt x="8506" y="5235"/>
                      <a:pt x="10029" y="6445"/>
                    </a:cubicBezTo>
                    <a:cubicBezTo>
                      <a:pt x="11489" y="7592"/>
                      <a:pt x="12824" y="8906"/>
                      <a:pt x="14034" y="10304"/>
                    </a:cubicBezTo>
                    <a:cubicBezTo>
                      <a:pt x="15202" y="11680"/>
                      <a:pt x="16203" y="13182"/>
                      <a:pt x="17016" y="14788"/>
                    </a:cubicBezTo>
                    <a:cubicBezTo>
                      <a:pt x="17809" y="16373"/>
                      <a:pt x="18393" y="18063"/>
                      <a:pt x="18706" y="19815"/>
                    </a:cubicBezTo>
                    <a:cubicBezTo>
                      <a:pt x="18747" y="20023"/>
                      <a:pt x="18810" y="20253"/>
                      <a:pt x="18873" y="20461"/>
                    </a:cubicBezTo>
                    <a:cubicBezTo>
                      <a:pt x="18890" y="20524"/>
                      <a:pt x="18943" y="20552"/>
                      <a:pt x="18997" y="20552"/>
                    </a:cubicBezTo>
                    <a:cubicBezTo>
                      <a:pt x="19069" y="20552"/>
                      <a:pt x="19144" y="20503"/>
                      <a:pt x="19144" y="20420"/>
                    </a:cubicBezTo>
                    <a:cubicBezTo>
                      <a:pt x="19144" y="19961"/>
                      <a:pt x="19081" y="19523"/>
                      <a:pt x="18977" y="19085"/>
                    </a:cubicBezTo>
                    <a:cubicBezTo>
                      <a:pt x="18893" y="18647"/>
                      <a:pt x="18768" y="18188"/>
                      <a:pt x="18643" y="17750"/>
                    </a:cubicBezTo>
                    <a:cubicBezTo>
                      <a:pt x="18393" y="16895"/>
                      <a:pt x="18080" y="16060"/>
                      <a:pt x="17705" y="15247"/>
                    </a:cubicBezTo>
                    <a:cubicBezTo>
                      <a:pt x="16933" y="13578"/>
                      <a:pt x="15973" y="12014"/>
                      <a:pt x="14826" y="10596"/>
                    </a:cubicBezTo>
                    <a:cubicBezTo>
                      <a:pt x="13658" y="9136"/>
                      <a:pt x="12344" y="7801"/>
                      <a:pt x="10926" y="6612"/>
                    </a:cubicBezTo>
                    <a:cubicBezTo>
                      <a:pt x="9403" y="5340"/>
                      <a:pt x="7818" y="4192"/>
                      <a:pt x="6129" y="3170"/>
                    </a:cubicBezTo>
                    <a:cubicBezTo>
                      <a:pt x="4460" y="2128"/>
                      <a:pt x="2729" y="1210"/>
                      <a:pt x="977" y="313"/>
                    </a:cubicBezTo>
                    <a:cubicBezTo>
                      <a:pt x="747" y="188"/>
                      <a:pt x="518" y="104"/>
                      <a:pt x="288" y="21"/>
                    </a:cubicBezTo>
                    <a:cubicBezTo>
                      <a:pt x="258" y="7"/>
                      <a:pt x="230" y="1"/>
                      <a:pt x="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52"/>
              <p:cNvSpPr/>
              <p:nvPr/>
            </p:nvSpPr>
            <p:spPr>
              <a:xfrm>
                <a:off x="1370150" y="2612925"/>
                <a:ext cx="186725" cy="247350"/>
              </a:xfrm>
              <a:custGeom>
                <a:avLst/>
                <a:gdLst/>
                <a:ahLst/>
                <a:cxnLst/>
                <a:rect l="l" t="t" r="r" b="b"/>
                <a:pathLst>
                  <a:path w="7469" h="9894" extrusionOk="0">
                    <a:moveTo>
                      <a:pt x="4" y="9885"/>
                    </a:moveTo>
                    <a:cubicBezTo>
                      <a:pt x="3" y="9886"/>
                      <a:pt x="2" y="9887"/>
                      <a:pt x="1" y="9887"/>
                    </a:cubicBezTo>
                    <a:cubicBezTo>
                      <a:pt x="2" y="9887"/>
                      <a:pt x="3" y="9886"/>
                      <a:pt x="4" y="9885"/>
                    </a:cubicBezTo>
                    <a:close/>
                    <a:moveTo>
                      <a:pt x="7405" y="1"/>
                    </a:moveTo>
                    <a:cubicBezTo>
                      <a:pt x="6634" y="209"/>
                      <a:pt x="6842" y="1336"/>
                      <a:pt x="6738" y="1920"/>
                    </a:cubicBezTo>
                    <a:cubicBezTo>
                      <a:pt x="6550" y="2837"/>
                      <a:pt x="5925" y="3547"/>
                      <a:pt x="5257" y="4151"/>
                    </a:cubicBezTo>
                    <a:cubicBezTo>
                      <a:pt x="4569" y="4735"/>
                      <a:pt x="3714" y="5236"/>
                      <a:pt x="2984" y="5820"/>
                    </a:cubicBezTo>
                    <a:cubicBezTo>
                      <a:pt x="2629" y="6112"/>
                      <a:pt x="2316" y="6446"/>
                      <a:pt x="2045" y="6800"/>
                    </a:cubicBezTo>
                    <a:cubicBezTo>
                      <a:pt x="1836" y="7113"/>
                      <a:pt x="1628" y="7426"/>
                      <a:pt x="1461" y="7781"/>
                    </a:cubicBezTo>
                    <a:cubicBezTo>
                      <a:pt x="1252" y="8177"/>
                      <a:pt x="1023" y="8594"/>
                      <a:pt x="773" y="8970"/>
                    </a:cubicBezTo>
                    <a:cubicBezTo>
                      <a:pt x="586" y="9323"/>
                      <a:pt x="315" y="9635"/>
                      <a:pt x="4" y="9885"/>
                    </a:cubicBezTo>
                    <a:lnTo>
                      <a:pt x="4" y="9885"/>
                    </a:lnTo>
                    <a:cubicBezTo>
                      <a:pt x="8" y="9882"/>
                      <a:pt x="14" y="9881"/>
                      <a:pt x="21" y="9881"/>
                    </a:cubicBezTo>
                    <a:cubicBezTo>
                      <a:pt x="46" y="9881"/>
                      <a:pt x="82" y="9893"/>
                      <a:pt x="106" y="9893"/>
                    </a:cubicBezTo>
                    <a:cubicBezTo>
                      <a:pt x="115" y="9893"/>
                      <a:pt x="122" y="9892"/>
                      <a:pt x="126" y="9887"/>
                    </a:cubicBezTo>
                    <a:cubicBezTo>
                      <a:pt x="418" y="9679"/>
                      <a:pt x="668" y="9428"/>
                      <a:pt x="856" y="9116"/>
                    </a:cubicBezTo>
                    <a:cubicBezTo>
                      <a:pt x="1086" y="8761"/>
                      <a:pt x="1315" y="8406"/>
                      <a:pt x="1503" y="8052"/>
                    </a:cubicBezTo>
                    <a:cubicBezTo>
                      <a:pt x="1690" y="7718"/>
                      <a:pt x="1857" y="7384"/>
                      <a:pt x="2045" y="7072"/>
                    </a:cubicBezTo>
                    <a:cubicBezTo>
                      <a:pt x="2295" y="6696"/>
                      <a:pt x="2587" y="6342"/>
                      <a:pt x="2921" y="6050"/>
                    </a:cubicBezTo>
                    <a:cubicBezTo>
                      <a:pt x="4235" y="4861"/>
                      <a:pt x="6217" y="4089"/>
                      <a:pt x="6780" y="2253"/>
                    </a:cubicBezTo>
                    <a:cubicBezTo>
                      <a:pt x="6884" y="1815"/>
                      <a:pt x="6947" y="1377"/>
                      <a:pt x="6947" y="919"/>
                    </a:cubicBezTo>
                    <a:cubicBezTo>
                      <a:pt x="6988" y="564"/>
                      <a:pt x="7093" y="147"/>
                      <a:pt x="74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52"/>
              <p:cNvSpPr/>
              <p:nvPr/>
            </p:nvSpPr>
            <p:spPr>
              <a:xfrm>
                <a:off x="1585525" y="2611900"/>
                <a:ext cx="72500" cy="16010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404" extrusionOk="0">
                    <a:moveTo>
                      <a:pt x="2461" y="0"/>
                    </a:moveTo>
                    <a:cubicBezTo>
                      <a:pt x="2461" y="0"/>
                      <a:pt x="2378" y="84"/>
                      <a:pt x="2399" y="104"/>
                    </a:cubicBezTo>
                    <a:cubicBezTo>
                      <a:pt x="2503" y="292"/>
                      <a:pt x="2587" y="501"/>
                      <a:pt x="2670" y="688"/>
                    </a:cubicBezTo>
                    <a:cubicBezTo>
                      <a:pt x="2733" y="918"/>
                      <a:pt x="2753" y="1147"/>
                      <a:pt x="2733" y="1377"/>
                    </a:cubicBezTo>
                    <a:cubicBezTo>
                      <a:pt x="2691" y="1877"/>
                      <a:pt x="2545" y="2336"/>
                      <a:pt x="2315" y="2774"/>
                    </a:cubicBezTo>
                    <a:cubicBezTo>
                      <a:pt x="1857" y="3608"/>
                      <a:pt x="1106" y="4276"/>
                      <a:pt x="584" y="5068"/>
                    </a:cubicBezTo>
                    <a:cubicBezTo>
                      <a:pt x="292" y="5465"/>
                      <a:pt x="104" y="5924"/>
                      <a:pt x="0" y="6403"/>
                    </a:cubicBezTo>
                    <a:cubicBezTo>
                      <a:pt x="0" y="6403"/>
                      <a:pt x="63" y="6362"/>
                      <a:pt x="84" y="6341"/>
                    </a:cubicBezTo>
                    <a:cubicBezTo>
                      <a:pt x="292" y="5319"/>
                      <a:pt x="1022" y="4547"/>
                      <a:pt x="1648" y="3754"/>
                    </a:cubicBezTo>
                    <a:cubicBezTo>
                      <a:pt x="2211" y="3066"/>
                      <a:pt x="2733" y="2294"/>
                      <a:pt x="2837" y="1377"/>
                    </a:cubicBezTo>
                    <a:cubicBezTo>
                      <a:pt x="2899" y="939"/>
                      <a:pt x="2837" y="334"/>
                      <a:pt x="24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52"/>
              <p:cNvSpPr/>
              <p:nvPr/>
            </p:nvSpPr>
            <p:spPr>
              <a:xfrm>
                <a:off x="1524000" y="2786650"/>
                <a:ext cx="21902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8761" h="1382" extrusionOk="0">
                    <a:moveTo>
                      <a:pt x="42" y="252"/>
                    </a:moveTo>
                    <a:cubicBezTo>
                      <a:pt x="28" y="257"/>
                      <a:pt x="14" y="263"/>
                      <a:pt x="0" y="269"/>
                    </a:cubicBezTo>
                    <a:lnTo>
                      <a:pt x="0" y="289"/>
                    </a:lnTo>
                    <a:cubicBezTo>
                      <a:pt x="16" y="281"/>
                      <a:pt x="29" y="267"/>
                      <a:pt x="42" y="252"/>
                    </a:cubicBezTo>
                    <a:close/>
                    <a:moveTo>
                      <a:pt x="1246" y="0"/>
                    </a:moveTo>
                    <a:cubicBezTo>
                      <a:pt x="859" y="0"/>
                      <a:pt x="475" y="70"/>
                      <a:pt x="104" y="206"/>
                    </a:cubicBezTo>
                    <a:cubicBezTo>
                      <a:pt x="79" y="206"/>
                      <a:pt x="61" y="229"/>
                      <a:pt x="42" y="252"/>
                    </a:cubicBezTo>
                    <a:lnTo>
                      <a:pt x="42" y="252"/>
                    </a:lnTo>
                    <a:cubicBezTo>
                      <a:pt x="344" y="137"/>
                      <a:pt x="652" y="89"/>
                      <a:pt x="960" y="89"/>
                    </a:cubicBezTo>
                    <a:cubicBezTo>
                      <a:pt x="1853" y="89"/>
                      <a:pt x="2755" y="489"/>
                      <a:pt x="3567" y="811"/>
                    </a:cubicBezTo>
                    <a:cubicBezTo>
                      <a:pt x="4151" y="1082"/>
                      <a:pt x="4776" y="1270"/>
                      <a:pt x="5402" y="1353"/>
                    </a:cubicBezTo>
                    <a:cubicBezTo>
                      <a:pt x="5537" y="1372"/>
                      <a:pt x="5672" y="1382"/>
                      <a:pt x="5807" y="1382"/>
                    </a:cubicBezTo>
                    <a:cubicBezTo>
                      <a:pt x="6254" y="1382"/>
                      <a:pt x="6696" y="1279"/>
                      <a:pt x="7112" y="1103"/>
                    </a:cubicBezTo>
                    <a:cubicBezTo>
                      <a:pt x="7676" y="832"/>
                      <a:pt x="8197" y="477"/>
                      <a:pt x="8698" y="81"/>
                    </a:cubicBezTo>
                    <a:cubicBezTo>
                      <a:pt x="8719" y="60"/>
                      <a:pt x="8739" y="39"/>
                      <a:pt x="8760" y="18"/>
                    </a:cubicBezTo>
                    <a:lnTo>
                      <a:pt x="8760" y="18"/>
                    </a:lnTo>
                    <a:cubicBezTo>
                      <a:pt x="8301" y="373"/>
                      <a:pt x="7822" y="686"/>
                      <a:pt x="7300" y="957"/>
                    </a:cubicBezTo>
                    <a:cubicBezTo>
                      <a:pt x="6865" y="1150"/>
                      <a:pt x="6406" y="1256"/>
                      <a:pt x="5941" y="1256"/>
                    </a:cubicBezTo>
                    <a:cubicBezTo>
                      <a:pt x="5803" y="1256"/>
                      <a:pt x="5665" y="1247"/>
                      <a:pt x="5527" y="1228"/>
                    </a:cubicBezTo>
                    <a:cubicBezTo>
                      <a:pt x="4297" y="1082"/>
                      <a:pt x="3233" y="394"/>
                      <a:pt x="2044" y="102"/>
                    </a:cubicBezTo>
                    <a:cubicBezTo>
                      <a:pt x="1780" y="34"/>
                      <a:pt x="1513" y="0"/>
                      <a:pt x="12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52"/>
              <p:cNvSpPr/>
              <p:nvPr/>
            </p:nvSpPr>
            <p:spPr>
              <a:xfrm>
                <a:off x="1444475" y="2839275"/>
                <a:ext cx="209900" cy="65450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2618" extrusionOk="0">
                    <a:moveTo>
                      <a:pt x="871" y="1"/>
                    </a:moveTo>
                    <a:cubicBezTo>
                      <a:pt x="586" y="1"/>
                      <a:pt x="300" y="64"/>
                      <a:pt x="31" y="187"/>
                    </a:cubicBezTo>
                    <a:cubicBezTo>
                      <a:pt x="5" y="204"/>
                      <a:pt x="1" y="211"/>
                      <a:pt x="8" y="211"/>
                    </a:cubicBezTo>
                    <a:cubicBezTo>
                      <a:pt x="18" y="211"/>
                      <a:pt x="49" y="199"/>
                      <a:pt x="73" y="187"/>
                    </a:cubicBezTo>
                    <a:lnTo>
                      <a:pt x="73" y="208"/>
                    </a:lnTo>
                    <a:cubicBezTo>
                      <a:pt x="263" y="105"/>
                      <a:pt x="464" y="64"/>
                      <a:pt x="666" y="64"/>
                    </a:cubicBezTo>
                    <a:cubicBezTo>
                      <a:pt x="1041" y="64"/>
                      <a:pt x="1424" y="205"/>
                      <a:pt x="1763" y="354"/>
                    </a:cubicBezTo>
                    <a:cubicBezTo>
                      <a:pt x="2284" y="583"/>
                      <a:pt x="2806" y="854"/>
                      <a:pt x="3306" y="1146"/>
                    </a:cubicBezTo>
                    <a:cubicBezTo>
                      <a:pt x="4307" y="1688"/>
                      <a:pt x="5308" y="2272"/>
                      <a:pt x="6456" y="2502"/>
                    </a:cubicBezTo>
                    <a:cubicBezTo>
                      <a:pt x="6772" y="2581"/>
                      <a:pt x="7095" y="2617"/>
                      <a:pt x="7420" y="2617"/>
                    </a:cubicBezTo>
                    <a:cubicBezTo>
                      <a:pt x="7695" y="2617"/>
                      <a:pt x="7972" y="2591"/>
                      <a:pt x="8249" y="2544"/>
                    </a:cubicBezTo>
                    <a:cubicBezTo>
                      <a:pt x="8270" y="2544"/>
                      <a:pt x="8395" y="2460"/>
                      <a:pt x="8333" y="2460"/>
                    </a:cubicBezTo>
                    <a:cubicBezTo>
                      <a:pt x="8092" y="2492"/>
                      <a:pt x="7854" y="2509"/>
                      <a:pt x="7618" y="2509"/>
                    </a:cubicBezTo>
                    <a:cubicBezTo>
                      <a:pt x="7241" y="2509"/>
                      <a:pt x="6869" y="2467"/>
                      <a:pt x="6497" y="2377"/>
                    </a:cubicBezTo>
                    <a:cubicBezTo>
                      <a:pt x="5913" y="2231"/>
                      <a:pt x="5329" y="2022"/>
                      <a:pt x="4808" y="1751"/>
                    </a:cubicBezTo>
                    <a:cubicBezTo>
                      <a:pt x="4266" y="1501"/>
                      <a:pt x="3744" y="1188"/>
                      <a:pt x="3223" y="917"/>
                    </a:cubicBezTo>
                    <a:cubicBezTo>
                      <a:pt x="2701" y="604"/>
                      <a:pt x="2159" y="354"/>
                      <a:pt x="1596" y="145"/>
                    </a:cubicBezTo>
                    <a:cubicBezTo>
                      <a:pt x="1363" y="48"/>
                      <a:pt x="1117" y="1"/>
                      <a:pt x="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52"/>
              <p:cNvSpPr/>
              <p:nvPr/>
            </p:nvSpPr>
            <p:spPr>
              <a:xfrm>
                <a:off x="1306725" y="2882175"/>
                <a:ext cx="24697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9879" h="3800" extrusionOk="0">
                    <a:moveTo>
                      <a:pt x="1233" y="0"/>
                    </a:moveTo>
                    <a:cubicBezTo>
                      <a:pt x="844" y="0"/>
                      <a:pt x="454" y="69"/>
                      <a:pt x="77" y="202"/>
                    </a:cubicBezTo>
                    <a:cubicBezTo>
                      <a:pt x="77" y="202"/>
                      <a:pt x="0" y="248"/>
                      <a:pt x="5" y="248"/>
                    </a:cubicBezTo>
                    <a:cubicBezTo>
                      <a:pt x="5" y="248"/>
                      <a:pt x="8" y="247"/>
                      <a:pt x="14" y="244"/>
                    </a:cubicBezTo>
                    <a:lnTo>
                      <a:pt x="14" y="264"/>
                    </a:lnTo>
                    <a:cubicBezTo>
                      <a:pt x="348" y="150"/>
                      <a:pt x="692" y="92"/>
                      <a:pt x="1036" y="92"/>
                    </a:cubicBezTo>
                    <a:cubicBezTo>
                      <a:pt x="1380" y="92"/>
                      <a:pt x="1725" y="150"/>
                      <a:pt x="2058" y="264"/>
                    </a:cubicBezTo>
                    <a:cubicBezTo>
                      <a:pt x="2726" y="536"/>
                      <a:pt x="3351" y="911"/>
                      <a:pt x="3915" y="1370"/>
                    </a:cubicBezTo>
                    <a:cubicBezTo>
                      <a:pt x="5062" y="2246"/>
                      <a:pt x="6146" y="3247"/>
                      <a:pt x="7565" y="3643"/>
                    </a:cubicBezTo>
                    <a:cubicBezTo>
                      <a:pt x="7893" y="3747"/>
                      <a:pt x="8234" y="3799"/>
                      <a:pt x="8577" y="3799"/>
                    </a:cubicBezTo>
                    <a:cubicBezTo>
                      <a:pt x="8995" y="3799"/>
                      <a:pt x="9416" y="3721"/>
                      <a:pt x="9817" y="3560"/>
                    </a:cubicBezTo>
                    <a:cubicBezTo>
                      <a:pt x="9817" y="3560"/>
                      <a:pt x="9879" y="3514"/>
                      <a:pt x="9870" y="3514"/>
                    </a:cubicBezTo>
                    <a:cubicBezTo>
                      <a:pt x="9868" y="3514"/>
                      <a:pt x="9865" y="3515"/>
                      <a:pt x="9859" y="3518"/>
                    </a:cubicBezTo>
                    <a:cubicBezTo>
                      <a:pt x="9517" y="3634"/>
                      <a:pt x="9173" y="3685"/>
                      <a:pt x="8831" y="3685"/>
                    </a:cubicBezTo>
                    <a:cubicBezTo>
                      <a:pt x="7754" y="3685"/>
                      <a:pt x="6699" y="3176"/>
                      <a:pt x="5813" y="2559"/>
                    </a:cubicBezTo>
                    <a:cubicBezTo>
                      <a:pt x="4665" y="1745"/>
                      <a:pt x="3602" y="640"/>
                      <a:pt x="2246" y="160"/>
                    </a:cubicBezTo>
                    <a:cubicBezTo>
                      <a:pt x="1914" y="53"/>
                      <a:pt x="1574" y="0"/>
                      <a:pt x="1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52"/>
              <p:cNvSpPr/>
              <p:nvPr/>
            </p:nvSpPr>
            <p:spPr>
              <a:xfrm>
                <a:off x="1292475" y="2690100"/>
                <a:ext cx="80325" cy="20495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8198" extrusionOk="0">
                    <a:moveTo>
                      <a:pt x="3108" y="1"/>
                    </a:moveTo>
                    <a:cubicBezTo>
                      <a:pt x="2649" y="293"/>
                      <a:pt x="2274" y="731"/>
                      <a:pt x="2065" y="1231"/>
                    </a:cubicBezTo>
                    <a:cubicBezTo>
                      <a:pt x="1857" y="1815"/>
                      <a:pt x="1794" y="2462"/>
                      <a:pt x="1919" y="3067"/>
                    </a:cubicBezTo>
                    <a:cubicBezTo>
                      <a:pt x="2023" y="3672"/>
                      <a:pt x="2003" y="4297"/>
                      <a:pt x="1877" y="4902"/>
                    </a:cubicBezTo>
                    <a:cubicBezTo>
                      <a:pt x="1731" y="5486"/>
                      <a:pt x="1502" y="6049"/>
                      <a:pt x="1189" y="6571"/>
                    </a:cubicBezTo>
                    <a:cubicBezTo>
                      <a:pt x="855" y="7155"/>
                      <a:pt x="459" y="7697"/>
                      <a:pt x="0" y="8198"/>
                    </a:cubicBezTo>
                    <a:cubicBezTo>
                      <a:pt x="11" y="8187"/>
                      <a:pt x="37" y="8187"/>
                      <a:pt x="63" y="8187"/>
                    </a:cubicBezTo>
                    <a:cubicBezTo>
                      <a:pt x="89" y="8187"/>
                      <a:pt x="115" y="8187"/>
                      <a:pt x="125" y="8177"/>
                    </a:cubicBezTo>
                    <a:cubicBezTo>
                      <a:pt x="960" y="7322"/>
                      <a:pt x="1606" y="6279"/>
                      <a:pt x="1982" y="5153"/>
                    </a:cubicBezTo>
                    <a:cubicBezTo>
                      <a:pt x="2169" y="4589"/>
                      <a:pt x="2211" y="3985"/>
                      <a:pt x="2149" y="3401"/>
                    </a:cubicBezTo>
                    <a:cubicBezTo>
                      <a:pt x="2086" y="2754"/>
                      <a:pt x="1982" y="2128"/>
                      <a:pt x="2149" y="1502"/>
                    </a:cubicBezTo>
                    <a:cubicBezTo>
                      <a:pt x="2336" y="898"/>
                      <a:pt x="2691" y="355"/>
                      <a:pt x="32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52"/>
              <p:cNvSpPr/>
              <p:nvPr/>
            </p:nvSpPr>
            <p:spPr>
              <a:xfrm>
                <a:off x="1241900" y="2912450"/>
                <a:ext cx="194500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7780" h="3935" extrusionOk="0">
                    <a:moveTo>
                      <a:pt x="615" y="1"/>
                    </a:moveTo>
                    <a:cubicBezTo>
                      <a:pt x="407" y="1"/>
                      <a:pt x="200" y="42"/>
                      <a:pt x="0" y="138"/>
                    </a:cubicBezTo>
                    <a:cubicBezTo>
                      <a:pt x="0" y="138"/>
                      <a:pt x="63" y="242"/>
                      <a:pt x="83" y="242"/>
                    </a:cubicBezTo>
                    <a:lnTo>
                      <a:pt x="83" y="221"/>
                    </a:lnTo>
                    <a:cubicBezTo>
                      <a:pt x="277" y="171"/>
                      <a:pt x="473" y="146"/>
                      <a:pt x="669" y="146"/>
                    </a:cubicBezTo>
                    <a:cubicBezTo>
                      <a:pt x="1041" y="146"/>
                      <a:pt x="1410" y="239"/>
                      <a:pt x="1752" y="430"/>
                    </a:cubicBezTo>
                    <a:cubicBezTo>
                      <a:pt x="2336" y="722"/>
                      <a:pt x="2774" y="1223"/>
                      <a:pt x="3212" y="1723"/>
                    </a:cubicBezTo>
                    <a:cubicBezTo>
                      <a:pt x="3546" y="2140"/>
                      <a:pt x="3963" y="2516"/>
                      <a:pt x="4401" y="2850"/>
                    </a:cubicBezTo>
                    <a:cubicBezTo>
                      <a:pt x="4860" y="3183"/>
                      <a:pt x="5381" y="3434"/>
                      <a:pt x="5924" y="3621"/>
                    </a:cubicBezTo>
                    <a:cubicBezTo>
                      <a:pt x="6528" y="3809"/>
                      <a:pt x="7154" y="3934"/>
                      <a:pt x="7780" y="3934"/>
                    </a:cubicBezTo>
                    <a:cubicBezTo>
                      <a:pt x="7759" y="3934"/>
                      <a:pt x="7738" y="3872"/>
                      <a:pt x="7717" y="3872"/>
                    </a:cubicBezTo>
                    <a:cubicBezTo>
                      <a:pt x="6528" y="3684"/>
                      <a:pt x="5360" y="3434"/>
                      <a:pt x="4359" y="2766"/>
                    </a:cubicBezTo>
                    <a:cubicBezTo>
                      <a:pt x="3337" y="2078"/>
                      <a:pt x="2774" y="931"/>
                      <a:pt x="1710" y="326"/>
                    </a:cubicBezTo>
                    <a:cubicBezTo>
                      <a:pt x="1374" y="137"/>
                      <a:pt x="994" y="1"/>
                      <a:pt x="6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52"/>
              <p:cNvSpPr/>
              <p:nvPr/>
            </p:nvSpPr>
            <p:spPr>
              <a:xfrm>
                <a:off x="616150" y="2643000"/>
                <a:ext cx="102225" cy="148225"/>
              </a:xfrm>
              <a:custGeom>
                <a:avLst/>
                <a:gdLst/>
                <a:ahLst/>
                <a:cxnLst/>
                <a:rect l="l" t="t" r="r" b="b"/>
                <a:pathLst>
                  <a:path w="4089" h="5929" extrusionOk="0">
                    <a:moveTo>
                      <a:pt x="146" y="1"/>
                    </a:moveTo>
                    <a:cubicBezTo>
                      <a:pt x="84" y="1"/>
                      <a:pt x="1" y="28"/>
                      <a:pt x="1" y="28"/>
                    </a:cubicBezTo>
                    <a:cubicBezTo>
                      <a:pt x="189" y="404"/>
                      <a:pt x="647" y="466"/>
                      <a:pt x="981" y="633"/>
                    </a:cubicBezTo>
                    <a:cubicBezTo>
                      <a:pt x="1377" y="842"/>
                      <a:pt x="1669" y="1217"/>
                      <a:pt x="1815" y="1655"/>
                    </a:cubicBezTo>
                    <a:cubicBezTo>
                      <a:pt x="1982" y="2072"/>
                      <a:pt x="2087" y="2531"/>
                      <a:pt x="2212" y="2990"/>
                    </a:cubicBezTo>
                    <a:cubicBezTo>
                      <a:pt x="2358" y="3491"/>
                      <a:pt x="2566" y="3991"/>
                      <a:pt x="2837" y="4471"/>
                    </a:cubicBezTo>
                    <a:cubicBezTo>
                      <a:pt x="3129" y="4993"/>
                      <a:pt x="3484" y="5493"/>
                      <a:pt x="3922" y="5910"/>
                    </a:cubicBezTo>
                    <a:cubicBezTo>
                      <a:pt x="3929" y="5924"/>
                      <a:pt x="3950" y="5929"/>
                      <a:pt x="3974" y="5929"/>
                    </a:cubicBezTo>
                    <a:cubicBezTo>
                      <a:pt x="4022" y="5929"/>
                      <a:pt x="4082" y="5910"/>
                      <a:pt x="4068" y="5910"/>
                    </a:cubicBezTo>
                    <a:lnTo>
                      <a:pt x="4089" y="5889"/>
                    </a:lnTo>
                    <a:cubicBezTo>
                      <a:pt x="3713" y="5493"/>
                      <a:pt x="3380" y="5034"/>
                      <a:pt x="3109" y="4575"/>
                    </a:cubicBezTo>
                    <a:cubicBezTo>
                      <a:pt x="2837" y="4117"/>
                      <a:pt x="2608" y="3616"/>
                      <a:pt x="2441" y="3115"/>
                    </a:cubicBezTo>
                    <a:cubicBezTo>
                      <a:pt x="2191" y="2323"/>
                      <a:pt x="2128" y="1280"/>
                      <a:pt x="1398" y="758"/>
                    </a:cubicBezTo>
                    <a:cubicBezTo>
                      <a:pt x="1044" y="487"/>
                      <a:pt x="418" y="466"/>
                      <a:pt x="209" y="28"/>
                    </a:cubicBezTo>
                    <a:cubicBezTo>
                      <a:pt x="202" y="8"/>
                      <a:pt x="177" y="1"/>
                      <a:pt x="1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52"/>
              <p:cNvSpPr/>
              <p:nvPr/>
            </p:nvSpPr>
            <p:spPr>
              <a:xfrm>
                <a:off x="742175" y="2654950"/>
                <a:ext cx="6067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7569" extrusionOk="0">
                    <a:moveTo>
                      <a:pt x="20" y="0"/>
                    </a:moveTo>
                    <a:cubicBezTo>
                      <a:pt x="7" y="0"/>
                      <a:pt x="0" y="2"/>
                      <a:pt x="7" y="9"/>
                    </a:cubicBezTo>
                    <a:cubicBezTo>
                      <a:pt x="153" y="197"/>
                      <a:pt x="341" y="343"/>
                      <a:pt x="487" y="531"/>
                    </a:cubicBezTo>
                    <a:cubicBezTo>
                      <a:pt x="633" y="739"/>
                      <a:pt x="758" y="948"/>
                      <a:pt x="863" y="1177"/>
                    </a:cubicBezTo>
                    <a:cubicBezTo>
                      <a:pt x="1050" y="1678"/>
                      <a:pt x="1196" y="2178"/>
                      <a:pt x="1238" y="2721"/>
                    </a:cubicBezTo>
                    <a:cubicBezTo>
                      <a:pt x="1405" y="3785"/>
                      <a:pt x="1301" y="4890"/>
                      <a:pt x="1551" y="5975"/>
                    </a:cubicBezTo>
                    <a:cubicBezTo>
                      <a:pt x="1655" y="6559"/>
                      <a:pt x="1926" y="7101"/>
                      <a:pt x="2323" y="7560"/>
                    </a:cubicBezTo>
                    <a:cubicBezTo>
                      <a:pt x="2330" y="7567"/>
                      <a:pt x="2343" y="7569"/>
                      <a:pt x="2359" y="7569"/>
                    </a:cubicBezTo>
                    <a:cubicBezTo>
                      <a:pt x="2390" y="7569"/>
                      <a:pt x="2427" y="7560"/>
                      <a:pt x="2427" y="7560"/>
                    </a:cubicBezTo>
                    <a:cubicBezTo>
                      <a:pt x="988" y="5787"/>
                      <a:pt x="1905" y="3326"/>
                      <a:pt x="1113" y="1323"/>
                    </a:cubicBezTo>
                    <a:cubicBezTo>
                      <a:pt x="946" y="781"/>
                      <a:pt x="591" y="322"/>
                      <a:pt x="112" y="9"/>
                    </a:cubicBezTo>
                    <a:cubicBezTo>
                      <a:pt x="98" y="9"/>
                      <a:pt x="47" y="0"/>
                      <a:pt x="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52"/>
              <p:cNvSpPr/>
              <p:nvPr/>
            </p:nvSpPr>
            <p:spPr>
              <a:xfrm>
                <a:off x="854450" y="2752675"/>
                <a:ext cx="32350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425" extrusionOk="0">
                    <a:moveTo>
                      <a:pt x="1" y="1"/>
                    </a:moveTo>
                    <a:cubicBezTo>
                      <a:pt x="22" y="543"/>
                      <a:pt x="84" y="1064"/>
                      <a:pt x="209" y="1586"/>
                    </a:cubicBezTo>
                    <a:cubicBezTo>
                      <a:pt x="293" y="2128"/>
                      <a:pt x="376" y="2670"/>
                      <a:pt x="460" y="3192"/>
                    </a:cubicBezTo>
                    <a:cubicBezTo>
                      <a:pt x="647" y="4256"/>
                      <a:pt x="835" y="5340"/>
                      <a:pt x="1106" y="6383"/>
                    </a:cubicBezTo>
                    <a:cubicBezTo>
                      <a:pt x="1106" y="6407"/>
                      <a:pt x="1163" y="6418"/>
                      <a:pt x="1211" y="6418"/>
                    </a:cubicBezTo>
                    <a:cubicBezTo>
                      <a:pt x="1244" y="6418"/>
                      <a:pt x="1273" y="6413"/>
                      <a:pt x="1273" y="6404"/>
                    </a:cubicBezTo>
                    <a:lnTo>
                      <a:pt x="1294" y="6425"/>
                    </a:lnTo>
                    <a:cubicBezTo>
                      <a:pt x="1106" y="5361"/>
                      <a:pt x="856" y="4297"/>
                      <a:pt x="668" y="3234"/>
                    </a:cubicBezTo>
                    <a:cubicBezTo>
                      <a:pt x="564" y="2712"/>
                      <a:pt x="480" y="2191"/>
                      <a:pt x="397" y="1648"/>
                    </a:cubicBezTo>
                    <a:cubicBezTo>
                      <a:pt x="334" y="1106"/>
                      <a:pt x="251" y="564"/>
                      <a:pt x="126" y="22"/>
                    </a:cubicBezTo>
                    <a:cubicBezTo>
                      <a:pt x="126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52"/>
              <p:cNvSpPr/>
              <p:nvPr/>
            </p:nvSpPr>
            <p:spPr>
              <a:xfrm>
                <a:off x="937375" y="2835875"/>
                <a:ext cx="24525" cy="155650"/>
              </a:xfrm>
              <a:custGeom>
                <a:avLst/>
                <a:gdLst/>
                <a:ahLst/>
                <a:cxnLst/>
                <a:rect l="l" t="t" r="r" b="b"/>
                <a:pathLst>
                  <a:path w="981" h="6226" extrusionOk="0">
                    <a:moveTo>
                      <a:pt x="740" y="1"/>
                    </a:moveTo>
                    <a:cubicBezTo>
                      <a:pt x="728" y="1"/>
                      <a:pt x="716" y="3"/>
                      <a:pt x="709" y="10"/>
                    </a:cubicBezTo>
                    <a:cubicBezTo>
                      <a:pt x="0" y="1991"/>
                      <a:pt x="146" y="4265"/>
                      <a:pt x="876" y="6205"/>
                    </a:cubicBezTo>
                    <a:cubicBezTo>
                      <a:pt x="876" y="6215"/>
                      <a:pt x="902" y="6220"/>
                      <a:pt x="928" y="6220"/>
                    </a:cubicBezTo>
                    <a:cubicBezTo>
                      <a:pt x="948" y="6220"/>
                      <a:pt x="967" y="6217"/>
                      <a:pt x="976" y="6211"/>
                    </a:cubicBezTo>
                    <a:lnTo>
                      <a:pt x="976" y="6211"/>
                    </a:lnTo>
                    <a:cubicBezTo>
                      <a:pt x="977" y="6216"/>
                      <a:pt x="979" y="6221"/>
                      <a:pt x="980" y="6225"/>
                    </a:cubicBezTo>
                    <a:lnTo>
                      <a:pt x="980" y="6205"/>
                    </a:lnTo>
                    <a:cubicBezTo>
                      <a:pt x="980" y="6207"/>
                      <a:pt x="979" y="6209"/>
                      <a:pt x="976" y="6211"/>
                    </a:cubicBezTo>
                    <a:lnTo>
                      <a:pt x="976" y="6211"/>
                    </a:lnTo>
                    <a:cubicBezTo>
                      <a:pt x="645" y="5215"/>
                      <a:pt x="480" y="4177"/>
                      <a:pt x="459" y="3138"/>
                    </a:cubicBezTo>
                    <a:cubicBezTo>
                      <a:pt x="438" y="2075"/>
                      <a:pt x="542" y="1032"/>
                      <a:pt x="793" y="10"/>
                    </a:cubicBezTo>
                    <a:cubicBezTo>
                      <a:pt x="793" y="10"/>
                      <a:pt x="765" y="1"/>
                      <a:pt x="7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52"/>
              <p:cNvSpPr/>
              <p:nvPr/>
            </p:nvSpPr>
            <p:spPr>
              <a:xfrm>
                <a:off x="530650" y="2752025"/>
                <a:ext cx="12725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569" extrusionOk="0">
                    <a:moveTo>
                      <a:pt x="2272" y="0"/>
                    </a:moveTo>
                    <a:cubicBezTo>
                      <a:pt x="1917" y="0"/>
                      <a:pt x="1570" y="38"/>
                      <a:pt x="1210" y="89"/>
                    </a:cubicBezTo>
                    <a:cubicBezTo>
                      <a:pt x="1001" y="131"/>
                      <a:pt x="814" y="173"/>
                      <a:pt x="605" y="214"/>
                    </a:cubicBezTo>
                    <a:cubicBezTo>
                      <a:pt x="396" y="256"/>
                      <a:pt x="209" y="319"/>
                      <a:pt x="42" y="444"/>
                    </a:cubicBezTo>
                    <a:cubicBezTo>
                      <a:pt x="0" y="465"/>
                      <a:pt x="125" y="569"/>
                      <a:pt x="146" y="569"/>
                    </a:cubicBezTo>
                    <a:cubicBezTo>
                      <a:pt x="355" y="527"/>
                      <a:pt x="584" y="486"/>
                      <a:pt x="793" y="402"/>
                    </a:cubicBezTo>
                    <a:cubicBezTo>
                      <a:pt x="980" y="360"/>
                      <a:pt x="1168" y="319"/>
                      <a:pt x="1356" y="298"/>
                    </a:cubicBezTo>
                    <a:cubicBezTo>
                      <a:pt x="1773" y="214"/>
                      <a:pt x="2190" y="173"/>
                      <a:pt x="2607" y="173"/>
                    </a:cubicBezTo>
                    <a:cubicBezTo>
                      <a:pt x="3442" y="173"/>
                      <a:pt x="4276" y="298"/>
                      <a:pt x="5069" y="548"/>
                    </a:cubicBezTo>
                    <a:cubicBezTo>
                      <a:pt x="5089" y="548"/>
                      <a:pt x="5027" y="465"/>
                      <a:pt x="5006" y="465"/>
                    </a:cubicBezTo>
                    <a:lnTo>
                      <a:pt x="5006" y="444"/>
                    </a:lnTo>
                    <a:cubicBezTo>
                      <a:pt x="4213" y="152"/>
                      <a:pt x="3358" y="6"/>
                      <a:pt x="2503" y="6"/>
                    </a:cubicBezTo>
                    <a:cubicBezTo>
                      <a:pt x="2425" y="2"/>
                      <a:pt x="2349" y="0"/>
                      <a:pt x="2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52"/>
              <p:cNvSpPr/>
              <p:nvPr/>
            </p:nvSpPr>
            <p:spPr>
              <a:xfrm>
                <a:off x="535325" y="2810550"/>
                <a:ext cx="221125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8845" h="1670" extrusionOk="0">
                    <a:moveTo>
                      <a:pt x="8830" y="579"/>
                    </a:moveTo>
                    <a:lnTo>
                      <a:pt x="8830" y="579"/>
                    </a:lnTo>
                    <a:cubicBezTo>
                      <a:pt x="8835" y="583"/>
                      <a:pt x="8840" y="585"/>
                      <a:pt x="8845" y="585"/>
                    </a:cubicBezTo>
                    <a:cubicBezTo>
                      <a:pt x="8840" y="583"/>
                      <a:pt x="8835" y="581"/>
                      <a:pt x="8830" y="579"/>
                    </a:cubicBezTo>
                    <a:close/>
                    <a:moveTo>
                      <a:pt x="1" y="1106"/>
                    </a:moveTo>
                    <a:cubicBezTo>
                      <a:pt x="2" y="1106"/>
                      <a:pt x="4" y="1107"/>
                      <a:pt x="5" y="1107"/>
                    </a:cubicBezTo>
                    <a:lnTo>
                      <a:pt x="5" y="1107"/>
                    </a:lnTo>
                    <a:cubicBezTo>
                      <a:pt x="4" y="1107"/>
                      <a:pt x="2" y="1106"/>
                      <a:pt x="1" y="1106"/>
                    </a:cubicBezTo>
                    <a:close/>
                    <a:moveTo>
                      <a:pt x="6926" y="1"/>
                    </a:moveTo>
                    <a:cubicBezTo>
                      <a:pt x="6300" y="1"/>
                      <a:pt x="5820" y="293"/>
                      <a:pt x="5340" y="647"/>
                    </a:cubicBezTo>
                    <a:cubicBezTo>
                      <a:pt x="4882" y="1002"/>
                      <a:pt x="4360" y="1252"/>
                      <a:pt x="3818" y="1419"/>
                    </a:cubicBezTo>
                    <a:cubicBezTo>
                      <a:pt x="3427" y="1500"/>
                      <a:pt x="3028" y="1546"/>
                      <a:pt x="2631" y="1546"/>
                    </a:cubicBezTo>
                    <a:cubicBezTo>
                      <a:pt x="2414" y="1546"/>
                      <a:pt x="2197" y="1532"/>
                      <a:pt x="1982" y="1503"/>
                    </a:cubicBezTo>
                    <a:cubicBezTo>
                      <a:pt x="1316" y="1419"/>
                      <a:pt x="671" y="1211"/>
                      <a:pt x="5" y="1107"/>
                    </a:cubicBezTo>
                    <a:lnTo>
                      <a:pt x="5" y="1107"/>
                    </a:lnTo>
                    <a:cubicBezTo>
                      <a:pt x="29" y="1114"/>
                      <a:pt x="86" y="1170"/>
                      <a:pt x="105" y="1190"/>
                    </a:cubicBezTo>
                    <a:cubicBezTo>
                      <a:pt x="710" y="1377"/>
                      <a:pt x="1315" y="1523"/>
                      <a:pt x="1941" y="1607"/>
                    </a:cubicBezTo>
                    <a:cubicBezTo>
                      <a:pt x="2222" y="1649"/>
                      <a:pt x="2504" y="1669"/>
                      <a:pt x="2788" y="1669"/>
                    </a:cubicBezTo>
                    <a:cubicBezTo>
                      <a:pt x="3072" y="1669"/>
                      <a:pt x="3359" y="1649"/>
                      <a:pt x="3651" y="1607"/>
                    </a:cubicBezTo>
                    <a:cubicBezTo>
                      <a:pt x="4214" y="1523"/>
                      <a:pt x="4736" y="1294"/>
                      <a:pt x="5215" y="960"/>
                    </a:cubicBezTo>
                    <a:cubicBezTo>
                      <a:pt x="5674" y="627"/>
                      <a:pt x="6133" y="251"/>
                      <a:pt x="6696" y="147"/>
                    </a:cubicBezTo>
                    <a:cubicBezTo>
                      <a:pt x="6819" y="126"/>
                      <a:pt x="6942" y="117"/>
                      <a:pt x="7064" y="117"/>
                    </a:cubicBezTo>
                    <a:cubicBezTo>
                      <a:pt x="7680" y="117"/>
                      <a:pt x="8276" y="354"/>
                      <a:pt x="8830" y="579"/>
                    </a:cubicBezTo>
                    <a:lnTo>
                      <a:pt x="8830" y="579"/>
                    </a:lnTo>
                    <a:cubicBezTo>
                      <a:pt x="8814" y="567"/>
                      <a:pt x="8798" y="538"/>
                      <a:pt x="8782" y="522"/>
                    </a:cubicBezTo>
                    <a:cubicBezTo>
                      <a:pt x="8198" y="209"/>
                      <a:pt x="7572" y="43"/>
                      <a:pt x="6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52"/>
              <p:cNvSpPr/>
              <p:nvPr/>
            </p:nvSpPr>
            <p:spPr>
              <a:xfrm>
                <a:off x="624500" y="2878025"/>
                <a:ext cx="226850" cy="5862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345" extrusionOk="0">
                    <a:moveTo>
                      <a:pt x="7100" y="1"/>
                    </a:moveTo>
                    <a:cubicBezTo>
                      <a:pt x="6562" y="1"/>
                      <a:pt x="6023" y="80"/>
                      <a:pt x="5507" y="243"/>
                    </a:cubicBezTo>
                    <a:cubicBezTo>
                      <a:pt x="4923" y="451"/>
                      <a:pt x="4360" y="743"/>
                      <a:pt x="3838" y="1098"/>
                    </a:cubicBezTo>
                    <a:cubicBezTo>
                      <a:pt x="3296" y="1452"/>
                      <a:pt x="2712" y="1744"/>
                      <a:pt x="2107" y="1953"/>
                    </a:cubicBezTo>
                    <a:cubicBezTo>
                      <a:pt x="1753" y="2057"/>
                      <a:pt x="1398" y="2141"/>
                      <a:pt x="1043" y="2203"/>
                    </a:cubicBezTo>
                    <a:cubicBezTo>
                      <a:pt x="689" y="2245"/>
                      <a:pt x="355" y="2287"/>
                      <a:pt x="1" y="2287"/>
                    </a:cubicBezTo>
                    <a:cubicBezTo>
                      <a:pt x="1" y="2287"/>
                      <a:pt x="63" y="2328"/>
                      <a:pt x="84" y="2328"/>
                    </a:cubicBezTo>
                    <a:cubicBezTo>
                      <a:pt x="251" y="2339"/>
                      <a:pt x="418" y="2344"/>
                      <a:pt x="582" y="2344"/>
                    </a:cubicBezTo>
                    <a:cubicBezTo>
                      <a:pt x="746" y="2344"/>
                      <a:pt x="908" y="2339"/>
                      <a:pt x="1064" y="2328"/>
                    </a:cubicBezTo>
                    <a:cubicBezTo>
                      <a:pt x="1377" y="2287"/>
                      <a:pt x="1690" y="2245"/>
                      <a:pt x="1982" y="2162"/>
                    </a:cubicBezTo>
                    <a:cubicBezTo>
                      <a:pt x="2566" y="1995"/>
                      <a:pt x="3129" y="1765"/>
                      <a:pt x="3651" y="1452"/>
                    </a:cubicBezTo>
                    <a:cubicBezTo>
                      <a:pt x="4172" y="1098"/>
                      <a:pt x="4714" y="785"/>
                      <a:pt x="5278" y="514"/>
                    </a:cubicBezTo>
                    <a:cubicBezTo>
                      <a:pt x="5937" y="241"/>
                      <a:pt x="6634" y="104"/>
                      <a:pt x="7335" y="104"/>
                    </a:cubicBezTo>
                    <a:cubicBezTo>
                      <a:pt x="7919" y="104"/>
                      <a:pt x="8505" y="199"/>
                      <a:pt x="9074" y="389"/>
                    </a:cubicBezTo>
                    <a:cubicBezTo>
                      <a:pt x="9032" y="368"/>
                      <a:pt x="8990" y="347"/>
                      <a:pt x="8948" y="326"/>
                    </a:cubicBezTo>
                    <a:lnTo>
                      <a:pt x="8969" y="326"/>
                    </a:lnTo>
                    <a:cubicBezTo>
                      <a:pt x="8371" y="112"/>
                      <a:pt x="7735" y="1"/>
                      <a:pt x="71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52"/>
              <p:cNvSpPr/>
              <p:nvPr/>
            </p:nvSpPr>
            <p:spPr>
              <a:xfrm>
                <a:off x="746525" y="2958550"/>
                <a:ext cx="189300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2135" extrusionOk="0">
                    <a:moveTo>
                      <a:pt x="7551" y="255"/>
                    </a:moveTo>
                    <a:cubicBezTo>
                      <a:pt x="7551" y="255"/>
                      <a:pt x="7547" y="257"/>
                      <a:pt x="7541" y="261"/>
                    </a:cubicBezTo>
                    <a:lnTo>
                      <a:pt x="7541" y="261"/>
                    </a:lnTo>
                    <a:cubicBezTo>
                      <a:pt x="7551" y="266"/>
                      <a:pt x="7562" y="270"/>
                      <a:pt x="7572" y="276"/>
                    </a:cubicBezTo>
                    <a:lnTo>
                      <a:pt x="7551" y="255"/>
                    </a:lnTo>
                    <a:close/>
                    <a:moveTo>
                      <a:pt x="6354" y="1"/>
                    </a:moveTo>
                    <a:cubicBezTo>
                      <a:pt x="5838" y="1"/>
                      <a:pt x="5315" y="123"/>
                      <a:pt x="4818" y="296"/>
                    </a:cubicBezTo>
                    <a:cubicBezTo>
                      <a:pt x="3859" y="630"/>
                      <a:pt x="3004" y="1193"/>
                      <a:pt x="2065" y="1610"/>
                    </a:cubicBezTo>
                    <a:cubicBezTo>
                      <a:pt x="1481" y="1882"/>
                      <a:pt x="855" y="2028"/>
                      <a:pt x="209" y="2048"/>
                    </a:cubicBezTo>
                    <a:cubicBezTo>
                      <a:pt x="167" y="2048"/>
                      <a:pt x="125" y="2069"/>
                      <a:pt x="84" y="2090"/>
                    </a:cubicBezTo>
                    <a:cubicBezTo>
                      <a:pt x="84" y="2090"/>
                      <a:pt x="0" y="2132"/>
                      <a:pt x="21" y="2132"/>
                    </a:cubicBezTo>
                    <a:cubicBezTo>
                      <a:pt x="64" y="2134"/>
                      <a:pt x="107" y="2135"/>
                      <a:pt x="149" y="2135"/>
                    </a:cubicBezTo>
                    <a:cubicBezTo>
                      <a:pt x="1028" y="2135"/>
                      <a:pt x="1935" y="1737"/>
                      <a:pt x="2691" y="1339"/>
                    </a:cubicBezTo>
                    <a:cubicBezTo>
                      <a:pt x="3692" y="860"/>
                      <a:pt x="4651" y="234"/>
                      <a:pt x="5757" y="88"/>
                    </a:cubicBezTo>
                    <a:cubicBezTo>
                      <a:pt x="5925" y="58"/>
                      <a:pt x="6094" y="43"/>
                      <a:pt x="6262" y="43"/>
                    </a:cubicBezTo>
                    <a:cubicBezTo>
                      <a:pt x="6681" y="43"/>
                      <a:pt x="7095" y="133"/>
                      <a:pt x="7467" y="296"/>
                    </a:cubicBezTo>
                    <a:cubicBezTo>
                      <a:pt x="7483" y="296"/>
                      <a:pt x="7523" y="272"/>
                      <a:pt x="7541" y="261"/>
                    </a:cubicBezTo>
                    <a:lnTo>
                      <a:pt x="7541" y="261"/>
                    </a:lnTo>
                    <a:cubicBezTo>
                      <a:pt x="7160" y="76"/>
                      <a:pt x="6759" y="1"/>
                      <a:pt x="6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52"/>
              <p:cNvSpPr/>
              <p:nvPr/>
            </p:nvSpPr>
            <p:spPr>
              <a:xfrm>
                <a:off x="298075" y="2487275"/>
                <a:ext cx="123000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2860" extrusionOk="0">
                    <a:moveTo>
                      <a:pt x="63" y="0"/>
                    </a:moveTo>
                    <a:cubicBezTo>
                      <a:pt x="1" y="0"/>
                      <a:pt x="147" y="84"/>
                      <a:pt x="167" y="104"/>
                    </a:cubicBezTo>
                    <a:cubicBezTo>
                      <a:pt x="606" y="250"/>
                      <a:pt x="1023" y="355"/>
                      <a:pt x="1440" y="542"/>
                    </a:cubicBezTo>
                    <a:cubicBezTo>
                      <a:pt x="1857" y="709"/>
                      <a:pt x="2253" y="918"/>
                      <a:pt x="2650" y="1147"/>
                    </a:cubicBezTo>
                    <a:cubicBezTo>
                      <a:pt x="3421" y="1606"/>
                      <a:pt x="4151" y="2149"/>
                      <a:pt x="4777" y="2795"/>
                    </a:cubicBezTo>
                    <a:cubicBezTo>
                      <a:pt x="4792" y="2810"/>
                      <a:pt x="4887" y="2860"/>
                      <a:pt x="4911" y="2860"/>
                    </a:cubicBezTo>
                    <a:cubicBezTo>
                      <a:pt x="4919" y="2860"/>
                      <a:pt x="4919" y="2853"/>
                      <a:pt x="4902" y="2837"/>
                    </a:cubicBezTo>
                    <a:cubicBezTo>
                      <a:pt x="4235" y="2149"/>
                      <a:pt x="3484" y="1564"/>
                      <a:pt x="2650" y="1085"/>
                    </a:cubicBezTo>
                    <a:cubicBezTo>
                      <a:pt x="2253" y="834"/>
                      <a:pt x="1815" y="626"/>
                      <a:pt x="1398" y="459"/>
                    </a:cubicBezTo>
                    <a:cubicBezTo>
                      <a:pt x="960" y="250"/>
                      <a:pt x="522" y="104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52"/>
              <p:cNvSpPr/>
              <p:nvPr/>
            </p:nvSpPr>
            <p:spPr>
              <a:xfrm>
                <a:off x="409675" y="2457025"/>
                <a:ext cx="118300" cy="128400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5136" extrusionOk="0">
                    <a:moveTo>
                      <a:pt x="63" y="0"/>
                    </a:moveTo>
                    <a:cubicBezTo>
                      <a:pt x="63" y="0"/>
                      <a:pt x="0" y="21"/>
                      <a:pt x="0" y="42"/>
                    </a:cubicBezTo>
                    <a:cubicBezTo>
                      <a:pt x="334" y="501"/>
                      <a:pt x="709" y="939"/>
                      <a:pt x="1126" y="1335"/>
                    </a:cubicBezTo>
                    <a:lnTo>
                      <a:pt x="2274" y="2608"/>
                    </a:lnTo>
                    <a:lnTo>
                      <a:pt x="3400" y="3838"/>
                    </a:lnTo>
                    <a:cubicBezTo>
                      <a:pt x="3796" y="4276"/>
                      <a:pt x="4193" y="4735"/>
                      <a:pt x="4589" y="5131"/>
                    </a:cubicBezTo>
                    <a:cubicBezTo>
                      <a:pt x="4592" y="5134"/>
                      <a:pt x="4597" y="5136"/>
                      <a:pt x="4603" y="5136"/>
                    </a:cubicBezTo>
                    <a:cubicBezTo>
                      <a:pt x="4642" y="5136"/>
                      <a:pt x="4732" y="5087"/>
                      <a:pt x="4714" y="5069"/>
                    </a:cubicBezTo>
                    <a:cubicBezTo>
                      <a:pt x="4359" y="4610"/>
                      <a:pt x="3942" y="4193"/>
                      <a:pt x="3567" y="3776"/>
                    </a:cubicBezTo>
                    <a:lnTo>
                      <a:pt x="2441" y="2524"/>
                    </a:lnTo>
                    <a:lnTo>
                      <a:pt x="1293" y="1273"/>
                    </a:lnTo>
                    <a:cubicBezTo>
                      <a:pt x="918" y="814"/>
                      <a:pt x="501" y="397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52"/>
              <p:cNvSpPr/>
              <p:nvPr/>
            </p:nvSpPr>
            <p:spPr>
              <a:xfrm>
                <a:off x="525950" y="2474750"/>
                <a:ext cx="82925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540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" y="21"/>
                      <a:pt x="42" y="63"/>
                      <a:pt x="84" y="84"/>
                    </a:cubicBezTo>
                    <a:cubicBezTo>
                      <a:pt x="1586" y="1481"/>
                      <a:pt x="2670" y="3296"/>
                      <a:pt x="3213" y="5298"/>
                    </a:cubicBezTo>
                    <a:cubicBezTo>
                      <a:pt x="3213" y="5340"/>
                      <a:pt x="3296" y="5361"/>
                      <a:pt x="3317" y="5403"/>
                    </a:cubicBezTo>
                    <a:lnTo>
                      <a:pt x="3317" y="5382"/>
                    </a:lnTo>
                    <a:cubicBezTo>
                      <a:pt x="2879" y="3692"/>
                      <a:pt x="2024" y="2128"/>
                      <a:pt x="856" y="856"/>
                    </a:cubicBezTo>
                    <a:cubicBezTo>
                      <a:pt x="584" y="543"/>
                      <a:pt x="292" y="25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52"/>
              <p:cNvSpPr/>
              <p:nvPr/>
            </p:nvSpPr>
            <p:spPr>
              <a:xfrm>
                <a:off x="281475" y="2565800"/>
                <a:ext cx="191800" cy="66600"/>
              </a:xfrm>
              <a:custGeom>
                <a:avLst/>
                <a:gdLst/>
                <a:ahLst/>
                <a:cxnLst/>
                <a:rect l="l" t="t" r="r" b="b"/>
                <a:pathLst>
                  <a:path w="7672" h="2664" extrusionOk="0">
                    <a:moveTo>
                      <a:pt x="6709" y="1"/>
                    </a:moveTo>
                    <a:cubicBezTo>
                      <a:pt x="6095" y="1"/>
                      <a:pt x="5463" y="269"/>
                      <a:pt x="4899" y="509"/>
                    </a:cubicBezTo>
                    <a:cubicBezTo>
                      <a:pt x="3856" y="926"/>
                      <a:pt x="2834" y="1323"/>
                      <a:pt x="1812" y="1761"/>
                    </a:cubicBezTo>
                    <a:lnTo>
                      <a:pt x="39" y="2470"/>
                    </a:lnTo>
                    <a:cubicBezTo>
                      <a:pt x="1" y="2489"/>
                      <a:pt x="153" y="2663"/>
                      <a:pt x="228" y="2663"/>
                    </a:cubicBezTo>
                    <a:cubicBezTo>
                      <a:pt x="235" y="2663"/>
                      <a:pt x="242" y="2661"/>
                      <a:pt x="247" y="2658"/>
                    </a:cubicBezTo>
                    <a:cubicBezTo>
                      <a:pt x="1520" y="2136"/>
                      <a:pt x="2792" y="1615"/>
                      <a:pt x="4044" y="1093"/>
                    </a:cubicBezTo>
                    <a:cubicBezTo>
                      <a:pt x="4648" y="843"/>
                      <a:pt x="5253" y="572"/>
                      <a:pt x="5858" y="363"/>
                    </a:cubicBezTo>
                    <a:cubicBezTo>
                      <a:pt x="6196" y="251"/>
                      <a:pt x="6557" y="161"/>
                      <a:pt x="6912" y="161"/>
                    </a:cubicBezTo>
                    <a:cubicBezTo>
                      <a:pt x="7150" y="161"/>
                      <a:pt x="7385" y="201"/>
                      <a:pt x="7610" y="301"/>
                    </a:cubicBezTo>
                    <a:cubicBezTo>
                      <a:pt x="7619" y="303"/>
                      <a:pt x="7626" y="304"/>
                      <a:pt x="7631" y="304"/>
                    </a:cubicBezTo>
                    <a:cubicBezTo>
                      <a:pt x="7672" y="304"/>
                      <a:pt x="7587" y="236"/>
                      <a:pt x="7569" y="217"/>
                    </a:cubicBezTo>
                    <a:cubicBezTo>
                      <a:pt x="7292" y="62"/>
                      <a:pt x="7002" y="1"/>
                      <a:pt x="67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52"/>
              <p:cNvSpPr/>
              <p:nvPr/>
            </p:nvSpPr>
            <p:spPr>
              <a:xfrm>
                <a:off x="352825" y="2602450"/>
                <a:ext cx="196625" cy="88725"/>
              </a:xfrm>
              <a:custGeom>
                <a:avLst/>
                <a:gdLst/>
                <a:ahLst/>
                <a:cxnLst/>
                <a:rect l="l" t="t" r="r" b="b"/>
                <a:pathLst>
                  <a:path w="7865" h="3549" extrusionOk="0">
                    <a:moveTo>
                      <a:pt x="7310" y="1"/>
                    </a:moveTo>
                    <a:cubicBezTo>
                      <a:pt x="6457" y="1"/>
                      <a:pt x="5626" y="433"/>
                      <a:pt x="4923" y="879"/>
                    </a:cubicBezTo>
                    <a:cubicBezTo>
                      <a:pt x="3964" y="1484"/>
                      <a:pt x="3129" y="2318"/>
                      <a:pt x="2128" y="2860"/>
                    </a:cubicBezTo>
                    <a:cubicBezTo>
                      <a:pt x="1565" y="3194"/>
                      <a:pt x="918" y="3382"/>
                      <a:pt x="251" y="3382"/>
                    </a:cubicBezTo>
                    <a:cubicBezTo>
                      <a:pt x="209" y="3382"/>
                      <a:pt x="147" y="3444"/>
                      <a:pt x="105" y="3465"/>
                    </a:cubicBezTo>
                    <a:cubicBezTo>
                      <a:pt x="63" y="3507"/>
                      <a:pt x="1" y="3548"/>
                      <a:pt x="22" y="3548"/>
                    </a:cubicBezTo>
                    <a:cubicBezTo>
                      <a:pt x="1085" y="3548"/>
                      <a:pt x="2024" y="3027"/>
                      <a:pt x="2879" y="2422"/>
                    </a:cubicBezTo>
                    <a:cubicBezTo>
                      <a:pt x="3859" y="1755"/>
                      <a:pt x="4715" y="900"/>
                      <a:pt x="5820" y="420"/>
                    </a:cubicBezTo>
                    <a:cubicBezTo>
                      <a:pt x="6339" y="195"/>
                      <a:pt x="6902" y="70"/>
                      <a:pt x="7460" y="70"/>
                    </a:cubicBezTo>
                    <a:cubicBezTo>
                      <a:pt x="7574" y="70"/>
                      <a:pt x="7688" y="75"/>
                      <a:pt x="7801" y="86"/>
                    </a:cubicBezTo>
                    <a:cubicBezTo>
                      <a:pt x="7813" y="86"/>
                      <a:pt x="7832" y="73"/>
                      <a:pt x="7846" y="61"/>
                    </a:cubicBezTo>
                    <a:lnTo>
                      <a:pt x="7846" y="61"/>
                    </a:lnTo>
                    <a:cubicBezTo>
                      <a:pt x="7852" y="62"/>
                      <a:pt x="7858" y="64"/>
                      <a:pt x="7864" y="65"/>
                    </a:cubicBezTo>
                    <a:lnTo>
                      <a:pt x="7864" y="44"/>
                    </a:lnTo>
                    <a:cubicBezTo>
                      <a:pt x="7864" y="44"/>
                      <a:pt x="7856" y="52"/>
                      <a:pt x="7846" y="61"/>
                    </a:cubicBezTo>
                    <a:lnTo>
                      <a:pt x="7846" y="61"/>
                    </a:lnTo>
                    <a:cubicBezTo>
                      <a:pt x="7667" y="20"/>
                      <a:pt x="7488" y="1"/>
                      <a:pt x="73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52"/>
              <p:cNvSpPr/>
              <p:nvPr/>
            </p:nvSpPr>
            <p:spPr>
              <a:xfrm>
                <a:off x="450850" y="2627525"/>
                <a:ext cx="150725" cy="122050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4882" extrusionOk="0">
                    <a:moveTo>
                      <a:pt x="6029" y="1"/>
                    </a:moveTo>
                    <a:cubicBezTo>
                      <a:pt x="6027" y="1"/>
                      <a:pt x="6026" y="1"/>
                      <a:pt x="6024" y="2"/>
                    </a:cubicBezTo>
                    <a:lnTo>
                      <a:pt x="6024" y="2"/>
                    </a:lnTo>
                    <a:cubicBezTo>
                      <a:pt x="6026" y="2"/>
                      <a:pt x="6027" y="1"/>
                      <a:pt x="6029" y="1"/>
                    </a:cubicBezTo>
                    <a:close/>
                    <a:moveTo>
                      <a:pt x="6024" y="2"/>
                    </a:moveTo>
                    <a:lnTo>
                      <a:pt x="6024" y="2"/>
                    </a:lnTo>
                    <a:cubicBezTo>
                      <a:pt x="4003" y="504"/>
                      <a:pt x="2440" y="2004"/>
                      <a:pt x="1106" y="3547"/>
                    </a:cubicBezTo>
                    <a:cubicBezTo>
                      <a:pt x="919" y="3755"/>
                      <a:pt x="731" y="3985"/>
                      <a:pt x="543" y="4214"/>
                    </a:cubicBezTo>
                    <a:cubicBezTo>
                      <a:pt x="360" y="4418"/>
                      <a:pt x="176" y="4642"/>
                      <a:pt x="12" y="4867"/>
                    </a:cubicBezTo>
                    <a:lnTo>
                      <a:pt x="12" y="4867"/>
                    </a:lnTo>
                    <a:cubicBezTo>
                      <a:pt x="43" y="4839"/>
                      <a:pt x="134" y="4791"/>
                      <a:pt x="168" y="4756"/>
                    </a:cubicBezTo>
                    <a:cubicBezTo>
                      <a:pt x="481" y="4402"/>
                      <a:pt x="773" y="4026"/>
                      <a:pt x="1086" y="3651"/>
                    </a:cubicBezTo>
                    <a:cubicBezTo>
                      <a:pt x="1398" y="3296"/>
                      <a:pt x="1732" y="2900"/>
                      <a:pt x="2066" y="2566"/>
                    </a:cubicBezTo>
                    <a:cubicBezTo>
                      <a:pt x="2754" y="1836"/>
                      <a:pt x="3526" y="1211"/>
                      <a:pt x="4402" y="710"/>
                    </a:cubicBezTo>
                    <a:cubicBezTo>
                      <a:pt x="4882" y="439"/>
                      <a:pt x="5403" y="230"/>
                      <a:pt x="5925" y="84"/>
                    </a:cubicBezTo>
                    <a:cubicBezTo>
                      <a:pt x="5963" y="84"/>
                      <a:pt x="6002" y="12"/>
                      <a:pt x="6024" y="2"/>
                    </a:cubicBezTo>
                    <a:close/>
                    <a:moveTo>
                      <a:pt x="12" y="4867"/>
                    </a:moveTo>
                    <a:lnTo>
                      <a:pt x="12" y="4867"/>
                    </a:lnTo>
                    <a:cubicBezTo>
                      <a:pt x="5" y="4873"/>
                      <a:pt x="1" y="4878"/>
                      <a:pt x="1" y="4882"/>
                    </a:cubicBezTo>
                    <a:cubicBezTo>
                      <a:pt x="5" y="4877"/>
                      <a:pt x="8" y="4872"/>
                      <a:pt x="12" y="48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52"/>
              <p:cNvSpPr/>
              <p:nvPr/>
            </p:nvSpPr>
            <p:spPr>
              <a:xfrm>
                <a:off x="637025" y="2539925"/>
                <a:ext cx="29800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3255" extrusionOk="0">
                    <a:moveTo>
                      <a:pt x="1189" y="3150"/>
                    </a:moveTo>
                    <a:lnTo>
                      <a:pt x="1189" y="3162"/>
                    </a:lnTo>
                    <a:lnTo>
                      <a:pt x="1189" y="3162"/>
                    </a:lnTo>
                    <a:cubicBezTo>
                      <a:pt x="1192" y="3157"/>
                      <a:pt x="1192" y="3153"/>
                      <a:pt x="1189" y="3150"/>
                    </a:cubicBezTo>
                    <a:close/>
                    <a:moveTo>
                      <a:pt x="167" y="1"/>
                    </a:moveTo>
                    <a:cubicBezTo>
                      <a:pt x="167" y="1"/>
                      <a:pt x="0" y="84"/>
                      <a:pt x="0" y="126"/>
                    </a:cubicBezTo>
                    <a:cubicBezTo>
                      <a:pt x="0" y="418"/>
                      <a:pt x="42" y="689"/>
                      <a:pt x="125" y="981"/>
                    </a:cubicBezTo>
                    <a:cubicBezTo>
                      <a:pt x="188" y="1231"/>
                      <a:pt x="271" y="1503"/>
                      <a:pt x="355" y="1753"/>
                    </a:cubicBezTo>
                    <a:cubicBezTo>
                      <a:pt x="522" y="2295"/>
                      <a:pt x="751" y="2796"/>
                      <a:pt x="1064" y="3255"/>
                    </a:cubicBezTo>
                    <a:cubicBezTo>
                      <a:pt x="1064" y="3255"/>
                      <a:pt x="1165" y="3197"/>
                      <a:pt x="1187" y="3166"/>
                    </a:cubicBezTo>
                    <a:lnTo>
                      <a:pt x="1187" y="3166"/>
                    </a:lnTo>
                    <a:cubicBezTo>
                      <a:pt x="1188" y="3167"/>
                      <a:pt x="1188" y="3169"/>
                      <a:pt x="1189" y="3171"/>
                    </a:cubicBezTo>
                    <a:lnTo>
                      <a:pt x="1189" y="3162"/>
                    </a:lnTo>
                    <a:lnTo>
                      <a:pt x="1189" y="3162"/>
                    </a:lnTo>
                    <a:cubicBezTo>
                      <a:pt x="1188" y="3163"/>
                      <a:pt x="1188" y="3164"/>
                      <a:pt x="1187" y="3166"/>
                    </a:cubicBezTo>
                    <a:lnTo>
                      <a:pt x="1187" y="3166"/>
                    </a:lnTo>
                    <a:cubicBezTo>
                      <a:pt x="979" y="2646"/>
                      <a:pt x="730" y="2126"/>
                      <a:pt x="563" y="1607"/>
                    </a:cubicBezTo>
                    <a:cubicBezTo>
                      <a:pt x="480" y="1336"/>
                      <a:pt x="396" y="1085"/>
                      <a:pt x="334" y="814"/>
                    </a:cubicBezTo>
                    <a:cubicBezTo>
                      <a:pt x="271" y="564"/>
                      <a:pt x="250" y="251"/>
                      <a:pt x="1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1" name="Google Shape;3801;p52"/>
          <p:cNvGrpSpPr/>
          <p:nvPr/>
        </p:nvGrpSpPr>
        <p:grpSpPr>
          <a:xfrm>
            <a:off x="8581300" y="2272600"/>
            <a:ext cx="1174850" cy="2506000"/>
            <a:chOff x="8505100" y="2272600"/>
            <a:chExt cx="1174850" cy="2506000"/>
          </a:xfrm>
        </p:grpSpPr>
        <p:sp>
          <p:nvSpPr>
            <p:cNvPr id="3802" name="Google Shape;3802;p52"/>
            <p:cNvSpPr/>
            <p:nvPr/>
          </p:nvSpPr>
          <p:spPr>
            <a:xfrm>
              <a:off x="8814300" y="4665200"/>
              <a:ext cx="748500" cy="11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3" name="Google Shape;3803;p52"/>
            <p:cNvGrpSpPr/>
            <p:nvPr/>
          </p:nvGrpSpPr>
          <p:grpSpPr>
            <a:xfrm>
              <a:off x="8505100" y="2272600"/>
              <a:ext cx="1174850" cy="2455800"/>
              <a:chOff x="8428900" y="2272600"/>
              <a:chExt cx="1174850" cy="2455800"/>
            </a:xfrm>
          </p:grpSpPr>
          <p:sp>
            <p:nvSpPr>
              <p:cNvPr id="3804" name="Google Shape;3804;p52"/>
              <p:cNvSpPr/>
              <p:nvPr/>
            </p:nvSpPr>
            <p:spPr>
              <a:xfrm>
                <a:off x="8818950" y="4235450"/>
                <a:ext cx="574125" cy="492950"/>
              </a:xfrm>
              <a:custGeom>
                <a:avLst/>
                <a:gdLst/>
                <a:ahLst/>
                <a:cxnLst/>
                <a:rect l="l" t="t" r="r" b="b"/>
                <a:pathLst>
                  <a:path w="22965" h="19718" extrusionOk="0">
                    <a:moveTo>
                      <a:pt x="19544" y="1"/>
                    </a:moveTo>
                    <a:cubicBezTo>
                      <a:pt x="18835" y="22"/>
                      <a:pt x="18147" y="105"/>
                      <a:pt x="17458" y="105"/>
                    </a:cubicBezTo>
                    <a:lnTo>
                      <a:pt x="5298" y="105"/>
                    </a:lnTo>
                    <a:cubicBezTo>
                      <a:pt x="4902" y="105"/>
                      <a:pt x="4318" y="147"/>
                      <a:pt x="3922" y="147"/>
                    </a:cubicBezTo>
                    <a:cubicBezTo>
                      <a:pt x="3873" y="154"/>
                      <a:pt x="3822" y="156"/>
                      <a:pt x="3768" y="156"/>
                    </a:cubicBezTo>
                    <a:cubicBezTo>
                      <a:pt x="3660" y="156"/>
                      <a:pt x="3539" y="147"/>
                      <a:pt x="3400" y="147"/>
                    </a:cubicBezTo>
                    <a:lnTo>
                      <a:pt x="3379" y="147"/>
                    </a:lnTo>
                    <a:cubicBezTo>
                      <a:pt x="3025" y="147"/>
                      <a:pt x="2608" y="126"/>
                      <a:pt x="2170" y="126"/>
                    </a:cubicBezTo>
                    <a:cubicBezTo>
                      <a:pt x="1377" y="147"/>
                      <a:pt x="584" y="293"/>
                      <a:pt x="272" y="814"/>
                    </a:cubicBezTo>
                    <a:cubicBezTo>
                      <a:pt x="0" y="1273"/>
                      <a:pt x="522" y="2962"/>
                      <a:pt x="605" y="3484"/>
                    </a:cubicBezTo>
                    <a:cubicBezTo>
                      <a:pt x="730" y="4381"/>
                      <a:pt x="856" y="5278"/>
                      <a:pt x="1002" y="6174"/>
                    </a:cubicBezTo>
                    <a:lnTo>
                      <a:pt x="1168" y="7322"/>
                    </a:lnTo>
                    <a:cubicBezTo>
                      <a:pt x="1669" y="10429"/>
                      <a:pt x="2253" y="13537"/>
                      <a:pt x="2879" y="16624"/>
                    </a:cubicBezTo>
                    <a:cubicBezTo>
                      <a:pt x="3025" y="17271"/>
                      <a:pt x="3150" y="17896"/>
                      <a:pt x="3275" y="18522"/>
                    </a:cubicBezTo>
                    <a:lnTo>
                      <a:pt x="3838" y="18689"/>
                    </a:lnTo>
                    <a:cubicBezTo>
                      <a:pt x="4422" y="18877"/>
                      <a:pt x="5006" y="19023"/>
                      <a:pt x="5590" y="19148"/>
                    </a:cubicBezTo>
                    <a:cubicBezTo>
                      <a:pt x="7319" y="19529"/>
                      <a:pt x="9078" y="19718"/>
                      <a:pt x="10836" y="19718"/>
                    </a:cubicBezTo>
                    <a:cubicBezTo>
                      <a:pt x="13406" y="19718"/>
                      <a:pt x="15974" y="19315"/>
                      <a:pt x="18439" y="18522"/>
                    </a:cubicBezTo>
                    <a:cubicBezTo>
                      <a:pt x="19169" y="15769"/>
                      <a:pt x="19919" y="12974"/>
                      <a:pt x="20670" y="10200"/>
                    </a:cubicBezTo>
                    <a:cubicBezTo>
                      <a:pt x="20775" y="9804"/>
                      <a:pt x="20879" y="9407"/>
                      <a:pt x="20983" y="9032"/>
                    </a:cubicBezTo>
                    <a:cubicBezTo>
                      <a:pt x="21129" y="8427"/>
                      <a:pt x="21296" y="7822"/>
                      <a:pt x="21442" y="7217"/>
                    </a:cubicBezTo>
                    <a:cubicBezTo>
                      <a:pt x="21755" y="6028"/>
                      <a:pt x="22068" y="4840"/>
                      <a:pt x="22422" y="3672"/>
                    </a:cubicBezTo>
                    <a:cubicBezTo>
                      <a:pt x="22777" y="2399"/>
                      <a:pt x="22965" y="522"/>
                      <a:pt x="21275" y="126"/>
                    </a:cubicBezTo>
                    <a:cubicBezTo>
                      <a:pt x="20962" y="42"/>
                      <a:pt x="20629" y="1"/>
                      <a:pt x="203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52"/>
              <p:cNvSpPr/>
              <p:nvPr/>
            </p:nvSpPr>
            <p:spPr>
              <a:xfrm>
                <a:off x="8789600" y="4236375"/>
                <a:ext cx="613900" cy="204900"/>
              </a:xfrm>
              <a:custGeom>
                <a:avLst/>
                <a:gdLst/>
                <a:ahLst/>
                <a:cxnLst/>
                <a:rect l="l" t="t" r="r" b="b"/>
                <a:pathLst>
                  <a:path w="24556" h="8196" extrusionOk="0">
                    <a:moveTo>
                      <a:pt x="21731" y="0"/>
                    </a:moveTo>
                    <a:cubicBezTo>
                      <a:pt x="21636" y="0"/>
                      <a:pt x="21542" y="2"/>
                      <a:pt x="21448" y="5"/>
                    </a:cubicBezTo>
                    <a:lnTo>
                      <a:pt x="21427" y="5"/>
                    </a:lnTo>
                    <a:cubicBezTo>
                      <a:pt x="21177" y="5"/>
                      <a:pt x="20927" y="26"/>
                      <a:pt x="20676" y="47"/>
                    </a:cubicBezTo>
                    <a:lnTo>
                      <a:pt x="20655" y="47"/>
                    </a:lnTo>
                    <a:cubicBezTo>
                      <a:pt x="20113" y="68"/>
                      <a:pt x="19571" y="110"/>
                      <a:pt x="19029" y="110"/>
                    </a:cubicBezTo>
                    <a:lnTo>
                      <a:pt x="5867" y="110"/>
                    </a:lnTo>
                    <a:cubicBezTo>
                      <a:pt x="5513" y="110"/>
                      <a:pt x="4970" y="151"/>
                      <a:pt x="4574" y="172"/>
                    </a:cubicBezTo>
                    <a:lnTo>
                      <a:pt x="4407" y="172"/>
                    </a:lnTo>
                    <a:cubicBezTo>
                      <a:pt x="4074" y="172"/>
                      <a:pt x="3719" y="151"/>
                      <a:pt x="3323" y="131"/>
                    </a:cubicBezTo>
                    <a:lnTo>
                      <a:pt x="2968" y="110"/>
                    </a:lnTo>
                    <a:cubicBezTo>
                      <a:pt x="2854" y="105"/>
                      <a:pt x="2739" y="102"/>
                      <a:pt x="2625" y="102"/>
                    </a:cubicBezTo>
                    <a:cubicBezTo>
                      <a:pt x="1279" y="102"/>
                      <a:pt x="1" y="480"/>
                      <a:pt x="423" y="2133"/>
                    </a:cubicBezTo>
                    <a:cubicBezTo>
                      <a:pt x="799" y="3614"/>
                      <a:pt x="1174" y="5095"/>
                      <a:pt x="1550" y="6575"/>
                    </a:cubicBezTo>
                    <a:cubicBezTo>
                      <a:pt x="1592" y="6742"/>
                      <a:pt x="1654" y="6909"/>
                      <a:pt x="1758" y="7034"/>
                    </a:cubicBezTo>
                    <a:cubicBezTo>
                      <a:pt x="1925" y="7180"/>
                      <a:pt x="2134" y="7264"/>
                      <a:pt x="2342" y="7306"/>
                    </a:cubicBezTo>
                    <a:cubicBezTo>
                      <a:pt x="2593" y="7368"/>
                      <a:pt x="2885" y="7389"/>
                      <a:pt x="3072" y="7431"/>
                    </a:cubicBezTo>
                    <a:cubicBezTo>
                      <a:pt x="3698" y="7556"/>
                      <a:pt x="4366" y="7660"/>
                      <a:pt x="5012" y="7764"/>
                    </a:cubicBezTo>
                    <a:cubicBezTo>
                      <a:pt x="7259" y="8043"/>
                      <a:pt x="9517" y="8196"/>
                      <a:pt x="11779" y="8196"/>
                    </a:cubicBezTo>
                    <a:cubicBezTo>
                      <a:pt x="12561" y="8196"/>
                      <a:pt x="13344" y="8177"/>
                      <a:pt x="14127" y="8140"/>
                    </a:cubicBezTo>
                    <a:cubicBezTo>
                      <a:pt x="15524" y="8098"/>
                      <a:pt x="16901" y="7994"/>
                      <a:pt x="18299" y="7848"/>
                    </a:cubicBezTo>
                    <a:cubicBezTo>
                      <a:pt x="19592" y="7702"/>
                      <a:pt x="20885" y="7514"/>
                      <a:pt x="22157" y="7243"/>
                    </a:cubicBezTo>
                    <a:cubicBezTo>
                      <a:pt x="22303" y="7222"/>
                      <a:pt x="22449" y="7201"/>
                      <a:pt x="22595" y="7201"/>
                    </a:cubicBezTo>
                    <a:cubicBezTo>
                      <a:pt x="22622" y="7203"/>
                      <a:pt x="22649" y="7204"/>
                      <a:pt x="22676" y="7204"/>
                    </a:cubicBezTo>
                    <a:cubicBezTo>
                      <a:pt x="22916" y="7204"/>
                      <a:pt x="23133" y="7120"/>
                      <a:pt x="23283" y="6951"/>
                    </a:cubicBezTo>
                    <a:cubicBezTo>
                      <a:pt x="23409" y="6784"/>
                      <a:pt x="23471" y="6596"/>
                      <a:pt x="23492" y="6388"/>
                    </a:cubicBezTo>
                    <a:lnTo>
                      <a:pt x="23555" y="6137"/>
                    </a:lnTo>
                    <a:cubicBezTo>
                      <a:pt x="23784" y="4949"/>
                      <a:pt x="24014" y="3781"/>
                      <a:pt x="24264" y="2592"/>
                    </a:cubicBezTo>
                    <a:cubicBezTo>
                      <a:pt x="24347" y="2195"/>
                      <a:pt x="24431" y="1778"/>
                      <a:pt x="24514" y="1382"/>
                    </a:cubicBezTo>
                    <a:cubicBezTo>
                      <a:pt x="24556" y="1194"/>
                      <a:pt x="24556" y="1007"/>
                      <a:pt x="24514" y="819"/>
                    </a:cubicBezTo>
                    <a:cubicBezTo>
                      <a:pt x="24389" y="485"/>
                      <a:pt x="23492" y="214"/>
                      <a:pt x="23179" y="131"/>
                    </a:cubicBezTo>
                    <a:cubicBezTo>
                      <a:pt x="22693" y="44"/>
                      <a:pt x="22206" y="0"/>
                      <a:pt x="2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52"/>
              <p:cNvSpPr/>
              <p:nvPr/>
            </p:nvSpPr>
            <p:spPr>
              <a:xfrm>
                <a:off x="8803300" y="4218250"/>
                <a:ext cx="598650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3946" h="3150" extrusionOk="0">
                    <a:moveTo>
                      <a:pt x="11347" y="0"/>
                    </a:moveTo>
                    <a:cubicBezTo>
                      <a:pt x="11013" y="0"/>
                      <a:pt x="10659" y="21"/>
                      <a:pt x="10304" y="21"/>
                    </a:cubicBezTo>
                    <a:lnTo>
                      <a:pt x="8365" y="21"/>
                    </a:lnTo>
                    <a:cubicBezTo>
                      <a:pt x="8344" y="32"/>
                      <a:pt x="8318" y="37"/>
                      <a:pt x="8292" y="37"/>
                    </a:cubicBezTo>
                    <a:cubicBezTo>
                      <a:pt x="8265" y="37"/>
                      <a:pt x="8239" y="32"/>
                      <a:pt x="8219" y="21"/>
                    </a:cubicBezTo>
                    <a:cubicBezTo>
                      <a:pt x="8198" y="32"/>
                      <a:pt x="8182" y="37"/>
                      <a:pt x="8166" y="37"/>
                    </a:cubicBezTo>
                    <a:cubicBezTo>
                      <a:pt x="8151" y="37"/>
                      <a:pt x="8135" y="32"/>
                      <a:pt x="8114" y="21"/>
                    </a:cubicBezTo>
                    <a:lnTo>
                      <a:pt x="7843" y="21"/>
                    </a:lnTo>
                    <a:cubicBezTo>
                      <a:pt x="7655" y="42"/>
                      <a:pt x="7468" y="42"/>
                      <a:pt x="7259" y="63"/>
                    </a:cubicBezTo>
                    <a:lnTo>
                      <a:pt x="6571" y="63"/>
                    </a:lnTo>
                    <a:lnTo>
                      <a:pt x="5716" y="126"/>
                    </a:lnTo>
                    <a:lnTo>
                      <a:pt x="5570" y="146"/>
                    </a:lnTo>
                    <a:lnTo>
                      <a:pt x="5403" y="167"/>
                    </a:lnTo>
                    <a:cubicBezTo>
                      <a:pt x="4402" y="251"/>
                      <a:pt x="3505" y="376"/>
                      <a:pt x="2733" y="501"/>
                    </a:cubicBezTo>
                    <a:lnTo>
                      <a:pt x="2587" y="522"/>
                    </a:lnTo>
                    <a:lnTo>
                      <a:pt x="2441" y="564"/>
                    </a:lnTo>
                    <a:cubicBezTo>
                      <a:pt x="898" y="856"/>
                      <a:pt x="1" y="1189"/>
                      <a:pt x="1" y="1586"/>
                    </a:cubicBezTo>
                    <a:cubicBezTo>
                      <a:pt x="1" y="2024"/>
                      <a:pt x="1252" y="2441"/>
                      <a:pt x="3275" y="2733"/>
                    </a:cubicBezTo>
                    <a:cubicBezTo>
                      <a:pt x="3338" y="2754"/>
                      <a:pt x="3400" y="2754"/>
                      <a:pt x="3463" y="2774"/>
                    </a:cubicBezTo>
                    <a:cubicBezTo>
                      <a:pt x="3505" y="2774"/>
                      <a:pt x="3567" y="2795"/>
                      <a:pt x="3630" y="2795"/>
                    </a:cubicBezTo>
                    <a:cubicBezTo>
                      <a:pt x="3880" y="2816"/>
                      <a:pt x="4130" y="2858"/>
                      <a:pt x="4381" y="2879"/>
                    </a:cubicBezTo>
                    <a:cubicBezTo>
                      <a:pt x="4548" y="2900"/>
                      <a:pt x="4714" y="2920"/>
                      <a:pt x="4881" y="2941"/>
                    </a:cubicBezTo>
                    <a:cubicBezTo>
                      <a:pt x="5382" y="2983"/>
                      <a:pt x="5903" y="3046"/>
                      <a:pt x="6467" y="3066"/>
                    </a:cubicBezTo>
                    <a:lnTo>
                      <a:pt x="6633" y="3087"/>
                    </a:lnTo>
                    <a:lnTo>
                      <a:pt x="6800" y="3087"/>
                    </a:lnTo>
                    <a:cubicBezTo>
                      <a:pt x="6946" y="3108"/>
                      <a:pt x="7071" y="3108"/>
                      <a:pt x="7197" y="3108"/>
                    </a:cubicBezTo>
                    <a:lnTo>
                      <a:pt x="7468" y="3129"/>
                    </a:lnTo>
                    <a:lnTo>
                      <a:pt x="9241" y="3129"/>
                    </a:lnTo>
                    <a:lnTo>
                      <a:pt x="9616" y="3150"/>
                    </a:lnTo>
                    <a:lnTo>
                      <a:pt x="10033" y="3150"/>
                    </a:lnTo>
                    <a:cubicBezTo>
                      <a:pt x="10044" y="3139"/>
                      <a:pt x="10059" y="3134"/>
                      <a:pt x="10075" y="3134"/>
                    </a:cubicBezTo>
                    <a:cubicBezTo>
                      <a:pt x="10091" y="3134"/>
                      <a:pt x="10106" y="3139"/>
                      <a:pt x="10117" y="3150"/>
                    </a:cubicBezTo>
                    <a:lnTo>
                      <a:pt x="14643" y="3150"/>
                    </a:lnTo>
                    <a:cubicBezTo>
                      <a:pt x="14789" y="3150"/>
                      <a:pt x="14914" y="3129"/>
                      <a:pt x="15060" y="3129"/>
                    </a:cubicBezTo>
                    <a:lnTo>
                      <a:pt x="15560" y="3129"/>
                    </a:lnTo>
                    <a:cubicBezTo>
                      <a:pt x="16019" y="3108"/>
                      <a:pt x="16457" y="3087"/>
                      <a:pt x="16895" y="3066"/>
                    </a:cubicBezTo>
                    <a:cubicBezTo>
                      <a:pt x="16916" y="3056"/>
                      <a:pt x="16937" y="3051"/>
                      <a:pt x="16958" y="3051"/>
                    </a:cubicBezTo>
                    <a:cubicBezTo>
                      <a:pt x="16979" y="3051"/>
                      <a:pt x="17000" y="3056"/>
                      <a:pt x="17020" y="3066"/>
                    </a:cubicBezTo>
                    <a:lnTo>
                      <a:pt x="17187" y="3046"/>
                    </a:lnTo>
                    <a:lnTo>
                      <a:pt x="17563" y="3046"/>
                    </a:lnTo>
                    <a:lnTo>
                      <a:pt x="17709" y="3025"/>
                    </a:lnTo>
                    <a:cubicBezTo>
                      <a:pt x="19002" y="2941"/>
                      <a:pt x="20316" y="2774"/>
                      <a:pt x="21588" y="2545"/>
                    </a:cubicBezTo>
                    <a:cubicBezTo>
                      <a:pt x="21651" y="2545"/>
                      <a:pt x="21713" y="2524"/>
                      <a:pt x="21755" y="2524"/>
                    </a:cubicBezTo>
                    <a:lnTo>
                      <a:pt x="21943" y="2482"/>
                    </a:lnTo>
                    <a:cubicBezTo>
                      <a:pt x="23194" y="2211"/>
                      <a:pt x="23945" y="1898"/>
                      <a:pt x="23945" y="1544"/>
                    </a:cubicBezTo>
                    <a:cubicBezTo>
                      <a:pt x="23945" y="1252"/>
                      <a:pt x="23361" y="960"/>
                      <a:pt x="22381" y="710"/>
                    </a:cubicBezTo>
                    <a:cubicBezTo>
                      <a:pt x="22339" y="710"/>
                      <a:pt x="22277" y="689"/>
                      <a:pt x="22235" y="689"/>
                    </a:cubicBezTo>
                    <a:cubicBezTo>
                      <a:pt x="22193" y="668"/>
                      <a:pt x="22131" y="668"/>
                      <a:pt x="22089" y="647"/>
                    </a:cubicBezTo>
                    <a:cubicBezTo>
                      <a:pt x="20858" y="397"/>
                      <a:pt x="19628" y="230"/>
                      <a:pt x="18397" y="126"/>
                    </a:cubicBezTo>
                    <a:cubicBezTo>
                      <a:pt x="18335" y="126"/>
                      <a:pt x="18293" y="126"/>
                      <a:pt x="18230" y="105"/>
                    </a:cubicBezTo>
                    <a:lnTo>
                      <a:pt x="17855" y="105"/>
                    </a:lnTo>
                    <a:cubicBezTo>
                      <a:pt x="17813" y="105"/>
                      <a:pt x="17751" y="105"/>
                      <a:pt x="17709" y="84"/>
                    </a:cubicBezTo>
                    <a:cubicBezTo>
                      <a:pt x="17688" y="94"/>
                      <a:pt x="17667" y="99"/>
                      <a:pt x="17649" y="99"/>
                    </a:cubicBezTo>
                    <a:cubicBezTo>
                      <a:pt x="17631" y="99"/>
                      <a:pt x="17615" y="94"/>
                      <a:pt x="17604" y="84"/>
                    </a:cubicBezTo>
                    <a:lnTo>
                      <a:pt x="17292" y="84"/>
                    </a:lnTo>
                    <a:cubicBezTo>
                      <a:pt x="16812" y="63"/>
                      <a:pt x="16311" y="21"/>
                      <a:pt x="157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52"/>
              <p:cNvSpPr/>
              <p:nvPr/>
            </p:nvSpPr>
            <p:spPr>
              <a:xfrm>
                <a:off x="8813925" y="4282750"/>
                <a:ext cx="40550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16220" h="1656" extrusionOk="0">
                    <a:moveTo>
                      <a:pt x="125" y="1"/>
                    </a:moveTo>
                    <a:cubicBezTo>
                      <a:pt x="28" y="1"/>
                      <a:pt x="1" y="159"/>
                      <a:pt x="76" y="215"/>
                    </a:cubicBezTo>
                    <a:cubicBezTo>
                      <a:pt x="493" y="486"/>
                      <a:pt x="973" y="674"/>
                      <a:pt x="1453" y="778"/>
                    </a:cubicBezTo>
                    <a:cubicBezTo>
                      <a:pt x="1953" y="904"/>
                      <a:pt x="2433" y="1008"/>
                      <a:pt x="2934" y="1112"/>
                    </a:cubicBezTo>
                    <a:cubicBezTo>
                      <a:pt x="3956" y="1300"/>
                      <a:pt x="4978" y="1425"/>
                      <a:pt x="6021" y="1508"/>
                    </a:cubicBezTo>
                    <a:cubicBezTo>
                      <a:pt x="7303" y="1608"/>
                      <a:pt x="8593" y="1656"/>
                      <a:pt x="9881" y="1656"/>
                    </a:cubicBezTo>
                    <a:cubicBezTo>
                      <a:pt x="10751" y="1656"/>
                      <a:pt x="11620" y="1634"/>
                      <a:pt x="12487" y="1592"/>
                    </a:cubicBezTo>
                    <a:cubicBezTo>
                      <a:pt x="13655" y="1529"/>
                      <a:pt x="14823" y="1467"/>
                      <a:pt x="15991" y="1383"/>
                    </a:cubicBezTo>
                    <a:cubicBezTo>
                      <a:pt x="16214" y="1363"/>
                      <a:pt x="16220" y="1007"/>
                      <a:pt x="16009" y="1007"/>
                    </a:cubicBezTo>
                    <a:cubicBezTo>
                      <a:pt x="16003" y="1007"/>
                      <a:pt x="15997" y="1007"/>
                      <a:pt x="15991" y="1008"/>
                    </a:cubicBezTo>
                    <a:cubicBezTo>
                      <a:pt x="13760" y="1142"/>
                      <a:pt x="11518" y="1289"/>
                      <a:pt x="9279" y="1289"/>
                    </a:cubicBezTo>
                    <a:cubicBezTo>
                      <a:pt x="7352" y="1289"/>
                      <a:pt x="5428" y="1180"/>
                      <a:pt x="3518" y="862"/>
                    </a:cubicBezTo>
                    <a:cubicBezTo>
                      <a:pt x="2371" y="695"/>
                      <a:pt x="1244" y="403"/>
                      <a:pt x="160" y="7"/>
                    </a:cubicBezTo>
                    <a:cubicBezTo>
                      <a:pt x="147" y="3"/>
                      <a:pt x="136" y="1"/>
                      <a:pt x="1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52"/>
              <p:cNvSpPr/>
              <p:nvPr/>
            </p:nvSpPr>
            <p:spPr>
              <a:xfrm>
                <a:off x="9235575" y="4282375"/>
                <a:ext cx="1507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1194" extrusionOk="0">
                    <a:moveTo>
                      <a:pt x="5841" y="1"/>
                    </a:moveTo>
                    <a:cubicBezTo>
                      <a:pt x="5632" y="22"/>
                      <a:pt x="5424" y="84"/>
                      <a:pt x="5236" y="189"/>
                    </a:cubicBezTo>
                    <a:cubicBezTo>
                      <a:pt x="5048" y="272"/>
                      <a:pt x="4840" y="335"/>
                      <a:pt x="4631" y="418"/>
                    </a:cubicBezTo>
                    <a:cubicBezTo>
                      <a:pt x="4214" y="543"/>
                      <a:pt x="3797" y="668"/>
                      <a:pt x="3359" y="752"/>
                    </a:cubicBezTo>
                    <a:cubicBezTo>
                      <a:pt x="2274" y="919"/>
                      <a:pt x="1190" y="1002"/>
                      <a:pt x="84" y="1023"/>
                    </a:cubicBezTo>
                    <a:cubicBezTo>
                      <a:pt x="1" y="1044"/>
                      <a:pt x="1" y="1169"/>
                      <a:pt x="84" y="1190"/>
                    </a:cubicBezTo>
                    <a:cubicBezTo>
                      <a:pt x="225" y="1192"/>
                      <a:pt x="365" y="1194"/>
                      <a:pt x="505" y="1194"/>
                    </a:cubicBezTo>
                    <a:cubicBezTo>
                      <a:pt x="1487" y="1194"/>
                      <a:pt x="2454" y="1130"/>
                      <a:pt x="3421" y="1002"/>
                    </a:cubicBezTo>
                    <a:cubicBezTo>
                      <a:pt x="3901" y="939"/>
                      <a:pt x="4360" y="835"/>
                      <a:pt x="4798" y="710"/>
                    </a:cubicBezTo>
                    <a:cubicBezTo>
                      <a:pt x="5173" y="606"/>
                      <a:pt x="5716" y="522"/>
                      <a:pt x="5966" y="209"/>
                    </a:cubicBezTo>
                    <a:cubicBezTo>
                      <a:pt x="6028" y="126"/>
                      <a:pt x="5924" y="1"/>
                      <a:pt x="58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52"/>
              <p:cNvSpPr/>
              <p:nvPr/>
            </p:nvSpPr>
            <p:spPr>
              <a:xfrm>
                <a:off x="8952425" y="4681800"/>
                <a:ext cx="2774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1098" h="1028" extrusionOk="0">
                    <a:moveTo>
                      <a:pt x="10868" y="1"/>
                    </a:moveTo>
                    <a:cubicBezTo>
                      <a:pt x="10659" y="1"/>
                      <a:pt x="10451" y="63"/>
                      <a:pt x="10242" y="147"/>
                    </a:cubicBezTo>
                    <a:cubicBezTo>
                      <a:pt x="10033" y="188"/>
                      <a:pt x="9825" y="251"/>
                      <a:pt x="9616" y="293"/>
                    </a:cubicBezTo>
                    <a:cubicBezTo>
                      <a:pt x="9178" y="397"/>
                      <a:pt x="8719" y="480"/>
                      <a:pt x="8261" y="522"/>
                    </a:cubicBezTo>
                    <a:cubicBezTo>
                      <a:pt x="7611" y="599"/>
                      <a:pt x="6950" y="642"/>
                      <a:pt x="6286" y="642"/>
                    </a:cubicBezTo>
                    <a:cubicBezTo>
                      <a:pt x="6054" y="642"/>
                      <a:pt x="5822" y="637"/>
                      <a:pt x="5591" y="626"/>
                    </a:cubicBezTo>
                    <a:cubicBezTo>
                      <a:pt x="4715" y="606"/>
                      <a:pt x="3839" y="543"/>
                      <a:pt x="2942" y="460"/>
                    </a:cubicBezTo>
                    <a:cubicBezTo>
                      <a:pt x="2024" y="376"/>
                      <a:pt x="1065" y="355"/>
                      <a:pt x="126" y="209"/>
                    </a:cubicBezTo>
                    <a:cubicBezTo>
                      <a:pt x="43" y="209"/>
                      <a:pt x="1" y="334"/>
                      <a:pt x="84" y="376"/>
                    </a:cubicBezTo>
                    <a:lnTo>
                      <a:pt x="84" y="355"/>
                    </a:lnTo>
                    <a:cubicBezTo>
                      <a:pt x="981" y="606"/>
                      <a:pt x="1899" y="772"/>
                      <a:pt x="2838" y="835"/>
                    </a:cubicBezTo>
                    <a:cubicBezTo>
                      <a:pt x="3776" y="918"/>
                      <a:pt x="4715" y="1002"/>
                      <a:pt x="5653" y="1023"/>
                    </a:cubicBezTo>
                    <a:cubicBezTo>
                      <a:pt x="5810" y="1026"/>
                      <a:pt x="5966" y="1028"/>
                      <a:pt x="6121" y="1028"/>
                    </a:cubicBezTo>
                    <a:cubicBezTo>
                      <a:pt x="6898" y="1028"/>
                      <a:pt x="7666" y="984"/>
                      <a:pt x="8448" y="898"/>
                    </a:cubicBezTo>
                    <a:cubicBezTo>
                      <a:pt x="8886" y="835"/>
                      <a:pt x="9345" y="772"/>
                      <a:pt x="9783" y="668"/>
                    </a:cubicBezTo>
                    <a:cubicBezTo>
                      <a:pt x="10159" y="585"/>
                      <a:pt x="10680" y="522"/>
                      <a:pt x="10972" y="251"/>
                    </a:cubicBezTo>
                    <a:cubicBezTo>
                      <a:pt x="11097" y="168"/>
                      <a:pt x="10993" y="1"/>
                      <a:pt x="10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52"/>
              <p:cNvSpPr/>
              <p:nvPr/>
            </p:nvSpPr>
            <p:spPr>
              <a:xfrm>
                <a:off x="8827300" y="2694875"/>
                <a:ext cx="271175" cy="222400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896" extrusionOk="0">
                    <a:moveTo>
                      <a:pt x="9220" y="1"/>
                    </a:moveTo>
                    <a:cubicBezTo>
                      <a:pt x="9158" y="1"/>
                      <a:pt x="9095" y="4"/>
                      <a:pt x="9031" y="11"/>
                    </a:cubicBezTo>
                    <a:cubicBezTo>
                      <a:pt x="8468" y="73"/>
                      <a:pt x="7905" y="261"/>
                      <a:pt x="7425" y="574"/>
                    </a:cubicBezTo>
                    <a:cubicBezTo>
                      <a:pt x="4026" y="2347"/>
                      <a:pt x="1001" y="5100"/>
                      <a:pt x="0" y="8896"/>
                    </a:cubicBezTo>
                    <a:cubicBezTo>
                      <a:pt x="918" y="8354"/>
                      <a:pt x="2023" y="8062"/>
                      <a:pt x="3004" y="7686"/>
                    </a:cubicBezTo>
                    <a:lnTo>
                      <a:pt x="5653" y="6643"/>
                    </a:lnTo>
                    <a:cubicBezTo>
                      <a:pt x="6841" y="6184"/>
                      <a:pt x="8051" y="5705"/>
                      <a:pt x="9052" y="4912"/>
                    </a:cubicBezTo>
                    <a:cubicBezTo>
                      <a:pt x="10033" y="4120"/>
                      <a:pt x="10825" y="2952"/>
                      <a:pt x="10825" y="1700"/>
                    </a:cubicBezTo>
                    <a:cubicBezTo>
                      <a:pt x="10846" y="1325"/>
                      <a:pt x="10742" y="970"/>
                      <a:pt x="10554" y="657"/>
                    </a:cubicBezTo>
                    <a:cubicBezTo>
                      <a:pt x="10238" y="229"/>
                      <a:pt x="9739" y="1"/>
                      <a:pt x="9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52"/>
              <p:cNvSpPr/>
              <p:nvPr/>
            </p:nvSpPr>
            <p:spPr>
              <a:xfrm>
                <a:off x="8821550" y="2922125"/>
                <a:ext cx="286300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11452" h="7919" extrusionOk="0">
                    <a:moveTo>
                      <a:pt x="9347" y="1"/>
                    </a:moveTo>
                    <a:cubicBezTo>
                      <a:pt x="8624" y="1"/>
                      <a:pt x="7906" y="285"/>
                      <a:pt x="7238" y="619"/>
                    </a:cubicBezTo>
                    <a:cubicBezTo>
                      <a:pt x="5549" y="1433"/>
                      <a:pt x="4026" y="2580"/>
                      <a:pt x="2754" y="3957"/>
                    </a:cubicBezTo>
                    <a:cubicBezTo>
                      <a:pt x="2274" y="4478"/>
                      <a:pt x="1" y="7648"/>
                      <a:pt x="1419" y="7899"/>
                    </a:cubicBezTo>
                    <a:cubicBezTo>
                      <a:pt x="1491" y="7912"/>
                      <a:pt x="1569" y="7919"/>
                      <a:pt x="1651" y="7919"/>
                    </a:cubicBezTo>
                    <a:cubicBezTo>
                      <a:pt x="2573" y="7919"/>
                      <a:pt x="4093" y="7122"/>
                      <a:pt x="4840" y="6835"/>
                    </a:cubicBezTo>
                    <a:cubicBezTo>
                      <a:pt x="5987" y="6397"/>
                      <a:pt x="7071" y="5875"/>
                      <a:pt x="8156" y="5291"/>
                    </a:cubicBezTo>
                    <a:cubicBezTo>
                      <a:pt x="9199" y="4728"/>
                      <a:pt x="10242" y="4040"/>
                      <a:pt x="10930" y="3060"/>
                    </a:cubicBezTo>
                    <a:cubicBezTo>
                      <a:pt x="11285" y="2622"/>
                      <a:pt x="11452" y="2038"/>
                      <a:pt x="11410" y="1454"/>
                    </a:cubicBezTo>
                    <a:cubicBezTo>
                      <a:pt x="11264" y="640"/>
                      <a:pt x="10429" y="77"/>
                      <a:pt x="9616" y="14"/>
                    </a:cubicBezTo>
                    <a:cubicBezTo>
                      <a:pt x="9526" y="5"/>
                      <a:pt x="9436" y="1"/>
                      <a:pt x="9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52"/>
              <p:cNvSpPr/>
              <p:nvPr/>
            </p:nvSpPr>
            <p:spPr>
              <a:xfrm>
                <a:off x="8607250" y="2631900"/>
                <a:ext cx="211200" cy="281925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11277" extrusionOk="0">
                    <a:moveTo>
                      <a:pt x="1373" y="0"/>
                    </a:moveTo>
                    <a:cubicBezTo>
                      <a:pt x="1136" y="0"/>
                      <a:pt x="905" y="59"/>
                      <a:pt x="688" y="194"/>
                    </a:cubicBezTo>
                    <a:cubicBezTo>
                      <a:pt x="230" y="527"/>
                      <a:pt x="0" y="1090"/>
                      <a:pt x="84" y="1674"/>
                    </a:cubicBezTo>
                    <a:cubicBezTo>
                      <a:pt x="167" y="2217"/>
                      <a:pt x="355" y="2759"/>
                      <a:pt x="647" y="3239"/>
                    </a:cubicBezTo>
                    <a:cubicBezTo>
                      <a:pt x="1585" y="4991"/>
                      <a:pt x="2774" y="6618"/>
                      <a:pt x="4130" y="8078"/>
                    </a:cubicBezTo>
                    <a:cubicBezTo>
                      <a:pt x="4957" y="8945"/>
                      <a:pt x="6956" y="11277"/>
                      <a:pt x="8313" y="11277"/>
                    </a:cubicBezTo>
                    <a:cubicBezTo>
                      <a:pt x="8358" y="11277"/>
                      <a:pt x="8403" y="11274"/>
                      <a:pt x="8448" y="11269"/>
                    </a:cubicBezTo>
                    <a:cubicBezTo>
                      <a:pt x="7196" y="7619"/>
                      <a:pt x="6070" y="3802"/>
                      <a:pt x="3296" y="986"/>
                    </a:cubicBezTo>
                    <a:cubicBezTo>
                      <a:pt x="2770" y="476"/>
                      <a:pt x="2050" y="0"/>
                      <a:pt x="13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52"/>
              <p:cNvSpPr/>
              <p:nvPr/>
            </p:nvSpPr>
            <p:spPr>
              <a:xfrm>
                <a:off x="8602550" y="2932225"/>
                <a:ext cx="250575" cy="190325"/>
              </a:xfrm>
              <a:custGeom>
                <a:avLst/>
                <a:gdLst/>
                <a:ahLst/>
                <a:cxnLst/>
                <a:rect l="l" t="t" r="r" b="b"/>
                <a:pathLst>
                  <a:path w="10023" h="7613" extrusionOk="0">
                    <a:moveTo>
                      <a:pt x="1795" y="1"/>
                    </a:moveTo>
                    <a:cubicBezTo>
                      <a:pt x="1272" y="1"/>
                      <a:pt x="775" y="140"/>
                      <a:pt x="438" y="528"/>
                    </a:cubicBezTo>
                    <a:cubicBezTo>
                      <a:pt x="0" y="1029"/>
                      <a:pt x="0" y="1801"/>
                      <a:pt x="272" y="2385"/>
                    </a:cubicBezTo>
                    <a:cubicBezTo>
                      <a:pt x="564" y="2969"/>
                      <a:pt x="1002" y="3490"/>
                      <a:pt x="1523" y="3886"/>
                    </a:cubicBezTo>
                    <a:cubicBezTo>
                      <a:pt x="3379" y="5409"/>
                      <a:pt x="5528" y="6556"/>
                      <a:pt x="7822" y="7244"/>
                    </a:cubicBezTo>
                    <a:cubicBezTo>
                      <a:pt x="8358" y="7410"/>
                      <a:pt x="8972" y="7612"/>
                      <a:pt x="9376" y="7612"/>
                    </a:cubicBezTo>
                    <a:cubicBezTo>
                      <a:pt x="9835" y="7612"/>
                      <a:pt x="10022" y="7350"/>
                      <a:pt x="9512" y="6473"/>
                    </a:cubicBezTo>
                    <a:cubicBezTo>
                      <a:pt x="8844" y="5284"/>
                      <a:pt x="8093" y="4178"/>
                      <a:pt x="7238" y="3135"/>
                    </a:cubicBezTo>
                    <a:cubicBezTo>
                      <a:pt x="6028" y="1759"/>
                      <a:pt x="4527" y="591"/>
                      <a:pt x="2754" y="132"/>
                    </a:cubicBezTo>
                    <a:cubicBezTo>
                      <a:pt x="2445" y="53"/>
                      <a:pt x="2115" y="1"/>
                      <a:pt x="17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52"/>
              <p:cNvSpPr/>
              <p:nvPr/>
            </p:nvSpPr>
            <p:spPr>
              <a:xfrm>
                <a:off x="8918025" y="3070050"/>
                <a:ext cx="213800" cy="2643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10575" extrusionOk="0">
                    <a:moveTo>
                      <a:pt x="7280" y="0"/>
                    </a:moveTo>
                    <a:cubicBezTo>
                      <a:pt x="6195" y="0"/>
                      <a:pt x="5152" y="355"/>
                      <a:pt x="4318" y="1043"/>
                    </a:cubicBezTo>
                    <a:cubicBezTo>
                      <a:pt x="3484" y="1710"/>
                      <a:pt x="2774" y="2503"/>
                      <a:pt x="2211" y="3400"/>
                    </a:cubicBezTo>
                    <a:cubicBezTo>
                      <a:pt x="605" y="5736"/>
                      <a:pt x="0" y="7780"/>
                      <a:pt x="0" y="10575"/>
                    </a:cubicBezTo>
                    <a:cubicBezTo>
                      <a:pt x="334" y="9907"/>
                      <a:pt x="1210" y="9136"/>
                      <a:pt x="1815" y="8656"/>
                    </a:cubicBezTo>
                    <a:cubicBezTo>
                      <a:pt x="2316" y="8281"/>
                      <a:pt x="2837" y="7926"/>
                      <a:pt x="3379" y="7592"/>
                    </a:cubicBezTo>
                    <a:cubicBezTo>
                      <a:pt x="4652" y="6779"/>
                      <a:pt x="5986" y="5986"/>
                      <a:pt x="6967" y="4818"/>
                    </a:cubicBezTo>
                    <a:cubicBezTo>
                      <a:pt x="7947" y="3671"/>
                      <a:pt x="8552" y="2065"/>
                      <a:pt x="8114" y="626"/>
                    </a:cubicBezTo>
                    <a:cubicBezTo>
                      <a:pt x="8072" y="459"/>
                      <a:pt x="7989" y="313"/>
                      <a:pt x="7864" y="188"/>
                    </a:cubicBezTo>
                    <a:cubicBezTo>
                      <a:pt x="7697" y="63"/>
                      <a:pt x="7488" y="0"/>
                      <a:pt x="72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52"/>
              <p:cNvSpPr/>
              <p:nvPr/>
            </p:nvSpPr>
            <p:spPr>
              <a:xfrm>
                <a:off x="9355000" y="2794100"/>
                <a:ext cx="213800" cy="2639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10559" extrusionOk="0">
                    <a:moveTo>
                      <a:pt x="7359" y="1"/>
                    </a:moveTo>
                    <a:cubicBezTo>
                      <a:pt x="7332" y="1"/>
                      <a:pt x="7306" y="2"/>
                      <a:pt x="7279" y="5"/>
                    </a:cubicBezTo>
                    <a:cubicBezTo>
                      <a:pt x="7251" y="4"/>
                      <a:pt x="7223" y="4"/>
                      <a:pt x="7195" y="4"/>
                    </a:cubicBezTo>
                    <a:cubicBezTo>
                      <a:pt x="6160" y="4"/>
                      <a:pt x="5130" y="377"/>
                      <a:pt x="4318" y="1047"/>
                    </a:cubicBezTo>
                    <a:cubicBezTo>
                      <a:pt x="3504" y="1715"/>
                      <a:pt x="2795" y="2507"/>
                      <a:pt x="2211" y="3404"/>
                    </a:cubicBezTo>
                    <a:cubicBezTo>
                      <a:pt x="605" y="5720"/>
                      <a:pt x="0" y="7764"/>
                      <a:pt x="0" y="10558"/>
                    </a:cubicBezTo>
                    <a:cubicBezTo>
                      <a:pt x="355" y="9891"/>
                      <a:pt x="1231" y="9119"/>
                      <a:pt x="1836" y="8660"/>
                    </a:cubicBezTo>
                    <a:cubicBezTo>
                      <a:pt x="2336" y="8264"/>
                      <a:pt x="2878" y="7910"/>
                      <a:pt x="3400" y="7576"/>
                    </a:cubicBezTo>
                    <a:cubicBezTo>
                      <a:pt x="4672" y="6762"/>
                      <a:pt x="5986" y="5970"/>
                      <a:pt x="6987" y="4823"/>
                    </a:cubicBezTo>
                    <a:cubicBezTo>
                      <a:pt x="7968" y="3655"/>
                      <a:pt x="8552" y="2069"/>
                      <a:pt x="8114" y="609"/>
                    </a:cubicBezTo>
                    <a:cubicBezTo>
                      <a:pt x="8072" y="443"/>
                      <a:pt x="7989" y="297"/>
                      <a:pt x="7863" y="171"/>
                    </a:cubicBezTo>
                    <a:cubicBezTo>
                      <a:pt x="7718" y="62"/>
                      <a:pt x="7540" y="1"/>
                      <a:pt x="7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52"/>
              <p:cNvSpPr/>
              <p:nvPr/>
            </p:nvSpPr>
            <p:spPr>
              <a:xfrm>
                <a:off x="8590550" y="3124400"/>
                <a:ext cx="309775" cy="168175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6727" extrusionOk="0">
                    <a:moveTo>
                      <a:pt x="2567" y="1"/>
                    </a:moveTo>
                    <a:cubicBezTo>
                      <a:pt x="2241" y="1"/>
                      <a:pt x="1918" y="49"/>
                      <a:pt x="1607" y="162"/>
                    </a:cubicBezTo>
                    <a:cubicBezTo>
                      <a:pt x="689" y="496"/>
                      <a:pt x="1" y="1539"/>
                      <a:pt x="334" y="2457"/>
                    </a:cubicBezTo>
                    <a:cubicBezTo>
                      <a:pt x="522" y="2999"/>
                      <a:pt x="1023" y="3374"/>
                      <a:pt x="1502" y="3687"/>
                    </a:cubicBezTo>
                    <a:cubicBezTo>
                      <a:pt x="4002" y="5320"/>
                      <a:pt x="7060" y="6727"/>
                      <a:pt x="10104" y="6727"/>
                    </a:cubicBezTo>
                    <a:cubicBezTo>
                      <a:pt x="10870" y="6727"/>
                      <a:pt x="11635" y="6637"/>
                      <a:pt x="12390" y="6440"/>
                    </a:cubicBezTo>
                    <a:cubicBezTo>
                      <a:pt x="9491" y="4813"/>
                      <a:pt x="7489" y="1768"/>
                      <a:pt x="4443" y="433"/>
                    </a:cubicBezTo>
                    <a:cubicBezTo>
                      <a:pt x="3850" y="185"/>
                      <a:pt x="3203" y="1"/>
                      <a:pt x="2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52"/>
              <p:cNvSpPr/>
              <p:nvPr/>
            </p:nvSpPr>
            <p:spPr>
              <a:xfrm>
                <a:off x="9194375" y="3377975"/>
                <a:ext cx="204450" cy="110800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4432" extrusionOk="0">
                    <a:moveTo>
                      <a:pt x="1708" y="1"/>
                    </a:moveTo>
                    <a:cubicBezTo>
                      <a:pt x="1490" y="1"/>
                      <a:pt x="1273" y="35"/>
                      <a:pt x="1065" y="114"/>
                    </a:cubicBezTo>
                    <a:cubicBezTo>
                      <a:pt x="460" y="323"/>
                      <a:pt x="1" y="1011"/>
                      <a:pt x="230" y="1616"/>
                    </a:cubicBezTo>
                    <a:cubicBezTo>
                      <a:pt x="397" y="1971"/>
                      <a:pt x="668" y="2242"/>
                      <a:pt x="1002" y="2429"/>
                    </a:cubicBezTo>
                    <a:cubicBezTo>
                      <a:pt x="2654" y="3497"/>
                      <a:pt x="4666" y="4432"/>
                      <a:pt x="6676" y="4432"/>
                    </a:cubicBezTo>
                    <a:cubicBezTo>
                      <a:pt x="7178" y="4432"/>
                      <a:pt x="7681" y="4373"/>
                      <a:pt x="8177" y="4244"/>
                    </a:cubicBezTo>
                    <a:cubicBezTo>
                      <a:pt x="6258" y="3159"/>
                      <a:pt x="4944" y="1178"/>
                      <a:pt x="2921" y="302"/>
                    </a:cubicBezTo>
                    <a:cubicBezTo>
                      <a:pt x="2539" y="124"/>
                      <a:pt x="2120" y="1"/>
                      <a:pt x="17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52"/>
              <p:cNvSpPr/>
              <p:nvPr/>
            </p:nvSpPr>
            <p:spPr>
              <a:xfrm>
                <a:off x="9176125" y="3514300"/>
                <a:ext cx="161150" cy="161150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6446" extrusionOk="0">
                    <a:moveTo>
                      <a:pt x="1275" y="0"/>
                    </a:moveTo>
                    <a:cubicBezTo>
                      <a:pt x="661" y="0"/>
                      <a:pt x="1" y="473"/>
                      <a:pt x="1" y="1106"/>
                    </a:cubicBezTo>
                    <a:cubicBezTo>
                      <a:pt x="22" y="1482"/>
                      <a:pt x="168" y="1857"/>
                      <a:pt x="418" y="2149"/>
                    </a:cubicBezTo>
                    <a:cubicBezTo>
                      <a:pt x="1857" y="4151"/>
                      <a:pt x="3901" y="6154"/>
                      <a:pt x="6446" y="6446"/>
                    </a:cubicBezTo>
                    <a:cubicBezTo>
                      <a:pt x="5048" y="4735"/>
                      <a:pt x="4569" y="2399"/>
                      <a:pt x="3004" y="856"/>
                    </a:cubicBezTo>
                    <a:cubicBezTo>
                      <a:pt x="2545" y="397"/>
                      <a:pt x="1961" y="22"/>
                      <a:pt x="1315" y="1"/>
                    </a:cubicBezTo>
                    <a:cubicBezTo>
                      <a:pt x="1302" y="0"/>
                      <a:pt x="1289" y="0"/>
                      <a:pt x="1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52"/>
              <p:cNvSpPr/>
              <p:nvPr/>
            </p:nvSpPr>
            <p:spPr>
              <a:xfrm>
                <a:off x="8696925" y="3376625"/>
                <a:ext cx="293075" cy="11685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4674" extrusionOk="0">
                    <a:moveTo>
                      <a:pt x="2028" y="0"/>
                    </a:moveTo>
                    <a:cubicBezTo>
                      <a:pt x="1236" y="0"/>
                      <a:pt x="326" y="241"/>
                      <a:pt x="126" y="982"/>
                    </a:cubicBezTo>
                    <a:cubicBezTo>
                      <a:pt x="1" y="1482"/>
                      <a:pt x="168" y="2004"/>
                      <a:pt x="543" y="2358"/>
                    </a:cubicBezTo>
                    <a:cubicBezTo>
                      <a:pt x="1169" y="3005"/>
                      <a:pt x="2107" y="3255"/>
                      <a:pt x="2983" y="3443"/>
                    </a:cubicBezTo>
                    <a:cubicBezTo>
                      <a:pt x="5883" y="4110"/>
                      <a:pt x="8740" y="4632"/>
                      <a:pt x="11723" y="4673"/>
                    </a:cubicBezTo>
                    <a:cubicBezTo>
                      <a:pt x="10972" y="4131"/>
                      <a:pt x="10283" y="3505"/>
                      <a:pt x="9658" y="2817"/>
                    </a:cubicBezTo>
                    <a:cubicBezTo>
                      <a:pt x="9011" y="2150"/>
                      <a:pt x="8302" y="1816"/>
                      <a:pt x="7426" y="1461"/>
                    </a:cubicBezTo>
                    <a:cubicBezTo>
                      <a:pt x="5716" y="752"/>
                      <a:pt x="3964" y="43"/>
                      <a:pt x="2128" y="1"/>
                    </a:cubicBezTo>
                    <a:cubicBezTo>
                      <a:pt x="2095" y="1"/>
                      <a:pt x="2062" y="0"/>
                      <a:pt x="2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52"/>
              <p:cNvSpPr/>
              <p:nvPr/>
            </p:nvSpPr>
            <p:spPr>
              <a:xfrm>
                <a:off x="9116700" y="2971975"/>
                <a:ext cx="247700" cy="99125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3965" extrusionOk="0">
                    <a:moveTo>
                      <a:pt x="1701" y="1"/>
                    </a:moveTo>
                    <a:cubicBezTo>
                      <a:pt x="1034" y="1"/>
                      <a:pt x="283" y="218"/>
                      <a:pt x="84" y="836"/>
                    </a:cubicBezTo>
                    <a:cubicBezTo>
                      <a:pt x="0" y="1253"/>
                      <a:pt x="146" y="1691"/>
                      <a:pt x="459" y="1983"/>
                    </a:cubicBezTo>
                    <a:cubicBezTo>
                      <a:pt x="980" y="2547"/>
                      <a:pt x="1773" y="2755"/>
                      <a:pt x="2524" y="2922"/>
                    </a:cubicBezTo>
                    <a:cubicBezTo>
                      <a:pt x="4964" y="3485"/>
                      <a:pt x="7405" y="3923"/>
                      <a:pt x="9907" y="3965"/>
                    </a:cubicBezTo>
                    <a:cubicBezTo>
                      <a:pt x="9261" y="3506"/>
                      <a:pt x="8698" y="2985"/>
                      <a:pt x="8176" y="2401"/>
                    </a:cubicBezTo>
                    <a:cubicBezTo>
                      <a:pt x="7634" y="1817"/>
                      <a:pt x="7008" y="1545"/>
                      <a:pt x="6278" y="1233"/>
                    </a:cubicBezTo>
                    <a:cubicBezTo>
                      <a:pt x="4818" y="649"/>
                      <a:pt x="3337" y="44"/>
                      <a:pt x="1794" y="2"/>
                    </a:cubicBezTo>
                    <a:cubicBezTo>
                      <a:pt x="1763" y="1"/>
                      <a:pt x="1732" y="1"/>
                      <a:pt x="17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52"/>
              <p:cNvSpPr/>
              <p:nvPr/>
            </p:nvSpPr>
            <p:spPr>
              <a:xfrm>
                <a:off x="9003025" y="3311325"/>
                <a:ext cx="185650" cy="245775"/>
              </a:xfrm>
              <a:custGeom>
                <a:avLst/>
                <a:gdLst/>
                <a:ahLst/>
                <a:cxnLst/>
                <a:rect l="l" t="t" r="r" b="b"/>
                <a:pathLst>
                  <a:path w="7426" h="9831" extrusionOk="0">
                    <a:moveTo>
                      <a:pt x="6365" y="1"/>
                    </a:moveTo>
                    <a:cubicBezTo>
                      <a:pt x="6329" y="1"/>
                      <a:pt x="6293" y="3"/>
                      <a:pt x="6257" y="6"/>
                    </a:cubicBezTo>
                    <a:cubicBezTo>
                      <a:pt x="4881" y="48"/>
                      <a:pt x="3588" y="840"/>
                      <a:pt x="2712" y="1904"/>
                    </a:cubicBezTo>
                    <a:cubicBezTo>
                      <a:pt x="1836" y="2947"/>
                      <a:pt x="1293" y="4261"/>
                      <a:pt x="897" y="5575"/>
                    </a:cubicBezTo>
                    <a:cubicBezTo>
                      <a:pt x="459" y="6993"/>
                      <a:pt x="42" y="8307"/>
                      <a:pt x="0" y="9830"/>
                    </a:cubicBezTo>
                    <a:cubicBezTo>
                      <a:pt x="814" y="8474"/>
                      <a:pt x="2357" y="7786"/>
                      <a:pt x="3629" y="6931"/>
                    </a:cubicBezTo>
                    <a:cubicBezTo>
                      <a:pt x="5444" y="5659"/>
                      <a:pt x="7008" y="3802"/>
                      <a:pt x="7342" y="1591"/>
                    </a:cubicBezTo>
                    <a:cubicBezTo>
                      <a:pt x="7425" y="1049"/>
                      <a:pt x="7363" y="361"/>
                      <a:pt x="6862" y="110"/>
                    </a:cubicBezTo>
                    <a:cubicBezTo>
                      <a:pt x="6707" y="41"/>
                      <a:pt x="6537" y="1"/>
                      <a:pt x="63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52"/>
              <p:cNvSpPr/>
              <p:nvPr/>
            </p:nvSpPr>
            <p:spPr>
              <a:xfrm>
                <a:off x="9193875" y="3897725"/>
                <a:ext cx="274300" cy="153175"/>
              </a:xfrm>
              <a:custGeom>
                <a:avLst/>
                <a:gdLst/>
                <a:ahLst/>
                <a:cxnLst/>
                <a:rect l="l" t="t" r="r" b="b"/>
                <a:pathLst>
                  <a:path w="10972" h="6127" extrusionOk="0">
                    <a:moveTo>
                      <a:pt x="8262" y="1"/>
                    </a:moveTo>
                    <a:cubicBezTo>
                      <a:pt x="7541" y="1"/>
                      <a:pt x="6808" y="160"/>
                      <a:pt x="6132" y="432"/>
                    </a:cubicBezTo>
                    <a:cubicBezTo>
                      <a:pt x="4860" y="933"/>
                      <a:pt x="3775" y="1829"/>
                      <a:pt x="2795" y="2810"/>
                    </a:cubicBezTo>
                    <a:cubicBezTo>
                      <a:pt x="1752" y="3853"/>
                      <a:pt x="772" y="4833"/>
                      <a:pt x="0" y="6126"/>
                    </a:cubicBezTo>
                    <a:cubicBezTo>
                      <a:pt x="1377" y="5334"/>
                      <a:pt x="3045" y="5459"/>
                      <a:pt x="4568" y="5292"/>
                    </a:cubicBezTo>
                    <a:cubicBezTo>
                      <a:pt x="6779" y="5021"/>
                      <a:pt x="9031" y="4103"/>
                      <a:pt x="10366" y="2330"/>
                    </a:cubicBezTo>
                    <a:cubicBezTo>
                      <a:pt x="10700" y="1892"/>
                      <a:pt x="10971" y="1245"/>
                      <a:pt x="10658" y="807"/>
                    </a:cubicBezTo>
                    <a:cubicBezTo>
                      <a:pt x="10512" y="641"/>
                      <a:pt x="10345" y="515"/>
                      <a:pt x="10158" y="432"/>
                    </a:cubicBezTo>
                    <a:cubicBezTo>
                      <a:pt x="9570" y="133"/>
                      <a:pt x="8921" y="1"/>
                      <a:pt x="82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52"/>
              <p:cNvSpPr/>
              <p:nvPr/>
            </p:nvSpPr>
            <p:spPr>
              <a:xfrm>
                <a:off x="9417550" y="3063075"/>
                <a:ext cx="186200" cy="245300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9812" extrusionOk="0">
                    <a:moveTo>
                      <a:pt x="6427" y="0"/>
                    </a:moveTo>
                    <a:cubicBezTo>
                      <a:pt x="6378" y="0"/>
                      <a:pt x="6328" y="3"/>
                      <a:pt x="6279" y="8"/>
                    </a:cubicBezTo>
                    <a:cubicBezTo>
                      <a:pt x="4903" y="50"/>
                      <a:pt x="3609" y="821"/>
                      <a:pt x="2733" y="1885"/>
                    </a:cubicBezTo>
                    <a:cubicBezTo>
                      <a:pt x="1857" y="2949"/>
                      <a:pt x="1315" y="4242"/>
                      <a:pt x="898" y="5556"/>
                    </a:cubicBezTo>
                    <a:cubicBezTo>
                      <a:pt x="460" y="6974"/>
                      <a:pt x="64" y="8309"/>
                      <a:pt x="1" y="9811"/>
                    </a:cubicBezTo>
                    <a:cubicBezTo>
                      <a:pt x="835" y="8476"/>
                      <a:pt x="2379" y="7788"/>
                      <a:pt x="3630" y="6912"/>
                    </a:cubicBezTo>
                    <a:cubicBezTo>
                      <a:pt x="5466" y="5640"/>
                      <a:pt x="7030" y="3783"/>
                      <a:pt x="7364" y="1572"/>
                    </a:cubicBezTo>
                    <a:cubicBezTo>
                      <a:pt x="7447" y="1030"/>
                      <a:pt x="7385" y="363"/>
                      <a:pt x="6884" y="91"/>
                    </a:cubicBezTo>
                    <a:cubicBezTo>
                      <a:pt x="6741" y="28"/>
                      <a:pt x="6585" y="0"/>
                      <a:pt x="6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52"/>
              <p:cNvSpPr/>
              <p:nvPr/>
            </p:nvSpPr>
            <p:spPr>
              <a:xfrm>
                <a:off x="8752725" y="3554275"/>
                <a:ext cx="265950" cy="79100"/>
              </a:xfrm>
              <a:custGeom>
                <a:avLst/>
                <a:gdLst/>
                <a:ahLst/>
                <a:cxnLst/>
                <a:rect l="l" t="t" r="r" b="b"/>
                <a:pathLst>
                  <a:path w="10638" h="3164" extrusionOk="0">
                    <a:moveTo>
                      <a:pt x="3386" y="0"/>
                    </a:moveTo>
                    <a:cubicBezTo>
                      <a:pt x="2711" y="0"/>
                      <a:pt x="2042" y="107"/>
                      <a:pt x="1398" y="300"/>
                    </a:cubicBezTo>
                    <a:cubicBezTo>
                      <a:pt x="960" y="425"/>
                      <a:pt x="584" y="696"/>
                      <a:pt x="313" y="1030"/>
                    </a:cubicBezTo>
                    <a:cubicBezTo>
                      <a:pt x="42" y="1405"/>
                      <a:pt x="0" y="1885"/>
                      <a:pt x="230" y="2281"/>
                    </a:cubicBezTo>
                    <a:cubicBezTo>
                      <a:pt x="459" y="2657"/>
                      <a:pt x="939" y="2803"/>
                      <a:pt x="1377" y="2886"/>
                    </a:cubicBezTo>
                    <a:cubicBezTo>
                      <a:pt x="2305" y="3072"/>
                      <a:pt x="3244" y="3164"/>
                      <a:pt x="4181" y="3164"/>
                    </a:cubicBezTo>
                    <a:cubicBezTo>
                      <a:pt x="5457" y="3164"/>
                      <a:pt x="6730" y="2993"/>
                      <a:pt x="7968" y="2657"/>
                    </a:cubicBezTo>
                    <a:cubicBezTo>
                      <a:pt x="8802" y="2427"/>
                      <a:pt x="9887" y="2302"/>
                      <a:pt x="10638" y="1989"/>
                    </a:cubicBezTo>
                    <a:cubicBezTo>
                      <a:pt x="10200" y="1176"/>
                      <a:pt x="8364" y="821"/>
                      <a:pt x="7530" y="613"/>
                    </a:cubicBezTo>
                    <a:cubicBezTo>
                      <a:pt x="6383" y="279"/>
                      <a:pt x="5173" y="91"/>
                      <a:pt x="3984" y="29"/>
                    </a:cubicBezTo>
                    <a:cubicBezTo>
                      <a:pt x="3785" y="10"/>
                      <a:pt x="3585" y="0"/>
                      <a:pt x="3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52"/>
              <p:cNvSpPr/>
              <p:nvPr/>
            </p:nvSpPr>
            <p:spPr>
              <a:xfrm>
                <a:off x="9186050" y="3145675"/>
                <a:ext cx="234150" cy="145475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819" extrusionOk="0">
                    <a:moveTo>
                      <a:pt x="1535" y="0"/>
                    </a:moveTo>
                    <a:cubicBezTo>
                      <a:pt x="1241" y="0"/>
                      <a:pt x="949" y="60"/>
                      <a:pt x="668" y="187"/>
                    </a:cubicBezTo>
                    <a:cubicBezTo>
                      <a:pt x="250" y="375"/>
                      <a:pt x="0" y="771"/>
                      <a:pt x="0" y="1230"/>
                    </a:cubicBezTo>
                    <a:cubicBezTo>
                      <a:pt x="42" y="1668"/>
                      <a:pt x="396" y="2023"/>
                      <a:pt x="751" y="2294"/>
                    </a:cubicBezTo>
                    <a:cubicBezTo>
                      <a:pt x="2482" y="3691"/>
                      <a:pt x="4505" y="4672"/>
                      <a:pt x="6675" y="5172"/>
                    </a:cubicBezTo>
                    <a:cubicBezTo>
                      <a:pt x="7530" y="5360"/>
                      <a:pt x="8552" y="5756"/>
                      <a:pt x="9365" y="5819"/>
                    </a:cubicBezTo>
                    <a:cubicBezTo>
                      <a:pt x="9344" y="4901"/>
                      <a:pt x="7884" y="3733"/>
                      <a:pt x="7259" y="3149"/>
                    </a:cubicBezTo>
                    <a:cubicBezTo>
                      <a:pt x="6383" y="2336"/>
                      <a:pt x="5423" y="1606"/>
                      <a:pt x="4380" y="1001"/>
                    </a:cubicBezTo>
                    <a:cubicBezTo>
                      <a:pt x="3650" y="521"/>
                      <a:pt x="2837" y="187"/>
                      <a:pt x="1961" y="41"/>
                    </a:cubicBezTo>
                    <a:cubicBezTo>
                      <a:pt x="1819" y="14"/>
                      <a:pt x="1676" y="0"/>
                      <a:pt x="1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52"/>
              <p:cNvSpPr/>
              <p:nvPr/>
            </p:nvSpPr>
            <p:spPr>
              <a:xfrm>
                <a:off x="9047850" y="3459600"/>
                <a:ext cx="200800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032" h="8278" extrusionOk="0">
                    <a:moveTo>
                      <a:pt x="7024" y="0"/>
                    </a:moveTo>
                    <a:cubicBezTo>
                      <a:pt x="6676" y="0"/>
                      <a:pt x="6296" y="125"/>
                      <a:pt x="5987" y="291"/>
                    </a:cubicBezTo>
                    <a:cubicBezTo>
                      <a:pt x="4527" y="1042"/>
                      <a:pt x="3359" y="2293"/>
                      <a:pt x="2462" y="3690"/>
                    </a:cubicBezTo>
                    <a:cubicBezTo>
                      <a:pt x="2233" y="4024"/>
                      <a:pt x="1" y="7904"/>
                      <a:pt x="752" y="8258"/>
                    </a:cubicBezTo>
                    <a:cubicBezTo>
                      <a:pt x="781" y="8271"/>
                      <a:pt x="815" y="8278"/>
                      <a:pt x="855" y="8278"/>
                    </a:cubicBezTo>
                    <a:cubicBezTo>
                      <a:pt x="1441" y="8278"/>
                      <a:pt x="3115" y="6906"/>
                      <a:pt x="3526" y="6652"/>
                    </a:cubicBezTo>
                    <a:cubicBezTo>
                      <a:pt x="4569" y="6006"/>
                      <a:pt x="5632" y="5338"/>
                      <a:pt x="6488" y="4441"/>
                    </a:cubicBezTo>
                    <a:cubicBezTo>
                      <a:pt x="7343" y="3544"/>
                      <a:pt x="7989" y="2418"/>
                      <a:pt x="8010" y="1188"/>
                    </a:cubicBezTo>
                    <a:cubicBezTo>
                      <a:pt x="8031" y="896"/>
                      <a:pt x="7969" y="604"/>
                      <a:pt x="7802" y="353"/>
                    </a:cubicBezTo>
                    <a:cubicBezTo>
                      <a:pt x="7615" y="98"/>
                      <a:pt x="7332" y="0"/>
                      <a:pt x="7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52"/>
              <p:cNvSpPr/>
              <p:nvPr/>
            </p:nvSpPr>
            <p:spPr>
              <a:xfrm>
                <a:off x="8857000" y="3677150"/>
                <a:ext cx="240950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9638" h="4694" extrusionOk="0">
                    <a:moveTo>
                      <a:pt x="2173" y="0"/>
                    </a:moveTo>
                    <a:cubicBezTo>
                      <a:pt x="1699" y="0"/>
                      <a:pt x="1226" y="96"/>
                      <a:pt x="773" y="286"/>
                    </a:cubicBezTo>
                    <a:cubicBezTo>
                      <a:pt x="376" y="474"/>
                      <a:pt x="1" y="891"/>
                      <a:pt x="168" y="1287"/>
                    </a:cubicBezTo>
                    <a:cubicBezTo>
                      <a:pt x="251" y="1454"/>
                      <a:pt x="376" y="1579"/>
                      <a:pt x="522" y="1663"/>
                    </a:cubicBezTo>
                    <a:cubicBezTo>
                      <a:pt x="1836" y="2685"/>
                      <a:pt x="3317" y="3477"/>
                      <a:pt x="4903" y="3999"/>
                    </a:cubicBezTo>
                    <a:cubicBezTo>
                      <a:pt x="5756" y="4279"/>
                      <a:pt x="7171" y="4693"/>
                      <a:pt x="8347" y="4693"/>
                    </a:cubicBezTo>
                    <a:cubicBezTo>
                      <a:pt x="8838" y="4693"/>
                      <a:pt x="9287" y="4621"/>
                      <a:pt x="9637" y="4437"/>
                    </a:cubicBezTo>
                    <a:cubicBezTo>
                      <a:pt x="9011" y="2935"/>
                      <a:pt x="6884" y="1955"/>
                      <a:pt x="5549" y="1204"/>
                    </a:cubicBezTo>
                    <a:cubicBezTo>
                      <a:pt x="4819" y="766"/>
                      <a:pt x="4047" y="411"/>
                      <a:pt x="3234" y="161"/>
                    </a:cubicBezTo>
                    <a:cubicBezTo>
                      <a:pt x="2885" y="54"/>
                      <a:pt x="2529" y="0"/>
                      <a:pt x="21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52"/>
              <p:cNvSpPr/>
              <p:nvPr/>
            </p:nvSpPr>
            <p:spPr>
              <a:xfrm>
                <a:off x="9113550" y="3656125"/>
                <a:ext cx="215400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8616" h="7906" extrusionOk="0">
                    <a:moveTo>
                      <a:pt x="7299" y="1"/>
                    </a:moveTo>
                    <a:cubicBezTo>
                      <a:pt x="7090" y="1"/>
                      <a:pt x="6873" y="46"/>
                      <a:pt x="6675" y="105"/>
                    </a:cubicBezTo>
                    <a:cubicBezTo>
                      <a:pt x="4882" y="648"/>
                      <a:pt x="3359" y="1941"/>
                      <a:pt x="2254" y="3484"/>
                    </a:cubicBezTo>
                    <a:cubicBezTo>
                      <a:pt x="1357" y="4673"/>
                      <a:pt x="293" y="6404"/>
                      <a:pt x="1" y="7906"/>
                    </a:cubicBezTo>
                    <a:cubicBezTo>
                      <a:pt x="502" y="7551"/>
                      <a:pt x="1044" y="7259"/>
                      <a:pt x="1607" y="7009"/>
                    </a:cubicBezTo>
                    <a:cubicBezTo>
                      <a:pt x="3171" y="6404"/>
                      <a:pt x="4798" y="5987"/>
                      <a:pt x="6175" y="5049"/>
                    </a:cubicBezTo>
                    <a:cubicBezTo>
                      <a:pt x="7551" y="4110"/>
                      <a:pt x="8615" y="2483"/>
                      <a:pt x="8261" y="856"/>
                    </a:cubicBezTo>
                    <a:cubicBezTo>
                      <a:pt x="8219" y="606"/>
                      <a:pt x="8115" y="376"/>
                      <a:pt x="7927" y="210"/>
                    </a:cubicBezTo>
                    <a:cubicBezTo>
                      <a:pt x="7751" y="56"/>
                      <a:pt x="7530" y="1"/>
                      <a:pt x="7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52"/>
              <p:cNvSpPr/>
              <p:nvPr/>
            </p:nvSpPr>
            <p:spPr>
              <a:xfrm>
                <a:off x="9384200" y="3297650"/>
                <a:ext cx="215375" cy="197900"/>
              </a:xfrm>
              <a:custGeom>
                <a:avLst/>
                <a:gdLst/>
                <a:ahLst/>
                <a:cxnLst/>
                <a:rect l="l" t="t" r="r" b="b"/>
                <a:pathLst>
                  <a:path w="8615" h="7916" extrusionOk="0">
                    <a:moveTo>
                      <a:pt x="7339" y="0"/>
                    </a:moveTo>
                    <a:cubicBezTo>
                      <a:pt x="7118" y="0"/>
                      <a:pt x="6883" y="53"/>
                      <a:pt x="6675" y="115"/>
                    </a:cubicBezTo>
                    <a:cubicBezTo>
                      <a:pt x="4881" y="637"/>
                      <a:pt x="3358" y="1951"/>
                      <a:pt x="2253" y="3473"/>
                    </a:cubicBezTo>
                    <a:cubicBezTo>
                      <a:pt x="1377" y="4704"/>
                      <a:pt x="292" y="6414"/>
                      <a:pt x="0" y="7916"/>
                    </a:cubicBezTo>
                    <a:cubicBezTo>
                      <a:pt x="501" y="7561"/>
                      <a:pt x="1043" y="7248"/>
                      <a:pt x="1627" y="7019"/>
                    </a:cubicBezTo>
                    <a:cubicBezTo>
                      <a:pt x="3170" y="6414"/>
                      <a:pt x="4818" y="5997"/>
                      <a:pt x="6174" y="5058"/>
                    </a:cubicBezTo>
                    <a:cubicBezTo>
                      <a:pt x="7551" y="4120"/>
                      <a:pt x="8614" y="2472"/>
                      <a:pt x="8260" y="845"/>
                    </a:cubicBezTo>
                    <a:cubicBezTo>
                      <a:pt x="8218" y="616"/>
                      <a:pt x="8114" y="386"/>
                      <a:pt x="7926" y="199"/>
                    </a:cubicBezTo>
                    <a:cubicBezTo>
                      <a:pt x="7770" y="53"/>
                      <a:pt x="7561" y="0"/>
                      <a:pt x="73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52"/>
              <p:cNvSpPr/>
              <p:nvPr/>
            </p:nvSpPr>
            <p:spPr>
              <a:xfrm>
                <a:off x="9309625" y="3584200"/>
                <a:ext cx="259700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4631" extrusionOk="0">
                    <a:moveTo>
                      <a:pt x="8408" y="0"/>
                    </a:moveTo>
                    <a:cubicBezTo>
                      <a:pt x="6780" y="0"/>
                      <a:pt x="5168" y="568"/>
                      <a:pt x="3776" y="1418"/>
                    </a:cubicBezTo>
                    <a:cubicBezTo>
                      <a:pt x="2462" y="2190"/>
                      <a:pt x="814" y="3358"/>
                      <a:pt x="0" y="4630"/>
                    </a:cubicBezTo>
                    <a:cubicBezTo>
                      <a:pt x="605" y="4505"/>
                      <a:pt x="1210" y="4442"/>
                      <a:pt x="1815" y="4442"/>
                    </a:cubicBezTo>
                    <a:cubicBezTo>
                      <a:pt x="2824" y="4468"/>
                      <a:pt x="3848" y="4572"/>
                      <a:pt x="4865" y="4572"/>
                    </a:cubicBezTo>
                    <a:cubicBezTo>
                      <a:pt x="5508" y="4572"/>
                      <a:pt x="6148" y="4530"/>
                      <a:pt x="6779" y="4401"/>
                    </a:cubicBezTo>
                    <a:cubicBezTo>
                      <a:pt x="8406" y="4067"/>
                      <a:pt x="10012" y="2982"/>
                      <a:pt x="10325" y="1355"/>
                    </a:cubicBezTo>
                    <a:cubicBezTo>
                      <a:pt x="10388" y="1105"/>
                      <a:pt x="10367" y="855"/>
                      <a:pt x="10283" y="625"/>
                    </a:cubicBezTo>
                    <a:cubicBezTo>
                      <a:pt x="10096" y="229"/>
                      <a:pt x="9595" y="83"/>
                      <a:pt x="9157" y="41"/>
                    </a:cubicBezTo>
                    <a:cubicBezTo>
                      <a:pt x="8907" y="14"/>
                      <a:pt x="8657" y="0"/>
                      <a:pt x="8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52"/>
              <p:cNvSpPr/>
              <p:nvPr/>
            </p:nvSpPr>
            <p:spPr>
              <a:xfrm>
                <a:off x="8834075" y="3824050"/>
                <a:ext cx="271175" cy="191900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7676" extrusionOk="0">
                    <a:moveTo>
                      <a:pt x="1398" y="0"/>
                    </a:moveTo>
                    <a:cubicBezTo>
                      <a:pt x="1205" y="0"/>
                      <a:pt x="1015" y="28"/>
                      <a:pt x="835" y="84"/>
                    </a:cubicBezTo>
                    <a:cubicBezTo>
                      <a:pt x="209" y="334"/>
                      <a:pt x="0" y="1189"/>
                      <a:pt x="251" y="1794"/>
                    </a:cubicBezTo>
                    <a:cubicBezTo>
                      <a:pt x="501" y="2420"/>
                      <a:pt x="1064" y="2858"/>
                      <a:pt x="1627" y="3233"/>
                    </a:cubicBezTo>
                    <a:cubicBezTo>
                      <a:pt x="2712" y="3942"/>
                      <a:pt x="3880" y="4505"/>
                      <a:pt x="5090" y="4922"/>
                    </a:cubicBezTo>
                    <a:cubicBezTo>
                      <a:pt x="6132" y="5298"/>
                      <a:pt x="7217" y="5548"/>
                      <a:pt x="8239" y="5965"/>
                    </a:cubicBezTo>
                    <a:cubicBezTo>
                      <a:pt x="8760" y="6174"/>
                      <a:pt x="9261" y="6466"/>
                      <a:pt x="9720" y="6779"/>
                    </a:cubicBezTo>
                    <a:cubicBezTo>
                      <a:pt x="10054" y="7050"/>
                      <a:pt x="10450" y="7634"/>
                      <a:pt x="10846" y="7676"/>
                    </a:cubicBezTo>
                    <a:cubicBezTo>
                      <a:pt x="10262" y="3650"/>
                      <a:pt x="5423" y="459"/>
                      <a:pt x="1690" y="21"/>
                    </a:cubicBezTo>
                    <a:cubicBezTo>
                      <a:pt x="1592" y="7"/>
                      <a:pt x="1495" y="0"/>
                      <a:pt x="1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52"/>
              <p:cNvSpPr/>
              <p:nvPr/>
            </p:nvSpPr>
            <p:spPr>
              <a:xfrm>
                <a:off x="9111625" y="3808000"/>
                <a:ext cx="237650" cy="201450"/>
              </a:xfrm>
              <a:custGeom>
                <a:avLst/>
                <a:gdLst/>
                <a:ahLst/>
                <a:cxnLst/>
                <a:rect l="l" t="t" r="r" b="b"/>
                <a:pathLst>
                  <a:path w="9506" h="8058" extrusionOk="0">
                    <a:moveTo>
                      <a:pt x="7717" y="1"/>
                    </a:moveTo>
                    <a:cubicBezTo>
                      <a:pt x="6594" y="1"/>
                      <a:pt x="5463" y="446"/>
                      <a:pt x="4562" y="1122"/>
                    </a:cubicBezTo>
                    <a:cubicBezTo>
                      <a:pt x="2748" y="2498"/>
                      <a:pt x="1350" y="4814"/>
                      <a:pt x="537" y="6899"/>
                    </a:cubicBezTo>
                    <a:cubicBezTo>
                      <a:pt x="305" y="7461"/>
                      <a:pt x="1" y="8058"/>
                      <a:pt x="574" y="8058"/>
                    </a:cubicBezTo>
                    <a:cubicBezTo>
                      <a:pt x="619" y="8058"/>
                      <a:pt x="669" y="8054"/>
                      <a:pt x="725" y="8047"/>
                    </a:cubicBezTo>
                    <a:cubicBezTo>
                      <a:pt x="1267" y="7984"/>
                      <a:pt x="2101" y="7296"/>
                      <a:pt x="2623" y="7045"/>
                    </a:cubicBezTo>
                    <a:cubicBezTo>
                      <a:pt x="3290" y="6712"/>
                      <a:pt x="3937" y="6399"/>
                      <a:pt x="4583" y="6023"/>
                    </a:cubicBezTo>
                    <a:cubicBezTo>
                      <a:pt x="6168" y="5126"/>
                      <a:pt x="7587" y="3938"/>
                      <a:pt x="8755" y="2519"/>
                    </a:cubicBezTo>
                    <a:cubicBezTo>
                      <a:pt x="9047" y="2227"/>
                      <a:pt x="9255" y="1873"/>
                      <a:pt x="9380" y="1476"/>
                    </a:cubicBezTo>
                    <a:cubicBezTo>
                      <a:pt x="9506" y="1080"/>
                      <a:pt x="9401" y="642"/>
                      <a:pt x="9130" y="350"/>
                    </a:cubicBezTo>
                    <a:cubicBezTo>
                      <a:pt x="8922" y="183"/>
                      <a:pt x="8671" y="79"/>
                      <a:pt x="8400" y="58"/>
                    </a:cubicBezTo>
                    <a:cubicBezTo>
                      <a:pt x="8174" y="19"/>
                      <a:pt x="7946" y="1"/>
                      <a:pt x="77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52"/>
              <p:cNvSpPr/>
              <p:nvPr/>
            </p:nvSpPr>
            <p:spPr>
              <a:xfrm>
                <a:off x="9167275" y="2953000"/>
                <a:ext cx="261250" cy="1345050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53802" extrusionOk="0">
                    <a:moveTo>
                      <a:pt x="4737" y="0"/>
                    </a:moveTo>
                    <a:cubicBezTo>
                      <a:pt x="4498" y="0"/>
                      <a:pt x="4291" y="331"/>
                      <a:pt x="4485" y="573"/>
                    </a:cubicBezTo>
                    <a:cubicBezTo>
                      <a:pt x="9345" y="6288"/>
                      <a:pt x="10450" y="13985"/>
                      <a:pt x="8740" y="21160"/>
                    </a:cubicBezTo>
                    <a:cubicBezTo>
                      <a:pt x="6988" y="28522"/>
                      <a:pt x="2253" y="34780"/>
                      <a:pt x="814" y="42267"/>
                    </a:cubicBezTo>
                    <a:cubicBezTo>
                      <a:pt x="313" y="44979"/>
                      <a:pt x="42" y="47753"/>
                      <a:pt x="21" y="50506"/>
                    </a:cubicBezTo>
                    <a:cubicBezTo>
                      <a:pt x="0" y="51612"/>
                      <a:pt x="21" y="52717"/>
                      <a:pt x="63" y="53802"/>
                    </a:cubicBezTo>
                    <a:cubicBezTo>
                      <a:pt x="209" y="53802"/>
                      <a:pt x="334" y="53781"/>
                      <a:pt x="459" y="53781"/>
                    </a:cubicBezTo>
                    <a:lnTo>
                      <a:pt x="501" y="53781"/>
                    </a:lnTo>
                    <a:cubicBezTo>
                      <a:pt x="543" y="52696"/>
                      <a:pt x="563" y="51612"/>
                      <a:pt x="605" y="50527"/>
                    </a:cubicBezTo>
                    <a:cubicBezTo>
                      <a:pt x="709" y="47815"/>
                      <a:pt x="876" y="45104"/>
                      <a:pt x="1398" y="42413"/>
                    </a:cubicBezTo>
                    <a:cubicBezTo>
                      <a:pt x="2149" y="38450"/>
                      <a:pt x="3817" y="34800"/>
                      <a:pt x="5528" y="31150"/>
                    </a:cubicBezTo>
                    <a:cubicBezTo>
                      <a:pt x="7154" y="27688"/>
                      <a:pt x="8760" y="24184"/>
                      <a:pt x="9532" y="20409"/>
                    </a:cubicBezTo>
                    <a:cubicBezTo>
                      <a:pt x="10262" y="17009"/>
                      <a:pt x="10346" y="13505"/>
                      <a:pt x="9762" y="10063"/>
                    </a:cubicBezTo>
                    <a:cubicBezTo>
                      <a:pt x="9115" y="6434"/>
                      <a:pt x="7592" y="2742"/>
                      <a:pt x="4944" y="94"/>
                    </a:cubicBezTo>
                    <a:cubicBezTo>
                      <a:pt x="4878" y="28"/>
                      <a:pt x="4806" y="0"/>
                      <a:pt x="4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52"/>
              <p:cNvSpPr/>
              <p:nvPr/>
            </p:nvSpPr>
            <p:spPr>
              <a:xfrm>
                <a:off x="8428900" y="3567825"/>
                <a:ext cx="175750" cy="105025"/>
              </a:xfrm>
              <a:custGeom>
                <a:avLst/>
                <a:gdLst/>
                <a:ahLst/>
                <a:cxnLst/>
                <a:rect l="l" t="t" r="r" b="b"/>
                <a:pathLst>
                  <a:path w="7030" h="4201" extrusionOk="0">
                    <a:moveTo>
                      <a:pt x="1519" y="0"/>
                    </a:moveTo>
                    <a:cubicBezTo>
                      <a:pt x="1112" y="0"/>
                      <a:pt x="706" y="93"/>
                      <a:pt x="335" y="279"/>
                    </a:cubicBezTo>
                    <a:cubicBezTo>
                      <a:pt x="209" y="321"/>
                      <a:pt x="105" y="425"/>
                      <a:pt x="63" y="530"/>
                    </a:cubicBezTo>
                    <a:cubicBezTo>
                      <a:pt x="22" y="634"/>
                      <a:pt x="1" y="738"/>
                      <a:pt x="43" y="842"/>
                    </a:cubicBezTo>
                    <a:cubicBezTo>
                      <a:pt x="168" y="1739"/>
                      <a:pt x="898" y="2469"/>
                      <a:pt x="1732" y="2845"/>
                    </a:cubicBezTo>
                    <a:cubicBezTo>
                      <a:pt x="2566" y="3220"/>
                      <a:pt x="3505" y="3324"/>
                      <a:pt x="4402" y="3450"/>
                    </a:cubicBezTo>
                    <a:cubicBezTo>
                      <a:pt x="4777" y="3491"/>
                      <a:pt x="5174" y="3554"/>
                      <a:pt x="5549" y="3637"/>
                    </a:cubicBezTo>
                    <a:cubicBezTo>
                      <a:pt x="6070" y="3721"/>
                      <a:pt x="6571" y="3929"/>
                      <a:pt x="7030" y="4200"/>
                    </a:cubicBezTo>
                    <a:cubicBezTo>
                      <a:pt x="6404" y="2782"/>
                      <a:pt x="5340" y="1593"/>
                      <a:pt x="3985" y="842"/>
                    </a:cubicBezTo>
                    <a:cubicBezTo>
                      <a:pt x="3442" y="488"/>
                      <a:pt x="2837" y="238"/>
                      <a:pt x="2212" y="92"/>
                    </a:cubicBezTo>
                    <a:cubicBezTo>
                      <a:pt x="1984" y="31"/>
                      <a:pt x="1751" y="0"/>
                      <a:pt x="1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52"/>
              <p:cNvSpPr/>
              <p:nvPr/>
            </p:nvSpPr>
            <p:spPr>
              <a:xfrm>
                <a:off x="8689625" y="3814550"/>
                <a:ext cx="92325" cy="102850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114" extrusionOk="0">
                    <a:moveTo>
                      <a:pt x="2918" y="0"/>
                    </a:moveTo>
                    <a:cubicBezTo>
                      <a:pt x="2891" y="0"/>
                      <a:pt x="2864" y="2"/>
                      <a:pt x="2837" y="5"/>
                    </a:cubicBezTo>
                    <a:cubicBezTo>
                      <a:pt x="2462" y="67"/>
                      <a:pt x="2107" y="276"/>
                      <a:pt x="1857" y="589"/>
                    </a:cubicBezTo>
                    <a:cubicBezTo>
                      <a:pt x="981" y="1590"/>
                      <a:pt x="772" y="3029"/>
                      <a:pt x="1" y="4114"/>
                    </a:cubicBezTo>
                    <a:cubicBezTo>
                      <a:pt x="1523" y="3822"/>
                      <a:pt x="2691" y="2528"/>
                      <a:pt x="3463" y="1277"/>
                    </a:cubicBezTo>
                    <a:cubicBezTo>
                      <a:pt x="3609" y="1089"/>
                      <a:pt x="3672" y="860"/>
                      <a:pt x="3692" y="630"/>
                    </a:cubicBezTo>
                    <a:cubicBezTo>
                      <a:pt x="3615" y="261"/>
                      <a:pt x="3283" y="0"/>
                      <a:pt x="2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52"/>
              <p:cNvSpPr/>
              <p:nvPr/>
            </p:nvSpPr>
            <p:spPr>
              <a:xfrm>
                <a:off x="8602550" y="3571375"/>
                <a:ext cx="118900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4434" extrusionOk="0">
                    <a:moveTo>
                      <a:pt x="4084" y="0"/>
                    </a:moveTo>
                    <a:cubicBezTo>
                      <a:pt x="3864" y="0"/>
                      <a:pt x="3624" y="77"/>
                      <a:pt x="3421" y="179"/>
                    </a:cubicBezTo>
                    <a:cubicBezTo>
                      <a:pt x="2587" y="596"/>
                      <a:pt x="1919" y="1305"/>
                      <a:pt x="1294" y="1994"/>
                    </a:cubicBezTo>
                    <a:cubicBezTo>
                      <a:pt x="960" y="2306"/>
                      <a:pt x="710" y="2703"/>
                      <a:pt x="543" y="3120"/>
                    </a:cubicBezTo>
                    <a:cubicBezTo>
                      <a:pt x="397" y="3579"/>
                      <a:pt x="209" y="4017"/>
                      <a:pt x="0" y="4434"/>
                    </a:cubicBezTo>
                    <a:cubicBezTo>
                      <a:pt x="1335" y="3746"/>
                      <a:pt x="2608" y="2911"/>
                      <a:pt x="3776" y="1973"/>
                    </a:cubicBezTo>
                    <a:cubicBezTo>
                      <a:pt x="4151" y="1681"/>
                      <a:pt x="4527" y="1368"/>
                      <a:pt x="4673" y="930"/>
                    </a:cubicBezTo>
                    <a:cubicBezTo>
                      <a:pt x="4756" y="680"/>
                      <a:pt x="4714" y="408"/>
                      <a:pt x="4568" y="200"/>
                    </a:cubicBezTo>
                    <a:cubicBezTo>
                      <a:pt x="4444" y="56"/>
                      <a:pt x="4271" y="0"/>
                      <a:pt x="4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52"/>
              <p:cNvSpPr/>
              <p:nvPr/>
            </p:nvSpPr>
            <p:spPr>
              <a:xfrm>
                <a:off x="8472700" y="3726950"/>
                <a:ext cx="161675" cy="98675"/>
              </a:xfrm>
              <a:custGeom>
                <a:avLst/>
                <a:gdLst/>
                <a:ahLst/>
                <a:cxnLst/>
                <a:rect l="l" t="t" r="r" b="b"/>
                <a:pathLst>
                  <a:path w="6467" h="3947" extrusionOk="0">
                    <a:moveTo>
                      <a:pt x="1581" y="1"/>
                    </a:moveTo>
                    <a:cubicBezTo>
                      <a:pt x="1215" y="1"/>
                      <a:pt x="848" y="65"/>
                      <a:pt x="501" y="192"/>
                    </a:cubicBezTo>
                    <a:cubicBezTo>
                      <a:pt x="397" y="234"/>
                      <a:pt x="293" y="317"/>
                      <a:pt x="209" y="401"/>
                    </a:cubicBezTo>
                    <a:cubicBezTo>
                      <a:pt x="1" y="672"/>
                      <a:pt x="147" y="1068"/>
                      <a:pt x="335" y="1339"/>
                    </a:cubicBezTo>
                    <a:cubicBezTo>
                      <a:pt x="1085" y="2445"/>
                      <a:pt x="2399" y="3071"/>
                      <a:pt x="3734" y="3300"/>
                    </a:cubicBezTo>
                    <a:cubicBezTo>
                      <a:pt x="4652" y="3446"/>
                      <a:pt x="5674" y="3425"/>
                      <a:pt x="6467" y="3947"/>
                    </a:cubicBezTo>
                    <a:cubicBezTo>
                      <a:pt x="6029" y="3196"/>
                      <a:pt x="5507" y="2487"/>
                      <a:pt x="4882" y="1861"/>
                    </a:cubicBezTo>
                    <a:cubicBezTo>
                      <a:pt x="4339" y="1235"/>
                      <a:pt x="3672" y="693"/>
                      <a:pt x="2942" y="317"/>
                    </a:cubicBezTo>
                    <a:cubicBezTo>
                      <a:pt x="2519" y="106"/>
                      <a:pt x="2051" y="1"/>
                      <a:pt x="1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52"/>
              <p:cNvSpPr/>
              <p:nvPr/>
            </p:nvSpPr>
            <p:spPr>
              <a:xfrm>
                <a:off x="8622875" y="3683775"/>
                <a:ext cx="105875" cy="133000"/>
              </a:xfrm>
              <a:custGeom>
                <a:avLst/>
                <a:gdLst/>
                <a:ahLst/>
                <a:cxnLst/>
                <a:rect l="l" t="t" r="r" b="b"/>
                <a:pathLst>
                  <a:path w="4235" h="5320" extrusionOk="0">
                    <a:moveTo>
                      <a:pt x="3547" y="0"/>
                    </a:moveTo>
                    <a:cubicBezTo>
                      <a:pt x="3276" y="0"/>
                      <a:pt x="3004" y="105"/>
                      <a:pt x="2796" y="272"/>
                    </a:cubicBezTo>
                    <a:cubicBezTo>
                      <a:pt x="2358" y="564"/>
                      <a:pt x="2003" y="960"/>
                      <a:pt x="1711" y="1398"/>
                    </a:cubicBezTo>
                    <a:cubicBezTo>
                      <a:pt x="1315" y="2003"/>
                      <a:pt x="960" y="2649"/>
                      <a:pt x="689" y="3317"/>
                    </a:cubicBezTo>
                    <a:cubicBezTo>
                      <a:pt x="501" y="3817"/>
                      <a:pt x="1" y="4819"/>
                      <a:pt x="230" y="5319"/>
                    </a:cubicBezTo>
                    <a:cubicBezTo>
                      <a:pt x="668" y="5090"/>
                      <a:pt x="1127" y="4610"/>
                      <a:pt x="1544" y="4276"/>
                    </a:cubicBezTo>
                    <a:cubicBezTo>
                      <a:pt x="2587" y="3463"/>
                      <a:pt x="3463" y="2399"/>
                      <a:pt x="4047" y="1189"/>
                    </a:cubicBezTo>
                    <a:cubicBezTo>
                      <a:pt x="4193" y="960"/>
                      <a:pt x="4235" y="668"/>
                      <a:pt x="4172" y="418"/>
                    </a:cubicBezTo>
                    <a:cubicBezTo>
                      <a:pt x="4068" y="167"/>
                      <a:pt x="3818" y="0"/>
                      <a:pt x="35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52"/>
              <p:cNvSpPr/>
              <p:nvPr/>
            </p:nvSpPr>
            <p:spPr>
              <a:xfrm>
                <a:off x="8541025" y="3854825"/>
                <a:ext cx="159575" cy="66875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2675" extrusionOk="0">
                    <a:moveTo>
                      <a:pt x="1349" y="1"/>
                    </a:moveTo>
                    <a:cubicBezTo>
                      <a:pt x="1136" y="1"/>
                      <a:pt x="923" y="14"/>
                      <a:pt x="709" y="41"/>
                    </a:cubicBezTo>
                    <a:cubicBezTo>
                      <a:pt x="438" y="41"/>
                      <a:pt x="188" y="187"/>
                      <a:pt x="42" y="417"/>
                    </a:cubicBezTo>
                    <a:cubicBezTo>
                      <a:pt x="0" y="542"/>
                      <a:pt x="0" y="709"/>
                      <a:pt x="42" y="855"/>
                    </a:cubicBezTo>
                    <a:cubicBezTo>
                      <a:pt x="271" y="1835"/>
                      <a:pt x="1273" y="2461"/>
                      <a:pt x="2274" y="2607"/>
                    </a:cubicBezTo>
                    <a:cubicBezTo>
                      <a:pt x="2562" y="2656"/>
                      <a:pt x="2853" y="2674"/>
                      <a:pt x="3146" y="2674"/>
                    </a:cubicBezTo>
                    <a:cubicBezTo>
                      <a:pt x="3851" y="2674"/>
                      <a:pt x="4564" y="2568"/>
                      <a:pt x="5256" y="2523"/>
                    </a:cubicBezTo>
                    <a:cubicBezTo>
                      <a:pt x="5350" y="2518"/>
                      <a:pt x="5444" y="2516"/>
                      <a:pt x="5538" y="2516"/>
                    </a:cubicBezTo>
                    <a:cubicBezTo>
                      <a:pt x="5820" y="2516"/>
                      <a:pt x="6101" y="2539"/>
                      <a:pt x="6383" y="2586"/>
                    </a:cubicBezTo>
                    <a:cubicBezTo>
                      <a:pt x="5840" y="1835"/>
                      <a:pt x="4818" y="1189"/>
                      <a:pt x="4005" y="751"/>
                    </a:cubicBezTo>
                    <a:cubicBezTo>
                      <a:pt x="3190" y="258"/>
                      <a:pt x="2278" y="1"/>
                      <a:pt x="13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52"/>
              <p:cNvSpPr/>
              <p:nvPr/>
            </p:nvSpPr>
            <p:spPr>
              <a:xfrm>
                <a:off x="8627575" y="3991325"/>
                <a:ext cx="16637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2557" extrusionOk="0">
                    <a:moveTo>
                      <a:pt x="3066" y="1"/>
                    </a:moveTo>
                    <a:cubicBezTo>
                      <a:pt x="2155" y="1"/>
                      <a:pt x="1255" y="225"/>
                      <a:pt x="459" y="672"/>
                    </a:cubicBezTo>
                    <a:cubicBezTo>
                      <a:pt x="230" y="797"/>
                      <a:pt x="42" y="1026"/>
                      <a:pt x="1" y="1277"/>
                    </a:cubicBezTo>
                    <a:cubicBezTo>
                      <a:pt x="1" y="1444"/>
                      <a:pt x="63" y="1569"/>
                      <a:pt x="167" y="1694"/>
                    </a:cubicBezTo>
                    <a:cubicBezTo>
                      <a:pt x="601" y="2297"/>
                      <a:pt x="1355" y="2556"/>
                      <a:pt x="2116" y="2556"/>
                    </a:cubicBezTo>
                    <a:cubicBezTo>
                      <a:pt x="2381" y="2556"/>
                      <a:pt x="2647" y="2525"/>
                      <a:pt x="2900" y="2466"/>
                    </a:cubicBezTo>
                    <a:cubicBezTo>
                      <a:pt x="3859" y="2215"/>
                      <a:pt x="4714" y="1652"/>
                      <a:pt x="5611" y="1193"/>
                    </a:cubicBezTo>
                    <a:cubicBezTo>
                      <a:pt x="5945" y="1047"/>
                      <a:pt x="6300" y="922"/>
                      <a:pt x="6654" y="839"/>
                    </a:cubicBezTo>
                    <a:cubicBezTo>
                      <a:pt x="5882" y="359"/>
                      <a:pt x="4673" y="150"/>
                      <a:pt x="3776" y="46"/>
                    </a:cubicBezTo>
                    <a:cubicBezTo>
                      <a:pt x="3540" y="16"/>
                      <a:pt x="3303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52"/>
              <p:cNvSpPr/>
              <p:nvPr/>
            </p:nvSpPr>
            <p:spPr>
              <a:xfrm>
                <a:off x="8566050" y="3596425"/>
                <a:ext cx="456275" cy="701100"/>
              </a:xfrm>
              <a:custGeom>
                <a:avLst/>
                <a:gdLst/>
                <a:ahLst/>
                <a:cxnLst/>
                <a:rect l="l" t="t" r="r" b="b"/>
                <a:pathLst>
                  <a:path w="18251" h="28044" extrusionOk="0">
                    <a:moveTo>
                      <a:pt x="2065" y="0"/>
                    </a:moveTo>
                    <a:cubicBezTo>
                      <a:pt x="1977" y="0"/>
                      <a:pt x="1890" y="48"/>
                      <a:pt x="1857" y="157"/>
                    </a:cubicBezTo>
                    <a:cubicBezTo>
                      <a:pt x="0" y="5413"/>
                      <a:pt x="2941" y="11212"/>
                      <a:pt x="6675" y="14820"/>
                    </a:cubicBezTo>
                    <a:cubicBezTo>
                      <a:pt x="8802" y="16885"/>
                      <a:pt x="11264" y="18554"/>
                      <a:pt x="13287" y="20744"/>
                    </a:cubicBezTo>
                    <a:cubicBezTo>
                      <a:pt x="14434" y="21995"/>
                      <a:pt x="15414" y="23413"/>
                      <a:pt x="16228" y="24915"/>
                    </a:cubicBezTo>
                    <a:cubicBezTo>
                      <a:pt x="16812" y="25937"/>
                      <a:pt x="17333" y="27001"/>
                      <a:pt x="17896" y="28044"/>
                    </a:cubicBezTo>
                    <a:lnTo>
                      <a:pt x="18251" y="28044"/>
                    </a:lnTo>
                    <a:cubicBezTo>
                      <a:pt x="17792" y="26959"/>
                      <a:pt x="17271" y="25916"/>
                      <a:pt x="16687" y="24873"/>
                    </a:cubicBezTo>
                    <a:cubicBezTo>
                      <a:pt x="16082" y="23747"/>
                      <a:pt x="15372" y="22683"/>
                      <a:pt x="14601" y="21661"/>
                    </a:cubicBezTo>
                    <a:cubicBezTo>
                      <a:pt x="12932" y="19513"/>
                      <a:pt x="10784" y="17865"/>
                      <a:pt x="8719" y="16134"/>
                    </a:cubicBezTo>
                    <a:cubicBezTo>
                      <a:pt x="4047" y="12129"/>
                      <a:pt x="626" y="6623"/>
                      <a:pt x="2274" y="282"/>
                    </a:cubicBezTo>
                    <a:cubicBezTo>
                      <a:pt x="2324" y="108"/>
                      <a:pt x="2194" y="0"/>
                      <a:pt x="20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52"/>
              <p:cNvSpPr/>
              <p:nvPr/>
            </p:nvSpPr>
            <p:spPr>
              <a:xfrm>
                <a:off x="8799125" y="2433975"/>
                <a:ext cx="322275" cy="1865125"/>
              </a:xfrm>
              <a:custGeom>
                <a:avLst/>
                <a:gdLst/>
                <a:ahLst/>
                <a:cxnLst/>
                <a:rect l="l" t="t" r="r" b="b"/>
                <a:pathLst>
                  <a:path w="12891" h="74605" extrusionOk="0">
                    <a:moveTo>
                      <a:pt x="816" y="1"/>
                    </a:moveTo>
                    <a:cubicBezTo>
                      <a:pt x="751" y="1"/>
                      <a:pt x="687" y="39"/>
                      <a:pt x="668" y="122"/>
                    </a:cubicBezTo>
                    <a:cubicBezTo>
                      <a:pt x="105" y="2458"/>
                      <a:pt x="126" y="4982"/>
                      <a:pt x="63" y="7401"/>
                    </a:cubicBezTo>
                    <a:cubicBezTo>
                      <a:pt x="1" y="9821"/>
                      <a:pt x="22" y="12240"/>
                      <a:pt x="188" y="14660"/>
                    </a:cubicBezTo>
                    <a:cubicBezTo>
                      <a:pt x="522" y="19520"/>
                      <a:pt x="1273" y="24338"/>
                      <a:pt x="2441" y="29072"/>
                    </a:cubicBezTo>
                    <a:cubicBezTo>
                      <a:pt x="3609" y="33890"/>
                      <a:pt x="5215" y="38583"/>
                      <a:pt x="7238" y="43089"/>
                    </a:cubicBezTo>
                    <a:cubicBezTo>
                      <a:pt x="8302" y="45508"/>
                      <a:pt x="9533" y="47844"/>
                      <a:pt x="10450" y="50326"/>
                    </a:cubicBezTo>
                    <a:cubicBezTo>
                      <a:pt x="11368" y="52829"/>
                      <a:pt x="11910" y="55457"/>
                      <a:pt x="12077" y="58127"/>
                    </a:cubicBezTo>
                    <a:cubicBezTo>
                      <a:pt x="12349" y="62486"/>
                      <a:pt x="11952" y="66887"/>
                      <a:pt x="11514" y="71246"/>
                    </a:cubicBezTo>
                    <a:cubicBezTo>
                      <a:pt x="11410" y="72373"/>
                      <a:pt x="11306" y="73478"/>
                      <a:pt x="11201" y="74604"/>
                    </a:cubicBezTo>
                    <a:lnTo>
                      <a:pt x="11785" y="74604"/>
                    </a:lnTo>
                    <a:cubicBezTo>
                      <a:pt x="11910" y="73478"/>
                      <a:pt x="12036" y="72352"/>
                      <a:pt x="12161" y="71225"/>
                    </a:cubicBezTo>
                    <a:cubicBezTo>
                      <a:pt x="12536" y="67575"/>
                      <a:pt x="12891" y="63884"/>
                      <a:pt x="12828" y="60213"/>
                    </a:cubicBezTo>
                    <a:cubicBezTo>
                      <a:pt x="12766" y="55228"/>
                      <a:pt x="11556" y="50764"/>
                      <a:pt x="9470" y="46259"/>
                    </a:cubicBezTo>
                    <a:cubicBezTo>
                      <a:pt x="5132" y="36894"/>
                      <a:pt x="2066" y="27237"/>
                      <a:pt x="1085" y="16912"/>
                    </a:cubicBezTo>
                    <a:cubicBezTo>
                      <a:pt x="814" y="14222"/>
                      <a:pt x="668" y="11490"/>
                      <a:pt x="668" y="8778"/>
                    </a:cubicBezTo>
                    <a:cubicBezTo>
                      <a:pt x="668" y="5900"/>
                      <a:pt x="1065" y="3042"/>
                      <a:pt x="981" y="164"/>
                    </a:cubicBezTo>
                    <a:cubicBezTo>
                      <a:pt x="981" y="60"/>
                      <a:pt x="898" y="1"/>
                      <a:pt x="8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52"/>
              <p:cNvSpPr/>
              <p:nvPr/>
            </p:nvSpPr>
            <p:spPr>
              <a:xfrm>
                <a:off x="8745425" y="2272600"/>
                <a:ext cx="121000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16318" extrusionOk="0">
                    <a:moveTo>
                      <a:pt x="2636" y="0"/>
                    </a:moveTo>
                    <a:cubicBezTo>
                      <a:pt x="1929" y="0"/>
                      <a:pt x="1246" y="817"/>
                      <a:pt x="939" y="1551"/>
                    </a:cubicBezTo>
                    <a:cubicBezTo>
                      <a:pt x="105" y="3657"/>
                      <a:pt x="0" y="5951"/>
                      <a:pt x="292" y="8183"/>
                    </a:cubicBezTo>
                    <a:cubicBezTo>
                      <a:pt x="564" y="10248"/>
                      <a:pt x="1002" y="12897"/>
                      <a:pt x="1898" y="14774"/>
                    </a:cubicBezTo>
                    <a:cubicBezTo>
                      <a:pt x="2149" y="15296"/>
                      <a:pt x="2378" y="15838"/>
                      <a:pt x="2670" y="16318"/>
                    </a:cubicBezTo>
                    <a:cubicBezTo>
                      <a:pt x="3150" y="15421"/>
                      <a:pt x="3317" y="14274"/>
                      <a:pt x="3588" y="13293"/>
                    </a:cubicBezTo>
                    <a:cubicBezTo>
                      <a:pt x="3963" y="11938"/>
                      <a:pt x="4255" y="10582"/>
                      <a:pt x="4464" y="9184"/>
                    </a:cubicBezTo>
                    <a:cubicBezTo>
                      <a:pt x="4839" y="6473"/>
                      <a:pt x="4756" y="3657"/>
                      <a:pt x="3776" y="1092"/>
                    </a:cubicBezTo>
                    <a:cubicBezTo>
                      <a:pt x="3671" y="695"/>
                      <a:pt x="3421" y="362"/>
                      <a:pt x="3108" y="132"/>
                    </a:cubicBezTo>
                    <a:cubicBezTo>
                      <a:pt x="2952" y="41"/>
                      <a:pt x="2794" y="0"/>
                      <a:pt x="2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52"/>
              <p:cNvSpPr/>
              <p:nvPr/>
            </p:nvSpPr>
            <p:spPr>
              <a:xfrm>
                <a:off x="9113550" y="2722675"/>
                <a:ext cx="1888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0517" extrusionOk="0">
                    <a:moveTo>
                      <a:pt x="1351" y="1"/>
                    </a:moveTo>
                    <a:cubicBezTo>
                      <a:pt x="1318" y="1"/>
                      <a:pt x="1285" y="2"/>
                      <a:pt x="1252" y="4"/>
                    </a:cubicBezTo>
                    <a:cubicBezTo>
                      <a:pt x="335" y="150"/>
                      <a:pt x="1" y="1276"/>
                      <a:pt x="84" y="2048"/>
                    </a:cubicBezTo>
                    <a:cubicBezTo>
                      <a:pt x="272" y="3821"/>
                      <a:pt x="1127" y="5323"/>
                      <a:pt x="2254" y="6595"/>
                    </a:cubicBezTo>
                    <a:cubicBezTo>
                      <a:pt x="3338" y="7784"/>
                      <a:pt x="4777" y="9223"/>
                      <a:pt x="6279" y="9953"/>
                    </a:cubicBezTo>
                    <a:cubicBezTo>
                      <a:pt x="6696" y="10141"/>
                      <a:pt x="7093" y="10370"/>
                      <a:pt x="7531" y="10516"/>
                    </a:cubicBezTo>
                    <a:cubicBezTo>
                      <a:pt x="7551" y="9682"/>
                      <a:pt x="7218" y="8889"/>
                      <a:pt x="7030" y="8118"/>
                    </a:cubicBezTo>
                    <a:cubicBezTo>
                      <a:pt x="6801" y="7075"/>
                      <a:pt x="6467" y="6053"/>
                      <a:pt x="6071" y="5052"/>
                    </a:cubicBezTo>
                    <a:cubicBezTo>
                      <a:pt x="5257" y="3133"/>
                      <a:pt x="4026" y="1402"/>
                      <a:pt x="2170" y="275"/>
                    </a:cubicBezTo>
                    <a:cubicBezTo>
                      <a:pt x="1926" y="87"/>
                      <a:pt x="1648" y="1"/>
                      <a:pt x="1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52"/>
              <p:cNvSpPr/>
              <p:nvPr/>
            </p:nvSpPr>
            <p:spPr>
              <a:xfrm>
                <a:off x="8597850" y="3434275"/>
                <a:ext cx="73025" cy="1848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7395" extrusionOk="0">
                    <a:moveTo>
                      <a:pt x="1636" y="0"/>
                    </a:moveTo>
                    <a:cubicBezTo>
                      <a:pt x="1572" y="0"/>
                      <a:pt x="1506" y="10"/>
                      <a:pt x="1440" y="31"/>
                    </a:cubicBezTo>
                    <a:cubicBezTo>
                      <a:pt x="1252" y="94"/>
                      <a:pt x="1085" y="240"/>
                      <a:pt x="981" y="407"/>
                    </a:cubicBezTo>
                    <a:cubicBezTo>
                      <a:pt x="314" y="1491"/>
                      <a:pt x="1" y="2764"/>
                      <a:pt x="84" y="4036"/>
                    </a:cubicBezTo>
                    <a:cubicBezTo>
                      <a:pt x="126" y="4683"/>
                      <a:pt x="209" y="5329"/>
                      <a:pt x="355" y="5955"/>
                    </a:cubicBezTo>
                    <a:cubicBezTo>
                      <a:pt x="439" y="6414"/>
                      <a:pt x="460" y="6956"/>
                      <a:pt x="689" y="7394"/>
                    </a:cubicBezTo>
                    <a:cubicBezTo>
                      <a:pt x="877" y="7206"/>
                      <a:pt x="1064" y="6977"/>
                      <a:pt x="1231" y="6768"/>
                    </a:cubicBezTo>
                    <a:cubicBezTo>
                      <a:pt x="1878" y="5976"/>
                      <a:pt x="2295" y="4808"/>
                      <a:pt x="2566" y="3890"/>
                    </a:cubicBezTo>
                    <a:cubicBezTo>
                      <a:pt x="2900" y="2910"/>
                      <a:pt x="2921" y="1846"/>
                      <a:pt x="2608" y="845"/>
                    </a:cubicBezTo>
                    <a:cubicBezTo>
                      <a:pt x="2462" y="462"/>
                      <a:pt x="2078" y="0"/>
                      <a:pt x="1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46" name="Google Shape;3846;p52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_1_1_1_1_1_1_1_1_1_1"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54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54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54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863" name="Google Shape;3863;p54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3864" name="Google Shape;3864;p54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4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4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4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4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4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0" name="Google Shape;3870;p54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871" name="Google Shape;3871;p54"/>
          <p:cNvGrpSpPr/>
          <p:nvPr/>
        </p:nvGrpSpPr>
        <p:grpSpPr>
          <a:xfrm>
            <a:off x="-462611" y="2781317"/>
            <a:ext cx="1030215" cy="2137882"/>
            <a:chOff x="237400" y="852100"/>
            <a:chExt cx="1760750" cy="3653250"/>
          </a:xfrm>
        </p:grpSpPr>
        <p:sp>
          <p:nvSpPr>
            <p:cNvPr id="3872" name="Google Shape;3872;p54"/>
            <p:cNvSpPr/>
            <p:nvPr/>
          </p:nvSpPr>
          <p:spPr>
            <a:xfrm>
              <a:off x="639250" y="4239075"/>
              <a:ext cx="953525" cy="266275"/>
            </a:xfrm>
            <a:custGeom>
              <a:avLst/>
              <a:gdLst/>
              <a:ahLst/>
              <a:cxnLst/>
              <a:rect l="l" t="t" r="r" b="b"/>
              <a:pathLst>
                <a:path w="38141" h="10651" extrusionOk="0">
                  <a:moveTo>
                    <a:pt x="19056" y="1"/>
                  </a:moveTo>
                  <a:cubicBezTo>
                    <a:pt x="8548" y="1"/>
                    <a:pt x="0" y="2386"/>
                    <a:pt x="0" y="5311"/>
                  </a:cubicBezTo>
                  <a:cubicBezTo>
                    <a:pt x="0" y="8265"/>
                    <a:pt x="8548" y="10650"/>
                    <a:pt x="19056" y="10650"/>
                  </a:cubicBezTo>
                  <a:cubicBezTo>
                    <a:pt x="29592" y="10650"/>
                    <a:pt x="38140" y="8265"/>
                    <a:pt x="38140" y="5311"/>
                  </a:cubicBezTo>
                  <a:cubicBezTo>
                    <a:pt x="38140" y="2386"/>
                    <a:pt x="29592" y="1"/>
                    <a:pt x="19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4"/>
            <p:cNvSpPr/>
            <p:nvPr/>
          </p:nvSpPr>
          <p:spPr>
            <a:xfrm>
              <a:off x="508600" y="2269475"/>
              <a:ext cx="629075" cy="817375"/>
            </a:xfrm>
            <a:custGeom>
              <a:avLst/>
              <a:gdLst/>
              <a:ahLst/>
              <a:cxnLst/>
              <a:rect l="l" t="t" r="r" b="b"/>
              <a:pathLst>
                <a:path w="25163" h="32695" extrusionOk="0">
                  <a:moveTo>
                    <a:pt x="8656" y="1"/>
                  </a:moveTo>
                  <a:cubicBezTo>
                    <a:pt x="7764" y="1"/>
                    <a:pt x="6875" y="187"/>
                    <a:pt x="6078" y="574"/>
                  </a:cubicBezTo>
                  <a:cubicBezTo>
                    <a:pt x="4658" y="1227"/>
                    <a:pt x="3409" y="2250"/>
                    <a:pt x="2500" y="3499"/>
                  </a:cubicBezTo>
                  <a:cubicBezTo>
                    <a:pt x="1620" y="4720"/>
                    <a:pt x="938" y="6055"/>
                    <a:pt x="484" y="7504"/>
                  </a:cubicBezTo>
                  <a:cubicBezTo>
                    <a:pt x="370" y="7788"/>
                    <a:pt x="313" y="8072"/>
                    <a:pt x="257" y="8356"/>
                  </a:cubicBezTo>
                  <a:cubicBezTo>
                    <a:pt x="29" y="9548"/>
                    <a:pt x="1" y="10769"/>
                    <a:pt x="143" y="11991"/>
                  </a:cubicBezTo>
                  <a:cubicBezTo>
                    <a:pt x="257" y="13183"/>
                    <a:pt x="512" y="14348"/>
                    <a:pt x="910" y="15484"/>
                  </a:cubicBezTo>
                  <a:cubicBezTo>
                    <a:pt x="1648" y="17528"/>
                    <a:pt x="2784" y="19403"/>
                    <a:pt x="4232" y="20993"/>
                  </a:cubicBezTo>
                  <a:cubicBezTo>
                    <a:pt x="5340" y="22186"/>
                    <a:pt x="6618" y="23180"/>
                    <a:pt x="8038" y="24003"/>
                  </a:cubicBezTo>
                  <a:cubicBezTo>
                    <a:pt x="8805" y="24429"/>
                    <a:pt x="9600" y="24798"/>
                    <a:pt x="10452" y="25111"/>
                  </a:cubicBezTo>
                  <a:cubicBezTo>
                    <a:pt x="11474" y="25452"/>
                    <a:pt x="12525" y="25792"/>
                    <a:pt x="13547" y="26162"/>
                  </a:cubicBezTo>
                  <a:cubicBezTo>
                    <a:pt x="14399" y="26446"/>
                    <a:pt x="15194" y="26872"/>
                    <a:pt x="15876" y="27440"/>
                  </a:cubicBezTo>
                  <a:cubicBezTo>
                    <a:pt x="16302" y="27809"/>
                    <a:pt x="16671" y="28263"/>
                    <a:pt x="16984" y="28717"/>
                  </a:cubicBezTo>
                  <a:cubicBezTo>
                    <a:pt x="17239" y="29087"/>
                    <a:pt x="17466" y="29427"/>
                    <a:pt x="17694" y="29797"/>
                  </a:cubicBezTo>
                  <a:cubicBezTo>
                    <a:pt x="18120" y="30450"/>
                    <a:pt x="18716" y="30989"/>
                    <a:pt x="19454" y="31330"/>
                  </a:cubicBezTo>
                  <a:cubicBezTo>
                    <a:pt x="20022" y="31586"/>
                    <a:pt x="20562" y="31898"/>
                    <a:pt x="21101" y="32239"/>
                  </a:cubicBezTo>
                  <a:cubicBezTo>
                    <a:pt x="21584" y="32551"/>
                    <a:pt x="22152" y="32693"/>
                    <a:pt x="22720" y="32693"/>
                  </a:cubicBezTo>
                  <a:cubicBezTo>
                    <a:pt x="22747" y="32694"/>
                    <a:pt x="22773" y="32695"/>
                    <a:pt x="22799" y="32695"/>
                  </a:cubicBezTo>
                  <a:cubicBezTo>
                    <a:pt x="23452" y="32695"/>
                    <a:pt x="24068" y="32358"/>
                    <a:pt x="24396" y="31785"/>
                  </a:cubicBezTo>
                  <a:cubicBezTo>
                    <a:pt x="24907" y="30933"/>
                    <a:pt x="25162" y="29939"/>
                    <a:pt x="25162" y="28945"/>
                  </a:cubicBezTo>
                  <a:cubicBezTo>
                    <a:pt x="25162" y="26701"/>
                    <a:pt x="24594" y="24514"/>
                    <a:pt x="23515" y="22555"/>
                  </a:cubicBezTo>
                  <a:cubicBezTo>
                    <a:pt x="22862" y="21334"/>
                    <a:pt x="22181" y="20084"/>
                    <a:pt x="21641" y="18806"/>
                  </a:cubicBezTo>
                  <a:cubicBezTo>
                    <a:pt x="21101" y="17614"/>
                    <a:pt x="20675" y="16364"/>
                    <a:pt x="20420" y="15058"/>
                  </a:cubicBezTo>
                  <a:cubicBezTo>
                    <a:pt x="20221" y="14092"/>
                    <a:pt x="20022" y="13098"/>
                    <a:pt x="19767" y="12104"/>
                  </a:cubicBezTo>
                  <a:cubicBezTo>
                    <a:pt x="19454" y="10599"/>
                    <a:pt x="18858" y="9151"/>
                    <a:pt x="18063" y="7844"/>
                  </a:cubicBezTo>
                  <a:cubicBezTo>
                    <a:pt x="17694" y="7248"/>
                    <a:pt x="17268" y="6708"/>
                    <a:pt x="16785" y="6169"/>
                  </a:cubicBezTo>
                  <a:cubicBezTo>
                    <a:pt x="16103" y="5374"/>
                    <a:pt x="15478" y="4550"/>
                    <a:pt x="14854" y="3698"/>
                  </a:cubicBezTo>
                  <a:cubicBezTo>
                    <a:pt x="14342" y="2960"/>
                    <a:pt x="13746" y="2278"/>
                    <a:pt x="13093" y="1682"/>
                  </a:cubicBezTo>
                  <a:cubicBezTo>
                    <a:pt x="12042" y="773"/>
                    <a:pt x="10707" y="177"/>
                    <a:pt x="9316" y="35"/>
                  </a:cubicBezTo>
                  <a:cubicBezTo>
                    <a:pt x="9097" y="12"/>
                    <a:pt x="8876" y="1"/>
                    <a:pt x="86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4"/>
            <p:cNvSpPr/>
            <p:nvPr/>
          </p:nvSpPr>
          <p:spPr>
            <a:xfrm>
              <a:off x="573925" y="2325700"/>
              <a:ext cx="498425" cy="699650"/>
            </a:xfrm>
            <a:custGeom>
              <a:avLst/>
              <a:gdLst/>
              <a:ahLst/>
              <a:cxnLst/>
              <a:rect l="l" t="t" r="r" b="b"/>
              <a:pathLst>
                <a:path w="19937" h="27986" extrusionOk="0">
                  <a:moveTo>
                    <a:pt x="10735" y="10906"/>
                  </a:moveTo>
                  <a:lnTo>
                    <a:pt x="10735" y="10934"/>
                  </a:lnTo>
                  <a:lnTo>
                    <a:pt x="10707" y="10906"/>
                  </a:lnTo>
                  <a:close/>
                  <a:moveTo>
                    <a:pt x="8890" y="1"/>
                  </a:moveTo>
                  <a:cubicBezTo>
                    <a:pt x="8776" y="29"/>
                    <a:pt x="8776" y="114"/>
                    <a:pt x="8804" y="200"/>
                  </a:cubicBezTo>
                  <a:cubicBezTo>
                    <a:pt x="8918" y="484"/>
                    <a:pt x="9003" y="739"/>
                    <a:pt x="9117" y="995"/>
                  </a:cubicBezTo>
                  <a:cubicBezTo>
                    <a:pt x="9429" y="1648"/>
                    <a:pt x="9742" y="2301"/>
                    <a:pt x="10054" y="2983"/>
                  </a:cubicBezTo>
                  <a:cubicBezTo>
                    <a:pt x="10395" y="3749"/>
                    <a:pt x="10622" y="4601"/>
                    <a:pt x="10764" y="5453"/>
                  </a:cubicBezTo>
                  <a:cubicBezTo>
                    <a:pt x="10963" y="6845"/>
                    <a:pt x="11048" y="8236"/>
                    <a:pt x="11105" y="9628"/>
                  </a:cubicBezTo>
                  <a:cubicBezTo>
                    <a:pt x="11133" y="9770"/>
                    <a:pt x="11161" y="9940"/>
                    <a:pt x="11048" y="10082"/>
                  </a:cubicBezTo>
                  <a:cubicBezTo>
                    <a:pt x="11019" y="10054"/>
                    <a:pt x="10991" y="10054"/>
                    <a:pt x="10991" y="10054"/>
                  </a:cubicBezTo>
                  <a:cubicBezTo>
                    <a:pt x="10821" y="9770"/>
                    <a:pt x="10650" y="9458"/>
                    <a:pt x="10480" y="9174"/>
                  </a:cubicBezTo>
                  <a:cubicBezTo>
                    <a:pt x="10423" y="9060"/>
                    <a:pt x="10366" y="8946"/>
                    <a:pt x="10310" y="8833"/>
                  </a:cubicBezTo>
                  <a:cubicBezTo>
                    <a:pt x="9088" y="6731"/>
                    <a:pt x="7725" y="4687"/>
                    <a:pt x="6220" y="2755"/>
                  </a:cubicBezTo>
                  <a:cubicBezTo>
                    <a:pt x="5709" y="2102"/>
                    <a:pt x="5226" y="1421"/>
                    <a:pt x="4687" y="796"/>
                  </a:cubicBezTo>
                  <a:cubicBezTo>
                    <a:pt x="4545" y="626"/>
                    <a:pt x="4374" y="484"/>
                    <a:pt x="4175" y="370"/>
                  </a:cubicBezTo>
                  <a:cubicBezTo>
                    <a:pt x="4167" y="362"/>
                    <a:pt x="4159" y="358"/>
                    <a:pt x="4150" y="358"/>
                  </a:cubicBezTo>
                  <a:cubicBezTo>
                    <a:pt x="4128" y="358"/>
                    <a:pt x="4102" y="378"/>
                    <a:pt x="4062" y="398"/>
                  </a:cubicBezTo>
                  <a:cubicBezTo>
                    <a:pt x="4033" y="398"/>
                    <a:pt x="4033" y="455"/>
                    <a:pt x="4033" y="484"/>
                  </a:cubicBezTo>
                  <a:cubicBezTo>
                    <a:pt x="4062" y="682"/>
                    <a:pt x="4147" y="881"/>
                    <a:pt x="4261" y="1023"/>
                  </a:cubicBezTo>
                  <a:cubicBezTo>
                    <a:pt x="4601" y="1477"/>
                    <a:pt x="4885" y="1903"/>
                    <a:pt x="5254" y="2329"/>
                  </a:cubicBezTo>
                  <a:cubicBezTo>
                    <a:pt x="5964" y="3238"/>
                    <a:pt x="6646" y="4175"/>
                    <a:pt x="7299" y="5113"/>
                  </a:cubicBezTo>
                  <a:cubicBezTo>
                    <a:pt x="8208" y="6419"/>
                    <a:pt x="9032" y="7782"/>
                    <a:pt x="9855" y="9174"/>
                  </a:cubicBezTo>
                  <a:cubicBezTo>
                    <a:pt x="10111" y="9600"/>
                    <a:pt x="10338" y="10054"/>
                    <a:pt x="10565" y="10508"/>
                  </a:cubicBezTo>
                  <a:cubicBezTo>
                    <a:pt x="10593" y="10594"/>
                    <a:pt x="10650" y="10650"/>
                    <a:pt x="10565" y="10736"/>
                  </a:cubicBezTo>
                  <a:cubicBezTo>
                    <a:pt x="10534" y="10767"/>
                    <a:pt x="10499" y="10779"/>
                    <a:pt x="10462" y="10779"/>
                  </a:cubicBezTo>
                  <a:cubicBezTo>
                    <a:pt x="10400" y="10779"/>
                    <a:pt x="10335" y="10743"/>
                    <a:pt x="10281" y="10707"/>
                  </a:cubicBezTo>
                  <a:cubicBezTo>
                    <a:pt x="9003" y="9969"/>
                    <a:pt x="7725" y="9287"/>
                    <a:pt x="6390" y="8691"/>
                  </a:cubicBezTo>
                  <a:cubicBezTo>
                    <a:pt x="5567" y="8265"/>
                    <a:pt x="4743" y="7867"/>
                    <a:pt x="3977" y="7413"/>
                  </a:cubicBezTo>
                  <a:cubicBezTo>
                    <a:pt x="3238" y="6987"/>
                    <a:pt x="2557" y="6476"/>
                    <a:pt x="1932" y="5851"/>
                  </a:cubicBezTo>
                  <a:lnTo>
                    <a:pt x="625" y="4601"/>
                  </a:lnTo>
                  <a:cubicBezTo>
                    <a:pt x="512" y="4459"/>
                    <a:pt x="341" y="4317"/>
                    <a:pt x="171" y="4232"/>
                  </a:cubicBezTo>
                  <a:cubicBezTo>
                    <a:pt x="143" y="4232"/>
                    <a:pt x="86" y="4232"/>
                    <a:pt x="57" y="4261"/>
                  </a:cubicBezTo>
                  <a:cubicBezTo>
                    <a:pt x="29" y="4289"/>
                    <a:pt x="29" y="4317"/>
                    <a:pt x="29" y="4374"/>
                  </a:cubicBezTo>
                  <a:cubicBezTo>
                    <a:pt x="86" y="4516"/>
                    <a:pt x="171" y="4658"/>
                    <a:pt x="285" y="4772"/>
                  </a:cubicBezTo>
                  <a:cubicBezTo>
                    <a:pt x="1108" y="5709"/>
                    <a:pt x="2017" y="6589"/>
                    <a:pt x="3039" y="7328"/>
                  </a:cubicBezTo>
                  <a:cubicBezTo>
                    <a:pt x="3494" y="7668"/>
                    <a:pt x="3977" y="7952"/>
                    <a:pt x="4488" y="8208"/>
                  </a:cubicBezTo>
                  <a:cubicBezTo>
                    <a:pt x="5567" y="8804"/>
                    <a:pt x="6674" y="9316"/>
                    <a:pt x="7782" y="9855"/>
                  </a:cubicBezTo>
                  <a:cubicBezTo>
                    <a:pt x="8719" y="10281"/>
                    <a:pt x="9628" y="10792"/>
                    <a:pt x="10508" y="11303"/>
                  </a:cubicBezTo>
                  <a:cubicBezTo>
                    <a:pt x="11019" y="11616"/>
                    <a:pt x="11417" y="12070"/>
                    <a:pt x="11673" y="12581"/>
                  </a:cubicBezTo>
                  <a:cubicBezTo>
                    <a:pt x="12297" y="13916"/>
                    <a:pt x="12951" y="15194"/>
                    <a:pt x="13519" y="16529"/>
                  </a:cubicBezTo>
                  <a:cubicBezTo>
                    <a:pt x="13575" y="16699"/>
                    <a:pt x="13632" y="16841"/>
                    <a:pt x="13689" y="17012"/>
                  </a:cubicBezTo>
                  <a:cubicBezTo>
                    <a:pt x="13689" y="17040"/>
                    <a:pt x="13746" y="17068"/>
                    <a:pt x="13746" y="17068"/>
                  </a:cubicBezTo>
                  <a:cubicBezTo>
                    <a:pt x="13714" y="17100"/>
                    <a:pt x="13691" y="17112"/>
                    <a:pt x="13672" y="17112"/>
                  </a:cubicBezTo>
                  <a:cubicBezTo>
                    <a:pt x="13640" y="17112"/>
                    <a:pt x="13622" y="17076"/>
                    <a:pt x="13604" y="17040"/>
                  </a:cubicBezTo>
                  <a:cubicBezTo>
                    <a:pt x="13490" y="17012"/>
                    <a:pt x="13377" y="16955"/>
                    <a:pt x="13263" y="16898"/>
                  </a:cubicBezTo>
                  <a:cubicBezTo>
                    <a:pt x="12894" y="16642"/>
                    <a:pt x="12496" y="16387"/>
                    <a:pt x="12070" y="16188"/>
                  </a:cubicBezTo>
                  <a:cubicBezTo>
                    <a:pt x="11332" y="15762"/>
                    <a:pt x="10565" y="15393"/>
                    <a:pt x="9798" y="15052"/>
                  </a:cubicBezTo>
                  <a:cubicBezTo>
                    <a:pt x="8918" y="14655"/>
                    <a:pt x="8038" y="14342"/>
                    <a:pt x="7186" y="13945"/>
                  </a:cubicBezTo>
                  <a:cubicBezTo>
                    <a:pt x="5993" y="13433"/>
                    <a:pt x="4857" y="12865"/>
                    <a:pt x="3806" y="12155"/>
                  </a:cubicBezTo>
                  <a:cubicBezTo>
                    <a:pt x="2699" y="11389"/>
                    <a:pt x="1648" y="10537"/>
                    <a:pt x="625" y="9628"/>
                  </a:cubicBezTo>
                  <a:cubicBezTo>
                    <a:pt x="483" y="9514"/>
                    <a:pt x="370" y="9372"/>
                    <a:pt x="256" y="9230"/>
                  </a:cubicBezTo>
                  <a:cubicBezTo>
                    <a:pt x="228" y="9202"/>
                    <a:pt x="185" y="9188"/>
                    <a:pt x="143" y="9188"/>
                  </a:cubicBezTo>
                  <a:cubicBezTo>
                    <a:pt x="100" y="9188"/>
                    <a:pt x="57" y="9202"/>
                    <a:pt x="29" y="9230"/>
                  </a:cubicBezTo>
                  <a:cubicBezTo>
                    <a:pt x="1" y="9287"/>
                    <a:pt x="1" y="9344"/>
                    <a:pt x="29" y="9401"/>
                  </a:cubicBezTo>
                  <a:cubicBezTo>
                    <a:pt x="143" y="9600"/>
                    <a:pt x="285" y="9770"/>
                    <a:pt x="455" y="9940"/>
                  </a:cubicBezTo>
                  <a:cubicBezTo>
                    <a:pt x="824" y="10310"/>
                    <a:pt x="1222" y="10707"/>
                    <a:pt x="1648" y="11048"/>
                  </a:cubicBezTo>
                  <a:cubicBezTo>
                    <a:pt x="2301" y="11644"/>
                    <a:pt x="2983" y="12212"/>
                    <a:pt x="3749" y="12695"/>
                  </a:cubicBezTo>
                  <a:cubicBezTo>
                    <a:pt x="4374" y="13093"/>
                    <a:pt x="4999" y="13462"/>
                    <a:pt x="5680" y="13803"/>
                  </a:cubicBezTo>
                  <a:cubicBezTo>
                    <a:pt x="6589" y="14257"/>
                    <a:pt x="7555" y="14626"/>
                    <a:pt x="8492" y="15081"/>
                  </a:cubicBezTo>
                  <a:cubicBezTo>
                    <a:pt x="9230" y="15421"/>
                    <a:pt x="9969" y="15705"/>
                    <a:pt x="10707" y="16046"/>
                  </a:cubicBezTo>
                  <a:cubicBezTo>
                    <a:pt x="11729" y="16500"/>
                    <a:pt x="12695" y="17040"/>
                    <a:pt x="13632" y="17665"/>
                  </a:cubicBezTo>
                  <a:cubicBezTo>
                    <a:pt x="13689" y="17693"/>
                    <a:pt x="13717" y="17750"/>
                    <a:pt x="13774" y="17750"/>
                  </a:cubicBezTo>
                  <a:cubicBezTo>
                    <a:pt x="14172" y="17807"/>
                    <a:pt x="14257" y="18119"/>
                    <a:pt x="14399" y="18403"/>
                  </a:cubicBezTo>
                  <a:cubicBezTo>
                    <a:pt x="14882" y="19340"/>
                    <a:pt x="15365" y="20278"/>
                    <a:pt x="15876" y="21215"/>
                  </a:cubicBezTo>
                  <a:cubicBezTo>
                    <a:pt x="16074" y="21555"/>
                    <a:pt x="16245" y="21925"/>
                    <a:pt x="16415" y="22265"/>
                  </a:cubicBezTo>
                  <a:cubicBezTo>
                    <a:pt x="16472" y="22351"/>
                    <a:pt x="16472" y="22436"/>
                    <a:pt x="16415" y="22521"/>
                  </a:cubicBezTo>
                  <a:lnTo>
                    <a:pt x="15535" y="22152"/>
                  </a:lnTo>
                  <a:cubicBezTo>
                    <a:pt x="15421" y="22095"/>
                    <a:pt x="15279" y="22067"/>
                    <a:pt x="15137" y="22010"/>
                  </a:cubicBezTo>
                  <a:cubicBezTo>
                    <a:pt x="14143" y="21783"/>
                    <a:pt x="13149" y="21499"/>
                    <a:pt x="12127" y="21300"/>
                  </a:cubicBezTo>
                  <a:cubicBezTo>
                    <a:pt x="11076" y="21130"/>
                    <a:pt x="10026" y="20817"/>
                    <a:pt x="9060" y="20420"/>
                  </a:cubicBezTo>
                  <a:cubicBezTo>
                    <a:pt x="8151" y="20050"/>
                    <a:pt x="7271" y="19624"/>
                    <a:pt x="6447" y="19142"/>
                  </a:cubicBezTo>
                  <a:cubicBezTo>
                    <a:pt x="6305" y="19028"/>
                    <a:pt x="6163" y="18971"/>
                    <a:pt x="5993" y="18943"/>
                  </a:cubicBezTo>
                  <a:cubicBezTo>
                    <a:pt x="5964" y="18943"/>
                    <a:pt x="5908" y="18943"/>
                    <a:pt x="5908" y="18971"/>
                  </a:cubicBezTo>
                  <a:cubicBezTo>
                    <a:pt x="5879" y="19000"/>
                    <a:pt x="5879" y="19028"/>
                    <a:pt x="5908" y="19085"/>
                  </a:cubicBezTo>
                  <a:cubicBezTo>
                    <a:pt x="5964" y="19227"/>
                    <a:pt x="6106" y="19340"/>
                    <a:pt x="6248" y="19426"/>
                  </a:cubicBezTo>
                  <a:cubicBezTo>
                    <a:pt x="6561" y="19653"/>
                    <a:pt x="6873" y="19852"/>
                    <a:pt x="7214" y="20022"/>
                  </a:cubicBezTo>
                  <a:cubicBezTo>
                    <a:pt x="7981" y="20448"/>
                    <a:pt x="8776" y="20817"/>
                    <a:pt x="9571" y="21130"/>
                  </a:cubicBezTo>
                  <a:cubicBezTo>
                    <a:pt x="10054" y="21272"/>
                    <a:pt x="10537" y="21442"/>
                    <a:pt x="11019" y="21555"/>
                  </a:cubicBezTo>
                  <a:cubicBezTo>
                    <a:pt x="11729" y="21726"/>
                    <a:pt x="12439" y="21896"/>
                    <a:pt x="13149" y="22010"/>
                  </a:cubicBezTo>
                  <a:cubicBezTo>
                    <a:pt x="13945" y="22180"/>
                    <a:pt x="14740" y="22407"/>
                    <a:pt x="15507" y="22635"/>
                  </a:cubicBezTo>
                  <a:cubicBezTo>
                    <a:pt x="15847" y="22720"/>
                    <a:pt x="16188" y="22890"/>
                    <a:pt x="16472" y="23117"/>
                  </a:cubicBezTo>
                  <a:cubicBezTo>
                    <a:pt x="16557" y="23203"/>
                    <a:pt x="16671" y="23316"/>
                    <a:pt x="16756" y="23316"/>
                  </a:cubicBezTo>
                  <a:cubicBezTo>
                    <a:pt x="17012" y="23345"/>
                    <a:pt x="17097" y="23543"/>
                    <a:pt x="17210" y="23714"/>
                  </a:cubicBezTo>
                  <a:lnTo>
                    <a:pt x="18261" y="25560"/>
                  </a:lnTo>
                  <a:cubicBezTo>
                    <a:pt x="18403" y="25730"/>
                    <a:pt x="18488" y="25929"/>
                    <a:pt x="18630" y="26185"/>
                  </a:cubicBezTo>
                  <a:cubicBezTo>
                    <a:pt x="18204" y="26071"/>
                    <a:pt x="17778" y="25901"/>
                    <a:pt x="17409" y="25702"/>
                  </a:cubicBezTo>
                  <a:cubicBezTo>
                    <a:pt x="16955" y="25531"/>
                    <a:pt x="16529" y="25333"/>
                    <a:pt x="16074" y="25134"/>
                  </a:cubicBezTo>
                  <a:cubicBezTo>
                    <a:pt x="16018" y="25105"/>
                    <a:pt x="15961" y="25105"/>
                    <a:pt x="15904" y="25077"/>
                  </a:cubicBezTo>
                  <a:cubicBezTo>
                    <a:pt x="15847" y="25077"/>
                    <a:pt x="15790" y="25077"/>
                    <a:pt x="15762" y="25134"/>
                  </a:cubicBezTo>
                  <a:cubicBezTo>
                    <a:pt x="15734" y="25191"/>
                    <a:pt x="15734" y="25219"/>
                    <a:pt x="15762" y="25247"/>
                  </a:cubicBezTo>
                  <a:cubicBezTo>
                    <a:pt x="15790" y="25304"/>
                    <a:pt x="15847" y="25333"/>
                    <a:pt x="15876" y="25389"/>
                  </a:cubicBezTo>
                  <a:cubicBezTo>
                    <a:pt x="16103" y="25560"/>
                    <a:pt x="16330" y="25702"/>
                    <a:pt x="16586" y="25844"/>
                  </a:cubicBezTo>
                  <a:cubicBezTo>
                    <a:pt x="17267" y="26156"/>
                    <a:pt x="17977" y="26440"/>
                    <a:pt x="18687" y="26639"/>
                  </a:cubicBezTo>
                  <a:cubicBezTo>
                    <a:pt x="18829" y="26667"/>
                    <a:pt x="18971" y="26781"/>
                    <a:pt x="19056" y="26923"/>
                  </a:cubicBezTo>
                  <a:lnTo>
                    <a:pt x="19511" y="27718"/>
                  </a:lnTo>
                  <a:cubicBezTo>
                    <a:pt x="19568" y="27803"/>
                    <a:pt x="19624" y="27888"/>
                    <a:pt x="19681" y="27945"/>
                  </a:cubicBezTo>
                  <a:cubicBezTo>
                    <a:pt x="19721" y="27965"/>
                    <a:pt x="19761" y="27985"/>
                    <a:pt x="19802" y="27985"/>
                  </a:cubicBezTo>
                  <a:cubicBezTo>
                    <a:pt x="19818" y="27985"/>
                    <a:pt x="19835" y="27982"/>
                    <a:pt x="19852" y="27974"/>
                  </a:cubicBezTo>
                  <a:cubicBezTo>
                    <a:pt x="19908" y="27945"/>
                    <a:pt x="19937" y="27888"/>
                    <a:pt x="19937" y="27832"/>
                  </a:cubicBezTo>
                  <a:cubicBezTo>
                    <a:pt x="19937" y="27633"/>
                    <a:pt x="19880" y="27434"/>
                    <a:pt x="19766" y="27264"/>
                  </a:cubicBezTo>
                  <a:cubicBezTo>
                    <a:pt x="19624" y="27008"/>
                    <a:pt x="19511" y="26724"/>
                    <a:pt x="19426" y="26440"/>
                  </a:cubicBezTo>
                  <a:cubicBezTo>
                    <a:pt x="19369" y="26270"/>
                    <a:pt x="19340" y="26099"/>
                    <a:pt x="19397" y="25929"/>
                  </a:cubicBezTo>
                  <a:cubicBezTo>
                    <a:pt x="19539" y="25304"/>
                    <a:pt x="19624" y="24651"/>
                    <a:pt x="19596" y="23998"/>
                  </a:cubicBezTo>
                  <a:cubicBezTo>
                    <a:pt x="19653" y="23487"/>
                    <a:pt x="19653" y="22947"/>
                    <a:pt x="19596" y="22436"/>
                  </a:cubicBezTo>
                  <a:cubicBezTo>
                    <a:pt x="19596" y="22322"/>
                    <a:pt x="19568" y="22237"/>
                    <a:pt x="19539" y="22123"/>
                  </a:cubicBezTo>
                  <a:cubicBezTo>
                    <a:pt x="19516" y="22077"/>
                    <a:pt x="19493" y="22031"/>
                    <a:pt x="19439" y="22031"/>
                  </a:cubicBezTo>
                  <a:cubicBezTo>
                    <a:pt x="19427" y="22031"/>
                    <a:pt x="19413" y="22033"/>
                    <a:pt x="19397" y="22038"/>
                  </a:cubicBezTo>
                  <a:cubicBezTo>
                    <a:pt x="19369" y="22038"/>
                    <a:pt x="19340" y="22067"/>
                    <a:pt x="19312" y="22123"/>
                  </a:cubicBezTo>
                  <a:cubicBezTo>
                    <a:pt x="19312" y="22180"/>
                    <a:pt x="19284" y="22265"/>
                    <a:pt x="19284" y="22351"/>
                  </a:cubicBezTo>
                  <a:cubicBezTo>
                    <a:pt x="19227" y="23316"/>
                    <a:pt x="19198" y="24282"/>
                    <a:pt x="19142" y="25247"/>
                  </a:cubicBezTo>
                  <a:cubicBezTo>
                    <a:pt x="19113" y="25389"/>
                    <a:pt x="19142" y="25531"/>
                    <a:pt x="19028" y="25645"/>
                  </a:cubicBezTo>
                  <a:cubicBezTo>
                    <a:pt x="18943" y="25645"/>
                    <a:pt x="18914" y="25588"/>
                    <a:pt x="18886" y="25531"/>
                  </a:cubicBezTo>
                  <a:cubicBezTo>
                    <a:pt x="18488" y="24821"/>
                    <a:pt x="18062" y="24083"/>
                    <a:pt x="17665" y="23373"/>
                  </a:cubicBezTo>
                  <a:cubicBezTo>
                    <a:pt x="17580" y="23174"/>
                    <a:pt x="17551" y="22975"/>
                    <a:pt x="17580" y="22777"/>
                  </a:cubicBezTo>
                  <a:cubicBezTo>
                    <a:pt x="17636" y="21726"/>
                    <a:pt x="17665" y="20675"/>
                    <a:pt x="17778" y="19653"/>
                  </a:cubicBezTo>
                  <a:cubicBezTo>
                    <a:pt x="17835" y="18914"/>
                    <a:pt x="17835" y="18176"/>
                    <a:pt x="17835" y="17466"/>
                  </a:cubicBezTo>
                  <a:cubicBezTo>
                    <a:pt x="17835" y="17068"/>
                    <a:pt x="17835" y="16642"/>
                    <a:pt x="17750" y="16245"/>
                  </a:cubicBezTo>
                  <a:cubicBezTo>
                    <a:pt x="17722" y="16160"/>
                    <a:pt x="17693" y="16046"/>
                    <a:pt x="17665" y="15961"/>
                  </a:cubicBezTo>
                  <a:cubicBezTo>
                    <a:pt x="17636" y="15961"/>
                    <a:pt x="17580" y="15933"/>
                    <a:pt x="17551" y="15933"/>
                  </a:cubicBezTo>
                  <a:cubicBezTo>
                    <a:pt x="17523" y="15933"/>
                    <a:pt x="17494" y="15961"/>
                    <a:pt x="17466" y="15989"/>
                  </a:cubicBezTo>
                  <a:cubicBezTo>
                    <a:pt x="17438" y="16046"/>
                    <a:pt x="17438" y="16103"/>
                    <a:pt x="17438" y="16160"/>
                  </a:cubicBezTo>
                  <a:cubicBezTo>
                    <a:pt x="17409" y="16870"/>
                    <a:pt x="17381" y="17580"/>
                    <a:pt x="17381" y="18290"/>
                  </a:cubicBezTo>
                  <a:cubicBezTo>
                    <a:pt x="17409" y="19113"/>
                    <a:pt x="17296" y="19908"/>
                    <a:pt x="17210" y="20732"/>
                  </a:cubicBezTo>
                  <a:cubicBezTo>
                    <a:pt x="17239" y="21186"/>
                    <a:pt x="17182" y="21641"/>
                    <a:pt x="17097" y="22095"/>
                  </a:cubicBezTo>
                  <a:cubicBezTo>
                    <a:pt x="17154" y="22123"/>
                    <a:pt x="17154" y="22180"/>
                    <a:pt x="17125" y="22180"/>
                  </a:cubicBezTo>
                  <a:cubicBezTo>
                    <a:pt x="17118" y="22188"/>
                    <a:pt x="17110" y="22191"/>
                    <a:pt x="17103" y="22191"/>
                  </a:cubicBezTo>
                  <a:cubicBezTo>
                    <a:pt x="17084" y="22191"/>
                    <a:pt x="17068" y="22165"/>
                    <a:pt x="17068" y="22123"/>
                  </a:cubicBezTo>
                  <a:cubicBezTo>
                    <a:pt x="16870" y="21953"/>
                    <a:pt x="16756" y="21754"/>
                    <a:pt x="16671" y="21527"/>
                  </a:cubicBezTo>
                  <a:cubicBezTo>
                    <a:pt x="16046" y="20363"/>
                    <a:pt x="15450" y="19170"/>
                    <a:pt x="14853" y="17977"/>
                  </a:cubicBezTo>
                  <a:cubicBezTo>
                    <a:pt x="14711" y="17693"/>
                    <a:pt x="14626" y="17381"/>
                    <a:pt x="14626" y="17040"/>
                  </a:cubicBezTo>
                  <a:cubicBezTo>
                    <a:pt x="14569" y="16330"/>
                    <a:pt x="14598" y="15592"/>
                    <a:pt x="14683" y="14882"/>
                  </a:cubicBezTo>
                  <a:cubicBezTo>
                    <a:pt x="14797" y="13945"/>
                    <a:pt x="14910" y="13036"/>
                    <a:pt x="14995" y="12099"/>
                  </a:cubicBezTo>
                  <a:cubicBezTo>
                    <a:pt x="15024" y="11673"/>
                    <a:pt x="15024" y="11218"/>
                    <a:pt x="14995" y="10764"/>
                  </a:cubicBezTo>
                  <a:cubicBezTo>
                    <a:pt x="14882" y="9287"/>
                    <a:pt x="14569" y="7810"/>
                    <a:pt x="14087" y="6390"/>
                  </a:cubicBezTo>
                  <a:cubicBezTo>
                    <a:pt x="13973" y="6021"/>
                    <a:pt x="13831" y="5652"/>
                    <a:pt x="13689" y="5311"/>
                  </a:cubicBezTo>
                  <a:cubicBezTo>
                    <a:pt x="13661" y="5198"/>
                    <a:pt x="13604" y="5084"/>
                    <a:pt x="13519" y="4999"/>
                  </a:cubicBezTo>
                  <a:cubicBezTo>
                    <a:pt x="13490" y="4942"/>
                    <a:pt x="13433" y="4942"/>
                    <a:pt x="13377" y="4942"/>
                  </a:cubicBezTo>
                  <a:cubicBezTo>
                    <a:pt x="13320" y="4971"/>
                    <a:pt x="13291" y="5027"/>
                    <a:pt x="13291" y="5084"/>
                  </a:cubicBezTo>
                  <a:cubicBezTo>
                    <a:pt x="13320" y="5340"/>
                    <a:pt x="13377" y="5595"/>
                    <a:pt x="13462" y="5851"/>
                  </a:cubicBezTo>
                  <a:cubicBezTo>
                    <a:pt x="13831" y="7072"/>
                    <a:pt x="14143" y="8293"/>
                    <a:pt x="14371" y="9571"/>
                  </a:cubicBezTo>
                  <a:cubicBezTo>
                    <a:pt x="14541" y="10565"/>
                    <a:pt x="14569" y="11616"/>
                    <a:pt x="14427" y="12638"/>
                  </a:cubicBezTo>
                  <a:cubicBezTo>
                    <a:pt x="14285" y="13575"/>
                    <a:pt x="14200" y="14513"/>
                    <a:pt x="14172" y="15478"/>
                  </a:cubicBezTo>
                  <a:cubicBezTo>
                    <a:pt x="14172" y="15705"/>
                    <a:pt x="14143" y="15961"/>
                    <a:pt x="14058" y="16188"/>
                  </a:cubicBezTo>
                  <a:cubicBezTo>
                    <a:pt x="13859" y="15876"/>
                    <a:pt x="13717" y="15563"/>
                    <a:pt x="13575" y="15223"/>
                  </a:cubicBezTo>
                  <a:cubicBezTo>
                    <a:pt x="13036" y="14001"/>
                    <a:pt x="12439" y="12809"/>
                    <a:pt x="11815" y="11644"/>
                  </a:cubicBezTo>
                  <a:cubicBezTo>
                    <a:pt x="11673" y="11360"/>
                    <a:pt x="11587" y="11076"/>
                    <a:pt x="11587" y="10792"/>
                  </a:cubicBezTo>
                  <a:cubicBezTo>
                    <a:pt x="11587" y="9316"/>
                    <a:pt x="11502" y="7839"/>
                    <a:pt x="11332" y="6362"/>
                  </a:cubicBezTo>
                  <a:cubicBezTo>
                    <a:pt x="11275" y="5397"/>
                    <a:pt x="11076" y="4403"/>
                    <a:pt x="10764" y="3465"/>
                  </a:cubicBezTo>
                  <a:cubicBezTo>
                    <a:pt x="10537" y="2841"/>
                    <a:pt x="10253" y="2244"/>
                    <a:pt x="9940" y="1648"/>
                  </a:cubicBezTo>
                  <a:cubicBezTo>
                    <a:pt x="9713" y="1193"/>
                    <a:pt x="9486" y="796"/>
                    <a:pt x="9259" y="370"/>
                  </a:cubicBezTo>
                  <a:cubicBezTo>
                    <a:pt x="9174" y="256"/>
                    <a:pt x="9117" y="143"/>
                    <a:pt x="9032" y="58"/>
                  </a:cubicBezTo>
                  <a:cubicBezTo>
                    <a:pt x="9003" y="29"/>
                    <a:pt x="8946" y="1"/>
                    <a:pt x="88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4"/>
            <p:cNvSpPr/>
            <p:nvPr/>
          </p:nvSpPr>
          <p:spPr>
            <a:xfrm>
              <a:off x="914000" y="2750975"/>
              <a:ext cx="3575" cy="2525"/>
            </a:xfrm>
            <a:custGeom>
              <a:avLst/>
              <a:gdLst/>
              <a:ahLst/>
              <a:cxnLst/>
              <a:rect l="l" t="t" r="r" b="b"/>
              <a:pathLst>
                <a:path w="143" h="101" extrusionOk="0">
                  <a:moveTo>
                    <a:pt x="86" y="1"/>
                  </a:moveTo>
                  <a:lnTo>
                    <a:pt x="1" y="29"/>
                  </a:lnTo>
                  <a:cubicBezTo>
                    <a:pt x="19" y="65"/>
                    <a:pt x="37" y="101"/>
                    <a:pt x="69" y="101"/>
                  </a:cubicBezTo>
                  <a:cubicBezTo>
                    <a:pt x="88" y="101"/>
                    <a:pt x="111" y="89"/>
                    <a:pt x="143" y="57"/>
                  </a:cubicBezTo>
                  <a:cubicBezTo>
                    <a:pt x="143" y="57"/>
                    <a:pt x="86" y="29"/>
                    <a:pt x="86" y="1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4"/>
            <p:cNvSpPr/>
            <p:nvPr/>
          </p:nvSpPr>
          <p:spPr>
            <a:xfrm>
              <a:off x="1000625" y="2879475"/>
              <a:ext cx="2150" cy="2450"/>
            </a:xfrm>
            <a:custGeom>
              <a:avLst/>
              <a:gdLst/>
              <a:ahLst/>
              <a:cxnLst/>
              <a:rect l="l" t="t" r="r" b="b"/>
              <a:pathLst>
                <a:path w="86" h="98" extrusionOk="0">
                  <a:moveTo>
                    <a:pt x="29" y="1"/>
                  </a:moveTo>
                  <a:lnTo>
                    <a:pt x="0" y="29"/>
                  </a:lnTo>
                  <a:cubicBezTo>
                    <a:pt x="0" y="71"/>
                    <a:pt x="16" y="97"/>
                    <a:pt x="35" y="97"/>
                  </a:cubicBezTo>
                  <a:cubicBezTo>
                    <a:pt x="42" y="97"/>
                    <a:pt x="50" y="94"/>
                    <a:pt x="57" y="86"/>
                  </a:cubicBezTo>
                  <a:cubicBezTo>
                    <a:pt x="86" y="58"/>
                    <a:pt x="86" y="29"/>
                    <a:pt x="29" y="1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4"/>
            <p:cNvSpPr/>
            <p:nvPr/>
          </p:nvSpPr>
          <p:spPr>
            <a:xfrm>
              <a:off x="841600" y="2597625"/>
              <a:ext cx="725" cy="725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1"/>
                  </a:moveTo>
                  <a:lnTo>
                    <a:pt x="0" y="29"/>
                  </a:lnTo>
                  <a:lnTo>
                    <a:pt x="28" y="2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4"/>
            <p:cNvSpPr/>
            <p:nvPr/>
          </p:nvSpPr>
          <p:spPr>
            <a:xfrm>
              <a:off x="769875" y="3171575"/>
              <a:ext cx="704325" cy="121525"/>
            </a:xfrm>
            <a:custGeom>
              <a:avLst/>
              <a:gdLst/>
              <a:ahLst/>
              <a:cxnLst/>
              <a:rect l="l" t="t" r="r" b="b"/>
              <a:pathLst>
                <a:path w="28173" h="4861" extrusionOk="0">
                  <a:moveTo>
                    <a:pt x="17197" y="1"/>
                  </a:moveTo>
                  <a:cubicBezTo>
                    <a:pt x="14714" y="1"/>
                    <a:pt x="12224" y="100"/>
                    <a:pt x="9770" y="330"/>
                  </a:cubicBezTo>
                  <a:cubicBezTo>
                    <a:pt x="7981" y="443"/>
                    <a:pt x="6220" y="699"/>
                    <a:pt x="4488" y="1096"/>
                  </a:cubicBezTo>
                  <a:cubicBezTo>
                    <a:pt x="3267" y="1352"/>
                    <a:pt x="2074" y="1721"/>
                    <a:pt x="938" y="2232"/>
                  </a:cubicBezTo>
                  <a:cubicBezTo>
                    <a:pt x="626" y="2374"/>
                    <a:pt x="342" y="2545"/>
                    <a:pt x="58" y="2772"/>
                  </a:cubicBezTo>
                  <a:cubicBezTo>
                    <a:pt x="1" y="2800"/>
                    <a:pt x="1" y="2885"/>
                    <a:pt x="29" y="2942"/>
                  </a:cubicBezTo>
                  <a:cubicBezTo>
                    <a:pt x="43" y="2956"/>
                    <a:pt x="72" y="2964"/>
                    <a:pt x="100" y="2964"/>
                  </a:cubicBezTo>
                  <a:cubicBezTo>
                    <a:pt x="129" y="2964"/>
                    <a:pt x="157" y="2956"/>
                    <a:pt x="171" y="2942"/>
                  </a:cubicBezTo>
                  <a:cubicBezTo>
                    <a:pt x="308" y="2825"/>
                    <a:pt x="486" y="2761"/>
                    <a:pt x="667" y="2761"/>
                  </a:cubicBezTo>
                  <a:cubicBezTo>
                    <a:pt x="749" y="2761"/>
                    <a:pt x="830" y="2774"/>
                    <a:pt x="910" y="2800"/>
                  </a:cubicBezTo>
                  <a:cubicBezTo>
                    <a:pt x="2046" y="3056"/>
                    <a:pt x="3181" y="3283"/>
                    <a:pt x="4346" y="3510"/>
                  </a:cubicBezTo>
                  <a:cubicBezTo>
                    <a:pt x="6419" y="3965"/>
                    <a:pt x="8549" y="4305"/>
                    <a:pt x="10679" y="4533"/>
                  </a:cubicBezTo>
                  <a:cubicBezTo>
                    <a:pt x="12099" y="4703"/>
                    <a:pt x="13547" y="4817"/>
                    <a:pt x="14967" y="4845"/>
                  </a:cubicBezTo>
                  <a:cubicBezTo>
                    <a:pt x="15301" y="4856"/>
                    <a:pt x="15635" y="4861"/>
                    <a:pt x="15969" y="4861"/>
                  </a:cubicBezTo>
                  <a:cubicBezTo>
                    <a:pt x="18338" y="4861"/>
                    <a:pt x="20714" y="4594"/>
                    <a:pt x="23004" y="4021"/>
                  </a:cubicBezTo>
                  <a:cubicBezTo>
                    <a:pt x="24253" y="3737"/>
                    <a:pt x="25475" y="3255"/>
                    <a:pt x="26582" y="2602"/>
                  </a:cubicBezTo>
                  <a:cubicBezTo>
                    <a:pt x="27122" y="2289"/>
                    <a:pt x="27661" y="1948"/>
                    <a:pt x="28173" y="1579"/>
                  </a:cubicBezTo>
                  <a:cubicBezTo>
                    <a:pt x="28144" y="1437"/>
                    <a:pt x="28031" y="1352"/>
                    <a:pt x="27889" y="1324"/>
                  </a:cubicBezTo>
                  <a:cubicBezTo>
                    <a:pt x="27633" y="1238"/>
                    <a:pt x="27377" y="1153"/>
                    <a:pt x="27122" y="1096"/>
                  </a:cubicBezTo>
                  <a:cubicBezTo>
                    <a:pt x="24452" y="415"/>
                    <a:pt x="21726" y="46"/>
                    <a:pt x="18971" y="17"/>
                  </a:cubicBezTo>
                  <a:cubicBezTo>
                    <a:pt x="18381" y="6"/>
                    <a:pt x="17789" y="1"/>
                    <a:pt x="17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4"/>
            <p:cNvSpPr/>
            <p:nvPr/>
          </p:nvSpPr>
          <p:spPr>
            <a:xfrm>
              <a:off x="846550" y="3216375"/>
              <a:ext cx="584350" cy="76950"/>
            </a:xfrm>
            <a:custGeom>
              <a:avLst/>
              <a:gdLst/>
              <a:ahLst/>
              <a:cxnLst/>
              <a:rect l="l" t="t" r="r" b="b"/>
              <a:pathLst>
                <a:path w="23374" h="3078" extrusionOk="0">
                  <a:moveTo>
                    <a:pt x="14320" y="0"/>
                  </a:moveTo>
                  <a:cubicBezTo>
                    <a:pt x="11772" y="0"/>
                    <a:pt x="9223" y="114"/>
                    <a:pt x="6675" y="327"/>
                  </a:cubicBezTo>
                  <a:cubicBezTo>
                    <a:pt x="4914" y="469"/>
                    <a:pt x="3153" y="724"/>
                    <a:pt x="1421" y="1093"/>
                  </a:cubicBezTo>
                  <a:cubicBezTo>
                    <a:pt x="938" y="1207"/>
                    <a:pt x="455" y="1321"/>
                    <a:pt x="1" y="1463"/>
                  </a:cubicBezTo>
                  <a:lnTo>
                    <a:pt x="1279" y="1718"/>
                  </a:lnTo>
                  <a:cubicBezTo>
                    <a:pt x="3380" y="2173"/>
                    <a:pt x="5482" y="2513"/>
                    <a:pt x="7612" y="2769"/>
                  </a:cubicBezTo>
                  <a:cubicBezTo>
                    <a:pt x="9032" y="2911"/>
                    <a:pt x="10480" y="3025"/>
                    <a:pt x="11900" y="3053"/>
                  </a:cubicBezTo>
                  <a:cubicBezTo>
                    <a:pt x="12292" y="3069"/>
                    <a:pt x="12682" y="3077"/>
                    <a:pt x="13073" y="3077"/>
                  </a:cubicBezTo>
                  <a:cubicBezTo>
                    <a:pt x="15399" y="3077"/>
                    <a:pt x="17699" y="2789"/>
                    <a:pt x="19937" y="2229"/>
                  </a:cubicBezTo>
                  <a:cubicBezTo>
                    <a:pt x="21130" y="1945"/>
                    <a:pt x="22294" y="1519"/>
                    <a:pt x="23373" y="923"/>
                  </a:cubicBezTo>
                  <a:cubicBezTo>
                    <a:pt x="20902" y="355"/>
                    <a:pt x="18403" y="43"/>
                    <a:pt x="15876" y="14"/>
                  </a:cubicBezTo>
                  <a:cubicBezTo>
                    <a:pt x="15357" y="5"/>
                    <a:pt x="14839" y="0"/>
                    <a:pt x="143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4"/>
            <p:cNvSpPr/>
            <p:nvPr/>
          </p:nvSpPr>
          <p:spPr>
            <a:xfrm>
              <a:off x="1094350" y="1609350"/>
              <a:ext cx="200925" cy="2009025"/>
            </a:xfrm>
            <a:custGeom>
              <a:avLst/>
              <a:gdLst/>
              <a:ahLst/>
              <a:cxnLst/>
              <a:rect l="l" t="t" r="r" b="b"/>
              <a:pathLst>
                <a:path w="8037" h="80361" extrusionOk="0">
                  <a:moveTo>
                    <a:pt x="7668" y="0"/>
                  </a:moveTo>
                  <a:cubicBezTo>
                    <a:pt x="7554" y="0"/>
                    <a:pt x="7441" y="29"/>
                    <a:pt x="7327" y="85"/>
                  </a:cubicBezTo>
                  <a:cubicBezTo>
                    <a:pt x="7071" y="171"/>
                    <a:pt x="6873" y="341"/>
                    <a:pt x="6674" y="540"/>
                  </a:cubicBezTo>
                  <a:cubicBezTo>
                    <a:pt x="6021" y="1221"/>
                    <a:pt x="5368" y="1931"/>
                    <a:pt x="4771" y="2670"/>
                  </a:cubicBezTo>
                  <a:cubicBezTo>
                    <a:pt x="3692" y="3976"/>
                    <a:pt x="2726" y="5396"/>
                    <a:pt x="1931" y="6901"/>
                  </a:cubicBezTo>
                  <a:cubicBezTo>
                    <a:pt x="1903" y="6986"/>
                    <a:pt x="1846" y="7072"/>
                    <a:pt x="1789" y="7157"/>
                  </a:cubicBezTo>
                  <a:lnTo>
                    <a:pt x="1647" y="7157"/>
                  </a:lnTo>
                  <a:cubicBezTo>
                    <a:pt x="1647" y="7157"/>
                    <a:pt x="1619" y="7128"/>
                    <a:pt x="1619" y="7100"/>
                  </a:cubicBezTo>
                  <a:cubicBezTo>
                    <a:pt x="1590" y="6958"/>
                    <a:pt x="1590" y="6759"/>
                    <a:pt x="1562" y="6589"/>
                  </a:cubicBezTo>
                  <a:cubicBezTo>
                    <a:pt x="1562" y="6390"/>
                    <a:pt x="1505" y="6220"/>
                    <a:pt x="1448" y="6021"/>
                  </a:cubicBezTo>
                  <a:cubicBezTo>
                    <a:pt x="1399" y="5872"/>
                    <a:pt x="1263" y="5788"/>
                    <a:pt x="1116" y="5788"/>
                  </a:cubicBezTo>
                  <a:cubicBezTo>
                    <a:pt x="1094" y="5788"/>
                    <a:pt x="1073" y="5790"/>
                    <a:pt x="1051" y="5794"/>
                  </a:cubicBezTo>
                  <a:cubicBezTo>
                    <a:pt x="852" y="5822"/>
                    <a:pt x="767" y="5907"/>
                    <a:pt x="738" y="6134"/>
                  </a:cubicBezTo>
                  <a:lnTo>
                    <a:pt x="738" y="6418"/>
                  </a:lnTo>
                  <a:cubicBezTo>
                    <a:pt x="682" y="7270"/>
                    <a:pt x="653" y="8122"/>
                    <a:pt x="596" y="8974"/>
                  </a:cubicBezTo>
                  <a:cubicBezTo>
                    <a:pt x="454" y="11729"/>
                    <a:pt x="341" y="14484"/>
                    <a:pt x="369" y="17238"/>
                  </a:cubicBezTo>
                  <a:cubicBezTo>
                    <a:pt x="398" y="18204"/>
                    <a:pt x="454" y="19170"/>
                    <a:pt x="454" y="20163"/>
                  </a:cubicBezTo>
                  <a:cubicBezTo>
                    <a:pt x="483" y="22577"/>
                    <a:pt x="540" y="24963"/>
                    <a:pt x="540" y="27377"/>
                  </a:cubicBezTo>
                  <a:cubicBezTo>
                    <a:pt x="540" y="30841"/>
                    <a:pt x="568" y="34306"/>
                    <a:pt x="426" y="37771"/>
                  </a:cubicBezTo>
                  <a:cubicBezTo>
                    <a:pt x="369" y="39645"/>
                    <a:pt x="312" y="41519"/>
                    <a:pt x="426" y="43394"/>
                  </a:cubicBezTo>
                  <a:cubicBezTo>
                    <a:pt x="568" y="45864"/>
                    <a:pt x="738" y="48364"/>
                    <a:pt x="880" y="50834"/>
                  </a:cubicBezTo>
                  <a:cubicBezTo>
                    <a:pt x="966" y="52623"/>
                    <a:pt x="966" y="54384"/>
                    <a:pt x="880" y="56173"/>
                  </a:cubicBezTo>
                  <a:cubicBezTo>
                    <a:pt x="738" y="58502"/>
                    <a:pt x="596" y="60831"/>
                    <a:pt x="511" y="63188"/>
                  </a:cubicBezTo>
                  <a:cubicBezTo>
                    <a:pt x="454" y="64636"/>
                    <a:pt x="369" y="66084"/>
                    <a:pt x="227" y="67561"/>
                  </a:cubicBezTo>
                  <a:cubicBezTo>
                    <a:pt x="29" y="69578"/>
                    <a:pt x="0" y="71594"/>
                    <a:pt x="114" y="73639"/>
                  </a:cubicBezTo>
                  <a:cubicBezTo>
                    <a:pt x="199" y="74973"/>
                    <a:pt x="256" y="76194"/>
                    <a:pt x="312" y="77416"/>
                  </a:cubicBezTo>
                  <a:cubicBezTo>
                    <a:pt x="369" y="78154"/>
                    <a:pt x="426" y="78864"/>
                    <a:pt x="483" y="79602"/>
                  </a:cubicBezTo>
                  <a:cubicBezTo>
                    <a:pt x="511" y="79830"/>
                    <a:pt x="568" y="80028"/>
                    <a:pt x="682" y="80227"/>
                  </a:cubicBezTo>
                  <a:cubicBezTo>
                    <a:pt x="758" y="80317"/>
                    <a:pt x="864" y="80360"/>
                    <a:pt x="967" y="80360"/>
                  </a:cubicBezTo>
                  <a:cubicBezTo>
                    <a:pt x="1093" y="80360"/>
                    <a:pt x="1216" y="80295"/>
                    <a:pt x="1278" y="80170"/>
                  </a:cubicBezTo>
                  <a:cubicBezTo>
                    <a:pt x="1335" y="80057"/>
                    <a:pt x="1363" y="79915"/>
                    <a:pt x="1363" y="79801"/>
                  </a:cubicBezTo>
                  <a:cubicBezTo>
                    <a:pt x="1392" y="79574"/>
                    <a:pt x="1392" y="79375"/>
                    <a:pt x="1392" y="79148"/>
                  </a:cubicBezTo>
                  <a:cubicBezTo>
                    <a:pt x="1392" y="77416"/>
                    <a:pt x="1221" y="75683"/>
                    <a:pt x="1136" y="73951"/>
                  </a:cubicBezTo>
                  <a:cubicBezTo>
                    <a:pt x="1022" y="72219"/>
                    <a:pt x="1051" y="70458"/>
                    <a:pt x="1164" y="68697"/>
                  </a:cubicBezTo>
                  <a:cubicBezTo>
                    <a:pt x="1306" y="66823"/>
                    <a:pt x="1477" y="64863"/>
                    <a:pt x="1534" y="63017"/>
                  </a:cubicBezTo>
                  <a:cubicBezTo>
                    <a:pt x="1619" y="61171"/>
                    <a:pt x="1704" y="59326"/>
                    <a:pt x="1789" y="57480"/>
                  </a:cubicBezTo>
                  <a:cubicBezTo>
                    <a:pt x="1874" y="55634"/>
                    <a:pt x="2016" y="53788"/>
                    <a:pt x="1931" y="51913"/>
                  </a:cubicBezTo>
                  <a:cubicBezTo>
                    <a:pt x="1818" y="50181"/>
                    <a:pt x="1732" y="48420"/>
                    <a:pt x="1619" y="46688"/>
                  </a:cubicBezTo>
                  <a:cubicBezTo>
                    <a:pt x="1562" y="46234"/>
                    <a:pt x="1676" y="45808"/>
                    <a:pt x="1874" y="45410"/>
                  </a:cubicBezTo>
                  <a:cubicBezTo>
                    <a:pt x="2641" y="43962"/>
                    <a:pt x="3351" y="42457"/>
                    <a:pt x="3948" y="40923"/>
                  </a:cubicBezTo>
                  <a:cubicBezTo>
                    <a:pt x="4061" y="40667"/>
                    <a:pt x="4260" y="40412"/>
                    <a:pt x="4118" y="40099"/>
                  </a:cubicBezTo>
                  <a:cubicBezTo>
                    <a:pt x="4103" y="40098"/>
                    <a:pt x="4089" y="40098"/>
                    <a:pt x="4076" y="40098"/>
                  </a:cubicBezTo>
                  <a:cubicBezTo>
                    <a:pt x="3714" y="40098"/>
                    <a:pt x="3629" y="40449"/>
                    <a:pt x="3465" y="40667"/>
                  </a:cubicBezTo>
                  <a:cubicBezTo>
                    <a:pt x="2897" y="41519"/>
                    <a:pt x="2386" y="42400"/>
                    <a:pt x="1960" y="43337"/>
                  </a:cubicBezTo>
                  <a:cubicBezTo>
                    <a:pt x="1874" y="43536"/>
                    <a:pt x="1818" y="43735"/>
                    <a:pt x="1590" y="43848"/>
                  </a:cubicBezTo>
                  <a:cubicBezTo>
                    <a:pt x="1363" y="43706"/>
                    <a:pt x="1477" y="43479"/>
                    <a:pt x="1448" y="43280"/>
                  </a:cubicBezTo>
                  <a:cubicBezTo>
                    <a:pt x="1420" y="42968"/>
                    <a:pt x="1420" y="42627"/>
                    <a:pt x="1420" y="42315"/>
                  </a:cubicBezTo>
                  <a:cubicBezTo>
                    <a:pt x="1420" y="40241"/>
                    <a:pt x="1448" y="38140"/>
                    <a:pt x="1505" y="36038"/>
                  </a:cubicBezTo>
                  <a:cubicBezTo>
                    <a:pt x="1647" y="32403"/>
                    <a:pt x="1590" y="28768"/>
                    <a:pt x="1562" y="25162"/>
                  </a:cubicBezTo>
                  <a:cubicBezTo>
                    <a:pt x="1562" y="23600"/>
                    <a:pt x="1562" y="22066"/>
                    <a:pt x="1505" y="20533"/>
                  </a:cubicBezTo>
                  <a:cubicBezTo>
                    <a:pt x="1363" y="17721"/>
                    <a:pt x="1363" y="14938"/>
                    <a:pt x="1420" y="12127"/>
                  </a:cubicBezTo>
                  <a:cubicBezTo>
                    <a:pt x="1420" y="11956"/>
                    <a:pt x="1448" y="11786"/>
                    <a:pt x="1448" y="11615"/>
                  </a:cubicBezTo>
                  <a:cubicBezTo>
                    <a:pt x="1676" y="10139"/>
                    <a:pt x="2158" y="8690"/>
                    <a:pt x="2840" y="7327"/>
                  </a:cubicBezTo>
                  <a:cubicBezTo>
                    <a:pt x="3607" y="5907"/>
                    <a:pt x="4487" y="4572"/>
                    <a:pt x="5538" y="3351"/>
                  </a:cubicBezTo>
                  <a:cubicBezTo>
                    <a:pt x="6163" y="2613"/>
                    <a:pt x="6787" y="1875"/>
                    <a:pt x="7441" y="1136"/>
                  </a:cubicBezTo>
                  <a:cubicBezTo>
                    <a:pt x="7639" y="909"/>
                    <a:pt x="7810" y="682"/>
                    <a:pt x="7952" y="426"/>
                  </a:cubicBezTo>
                  <a:cubicBezTo>
                    <a:pt x="8037" y="227"/>
                    <a:pt x="7895" y="29"/>
                    <a:pt x="7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4"/>
            <p:cNvSpPr/>
            <p:nvPr/>
          </p:nvSpPr>
          <p:spPr>
            <a:xfrm>
              <a:off x="1116350" y="2087075"/>
              <a:ext cx="140500" cy="230850"/>
            </a:xfrm>
            <a:custGeom>
              <a:avLst/>
              <a:gdLst/>
              <a:ahLst/>
              <a:cxnLst/>
              <a:rect l="l" t="t" r="r" b="b"/>
              <a:pathLst>
                <a:path w="5620" h="9234" extrusionOk="0">
                  <a:moveTo>
                    <a:pt x="5283" y="1"/>
                  </a:moveTo>
                  <a:cubicBezTo>
                    <a:pt x="5273" y="1"/>
                    <a:pt x="5264" y="2"/>
                    <a:pt x="5254" y="4"/>
                  </a:cubicBezTo>
                  <a:cubicBezTo>
                    <a:pt x="5141" y="32"/>
                    <a:pt x="5027" y="89"/>
                    <a:pt x="4942" y="174"/>
                  </a:cubicBezTo>
                  <a:cubicBezTo>
                    <a:pt x="4686" y="345"/>
                    <a:pt x="4459" y="600"/>
                    <a:pt x="4289" y="856"/>
                  </a:cubicBezTo>
                  <a:cubicBezTo>
                    <a:pt x="3295" y="2048"/>
                    <a:pt x="2443" y="3298"/>
                    <a:pt x="1648" y="4633"/>
                  </a:cubicBezTo>
                  <a:cubicBezTo>
                    <a:pt x="1108" y="5570"/>
                    <a:pt x="625" y="6564"/>
                    <a:pt x="228" y="7586"/>
                  </a:cubicBezTo>
                  <a:cubicBezTo>
                    <a:pt x="86" y="7927"/>
                    <a:pt x="0" y="8268"/>
                    <a:pt x="0" y="8637"/>
                  </a:cubicBezTo>
                  <a:cubicBezTo>
                    <a:pt x="0" y="8694"/>
                    <a:pt x="0" y="8751"/>
                    <a:pt x="0" y="8779"/>
                  </a:cubicBezTo>
                  <a:cubicBezTo>
                    <a:pt x="29" y="9091"/>
                    <a:pt x="199" y="9233"/>
                    <a:pt x="398" y="9233"/>
                  </a:cubicBezTo>
                  <a:cubicBezTo>
                    <a:pt x="597" y="9233"/>
                    <a:pt x="710" y="9148"/>
                    <a:pt x="796" y="8893"/>
                  </a:cubicBezTo>
                  <a:cubicBezTo>
                    <a:pt x="1165" y="7671"/>
                    <a:pt x="1704" y="6535"/>
                    <a:pt x="2358" y="5456"/>
                  </a:cubicBezTo>
                  <a:cubicBezTo>
                    <a:pt x="3153" y="4065"/>
                    <a:pt x="4090" y="2758"/>
                    <a:pt x="4970" y="1395"/>
                  </a:cubicBezTo>
                  <a:cubicBezTo>
                    <a:pt x="5197" y="1083"/>
                    <a:pt x="5396" y="714"/>
                    <a:pt x="5567" y="316"/>
                  </a:cubicBezTo>
                  <a:cubicBezTo>
                    <a:pt x="5620" y="183"/>
                    <a:pt x="5425" y="1"/>
                    <a:pt x="5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4"/>
            <p:cNvSpPr/>
            <p:nvPr/>
          </p:nvSpPr>
          <p:spPr>
            <a:xfrm>
              <a:off x="966550" y="2202175"/>
              <a:ext cx="164725" cy="174850"/>
            </a:xfrm>
            <a:custGeom>
              <a:avLst/>
              <a:gdLst/>
              <a:ahLst/>
              <a:cxnLst/>
              <a:rect l="l" t="t" r="r" b="b"/>
              <a:pathLst>
                <a:path w="6589" h="6994" extrusionOk="0">
                  <a:moveTo>
                    <a:pt x="398" y="0"/>
                  </a:moveTo>
                  <a:cubicBezTo>
                    <a:pt x="171" y="0"/>
                    <a:pt x="0" y="199"/>
                    <a:pt x="57" y="398"/>
                  </a:cubicBezTo>
                  <a:cubicBezTo>
                    <a:pt x="85" y="540"/>
                    <a:pt x="171" y="682"/>
                    <a:pt x="256" y="796"/>
                  </a:cubicBezTo>
                  <a:cubicBezTo>
                    <a:pt x="426" y="994"/>
                    <a:pt x="625" y="1165"/>
                    <a:pt x="824" y="1363"/>
                  </a:cubicBezTo>
                  <a:cubicBezTo>
                    <a:pt x="1449" y="1903"/>
                    <a:pt x="2102" y="2471"/>
                    <a:pt x="2755" y="3011"/>
                  </a:cubicBezTo>
                  <a:cubicBezTo>
                    <a:pt x="3579" y="3692"/>
                    <a:pt x="4289" y="4487"/>
                    <a:pt x="4913" y="5396"/>
                  </a:cubicBezTo>
                  <a:cubicBezTo>
                    <a:pt x="5141" y="5765"/>
                    <a:pt x="5396" y="6163"/>
                    <a:pt x="5652" y="6560"/>
                  </a:cubicBezTo>
                  <a:cubicBezTo>
                    <a:pt x="5737" y="6702"/>
                    <a:pt x="5850" y="6816"/>
                    <a:pt x="5964" y="6930"/>
                  </a:cubicBezTo>
                  <a:cubicBezTo>
                    <a:pt x="6035" y="6972"/>
                    <a:pt x="6113" y="6994"/>
                    <a:pt x="6188" y="6994"/>
                  </a:cubicBezTo>
                  <a:cubicBezTo>
                    <a:pt x="6262" y="6994"/>
                    <a:pt x="6333" y="6972"/>
                    <a:pt x="6390" y="6930"/>
                  </a:cubicBezTo>
                  <a:cubicBezTo>
                    <a:pt x="6532" y="6844"/>
                    <a:pt x="6589" y="6702"/>
                    <a:pt x="6532" y="6560"/>
                  </a:cubicBezTo>
                  <a:cubicBezTo>
                    <a:pt x="6504" y="6418"/>
                    <a:pt x="6447" y="6276"/>
                    <a:pt x="6390" y="6134"/>
                  </a:cubicBezTo>
                  <a:cubicBezTo>
                    <a:pt x="5907" y="4999"/>
                    <a:pt x="5169" y="3976"/>
                    <a:pt x="4289" y="3124"/>
                  </a:cubicBezTo>
                  <a:cubicBezTo>
                    <a:pt x="3664" y="2499"/>
                    <a:pt x="3011" y="1903"/>
                    <a:pt x="2357" y="1335"/>
                  </a:cubicBezTo>
                  <a:cubicBezTo>
                    <a:pt x="1988" y="994"/>
                    <a:pt x="1591" y="682"/>
                    <a:pt x="1165" y="370"/>
                  </a:cubicBezTo>
                  <a:cubicBezTo>
                    <a:pt x="966" y="171"/>
                    <a:pt x="682" y="57"/>
                    <a:pt x="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4"/>
            <p:cNvSpPr/>
            <p:nvPr/>
          </p:nvSpPr>
          <p:spPr>
            <a:xfrm>
              <a:off x="282850" y="1466175"/>
              <a:ext cx="719925" cy="774650"/>
            </a:xfrm>
            <a:custGeom>
              <a:avLst/>
              <a:gdLst/>
              <a:ahLst/>
              <a:cxnLst/>
              <a:rect l="l" t="t" r="r" b="b"/>
              <a:pathLst>
                <a:path w="28797" h="30986" extrusionOk="0">
                  <a:moveTo>
                    <a:pt x="10562" y="0"/>
                  </a:moveTo>
                  <a:cubicBezTo>
                    <a:pt x="9883" y="0"/>
                    <a:pt x="9205" y="101"/>
                    <a:pt x="8548" y="303"/>
                  </a:cubicBezTo>
                  <a:cubicBezTo>
                    <a:pt x="7412" y="644"/>
                    <a:pt x="6361" y="1212"/>
                    <a:pt x="5453" y="1950"/>
                  </a:cubicBezTo>
                  <a:cubicBezTo>
                    <a:pt x="4402" y="2831"/>
                    <a:pt x="3465" y="3853"/>
                    <a:pt x="2670" y="5017"/>
                  </a:cubicBezTo>
                  <a:cubicBezTo>
                    <a:pt x="1988" y="6011"/>
                    <a:pt x="1448" y="7062"/>
                    <a:pt x="1079" y="8226"/>
                  </a:cubicBezTo>
                  <a:cubicBezTo>
                    <a:pt x="313" y="10555"/>
                    <a:pt x="0" y="13026"/>
                    <a:pt x="171" y="15496"/>
                  </a:cubicBezTo>
                  <a:cubicBezTo>
                    <a:pt x="227" y="16632"/>
                    <a:pt x="483" y="17768"/>
                    <a:pt x="880" y="18819"/>
                  </a:cubicBezTo>
                  <a:cubicBezTo>
                    <a:pt x="1477" y="20267"/>
                    <a:pt x="2499" y="21517"/>
                    <a:pt x="3777" y="22426"/>
                  </a:cubicBezTo>
                  <a:cubicBezTo>
                    <a:pt x="4033" y="22596"/>
                    <a:pt x="4317" y="22767"/>
                    <a:pt x="4601" y="22880"/>
                  </a:cubicBezTo>
                  <a:cubicBezTo>
                    <a:pt x="5737" y="23363"/>
                    <a:pt x="6929" y="23647"/>
                    <a:pt x="8151" y="23704"/>
                  </a:cubicBezTo>
                  <a:cubicBezTo>
                    <a:pt x="8719" y="23761"/>
                    <a:pt x="9258" y="23732"/>
                    <a:pt x="9826" y="23789"/>
                  </a:cubicBezTo>
                  <a:cubicBezTo>
                    <a:pt x="11076" y="23874"/>
                    <a:pt x="12354" y="24045"/>
                    <a:pt x="13575" y="24300"/>
                  </a:cubicBezTo>
                  <a:cubicBezTo>
                    <a:pt x="14711" y="24499"/>
                    <a:pt x="15762" y="24982"/>
                    <a:pt x="16670" y="25663"/>
                  </a:cubicBezTo>
                  <a:cubicBezTo>
                    <a:pt x="16897" y="25862"/>
                    <a:pt x="17153" y="26032"/>
                    <a:pt x="17380" y="26203"/>
                  </a:cubicBezTo>
                  <a:cubicBezTo>
                    <a:pt x="18261" y="26913"/>
                    <a:pt x="19113" y="27623"/>
                    <a:pt x="19993" y="28304"/>
                  </a:cubicBezTo>
                  <a:cubicBezTo>
                    <a:pt x="21356" y="29384"/>
                    <a:pt x="22890" y="30207"/>
                    <a:pt x="24508" y="30803"/>
                  </a:cubicBezTo>
                  <a:cubicBezTo>
                    <a:pt x="24913" y="30926"/>
                    <a:pt x="25334" y="30985"/>
                    <a:pt x="25755" y="30985"/>
                  </a:cubicBezTo>
                  <a:cubicBezTo>
                    <a:pt x="26308" y="30985"/>
                    <a:pt x="26861" y="30883"/>
                    <a:pt x="27377" y="30690"/>
                  </a:cubicBezTo>
                  <a:cubicBezTo>
                    <a:pt x="27746" y="30576"/>
                    <a:pt x="28058" y="30292"/>
                    <a:pt x="28257" y="29952"/>
                  </a:cubicBezTo>
                  <a:cubicBezTo>
                    <a:pt x="28456" y="29611"/>
                    <a:pt x="28598" y="29213"/>
                    <a:pt x="28683" y="28787"/>
                  </a:cubicBezTo>
                  <a:cubicBezTo>
                    <a:pt x="28797" y="27992"/>
                    <a:pt x="28740" y="27197"/>
                    <a:pt x="28569" y="26402"/>
                  </a:cubicBezTo>
                  <a:cubicBezTo>
                    <a:pt x="28399" y="25720"/>
                    <a:pt x="28200" y="25039"/>
                    <a:pt x="28001" y="24357"/>
                  </a:cubicBezTo>
                  <a:cubicBezTo>
                    <a:pt x="27604" y="23107"/>
                    <a:pt x="27292" y="21801"/>
                    <a:pt x="27150" y="20466"/>
                  </a:cubicBezTo>
                  <a:cubicBezTo>
                    <a:pt x="27093" y="20012"/>
                    <a:pt x="27036" y="19558"/>
                    <a:pt x="26979" y="19075"/>
                  </a:cubicBezTo>
                  <a:cubicBezTo>
                    <a:pt x="26866" y="18138"/>
                    <a:pt x="26780" y="17200"/>
                    <a:pt x="26638" y="16235"/>
                  </a:cubicBezTo>
                  <a:cubicBezTo>
                    <a:pt x="26440" y="15014"/>
                    <a:pt x="26014" y="13821"/>
                    <a:pt x="25332" y="12799"/>
                  </a:cubicBezTo>
                  <a:cubicBezTo>
                    <a:pt x="24736" y="11833"/>
                    <a:pt x="23940" y="10981"/>
                    <a:pt x="23060" y="10243"/>
                  </a:cubicBezTo>
                  <a:cubicBezTo>
                    <a:pt x="22293" y="9675"/>
                    <a:pt x="21640" y="8993"/>
                    <a:pt x="21044" y="8255"/>
                  </a:cubicBezTo>
                  <a:cubicBezTo>
                    <a:pt x="20447" y="7431"/>
                    <a:pt x="19851" y="6608"/>
                    <a:pt x="19226" y="5812"/>
                  </a:cubicBezTo>
                  <a:cubicBezTo>
                    <a:pt x="18317" y="4620"/>
                    <a:pt x="17323" y="3512"/>
                    <a:pt x="16216" y="2518"/>
                  </a:cubicBezTo>
                  <a:cubicBezTo>
                    <a:pt x="15307" y="1638"/>
                    <a:pt x="14228" y="956"/>
                    <a:pt x="13064" y="473"/>
                  </a:cubicBezTo>
                  <a:cubicBezTo>
                    <a:pt x="12259" y="158"/>
                    <a:pt x="11411" y="0"/>
                    <a:pt x="10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4"/>
            <p:cNvSpPr/>
            <p:nvPr/>
          </p:nvSpPr>
          <p:spPr>
            <a:xfrm>
              <a:off x="392875" y="1540200"/>
              <a:ext cx="576525" cy="649925"/>
            </a:xfrm>
            <a:custGeom>
              <a:avLst/>
              <a:gdLst/>
              <a:ahLst/>
              <a:cxnLst/>
              <a:rect l="l" t="t" r="r" b="b"/>
              <a:pathLst>
                <a:path w="23061" h="25997" extrusionOk="0">
                  <a:moveTo>
                    <a:pt x="6170" y="0"/>
                  </a:moveTo>
                  <a:cubicBezTo>
                    <a:pt x="6122" y="0"/>
                    <a:pt x="6071" y="27"/>
                    <a:pt x="6050" y="68"/>
                  </a:cubicBezTo>
                  <a:cubicBezTo>
                    <a:pt x="5993" y="125"/>
                    <a:pt x="6022" y="210"/>
                    <a:pt x="6078" y="267"/>
                  </a:cubicBezTo>
                  <a:cubicBezTo>
                    <a:pt x="6448" y="693"/>
                    <a:pt x="6845" y="1148"/>
                    <a:pt x="7243" y="1574"/>
                  </a:cubicBezTo>
                  <a:cubicBezTo>
                    <a:pt x="8549" y="2937"/>
                    <a:pt x="9486" y="4584"/>
                    <a:pt x="10054" y="6373"/>
                  </a:cubicBezTo>
                  <a:cubicBezTo>
                    <a:pt x="10338" y="7395"/>
                    <a:pt x="10651" y="8418"/>
                    <a:pt x="10935" y="9468"/>
                  </a:cubicBezTo>
                  <a:cubicBezTo>
                    <a:pt x="10935" y="9497"/>
                    <a:pt x="10935" y="9554"/>
                    <a:pt x="10935" y="9610"/>
                  </a:cubicBezTo>
                  <a:cubicBezTo>
                    <a:pt x="10935" y="9657"/>
                    <a:pt x="10878" y="9703"/>
                    <a:pt x="10811" y="9703"/>
                  </a:cubicBezTo>
                  <a:cubicBezTo>
                    <a:pt x="10795" y="9703"/>
                    <a:pt x="10780" y="9701"/>
                    <a:pt x="10764" y="9696"/>
                  </a:cubicBezTo>
                  <a:cubicBezTo>
                    <a:pt x="10679" y="9667"/>
                    <a:pt x="10594" y="9610"/>
                    <a:pt x="10537" y="9554"/>
                  </a:cubicBezTo>
                  <a:cubicBezTo>
                    <a:pt x="9259" y="8531"/>
                    <a:pt x="7839" y="7708"/>
                    <a:pt x="6334" y="7083"/>
                  </a:cubicBezTo>
                  <a:cubicBezTo>
                    <a:pt x="5482" y="6771"/>
                    <a:pt x="4658" y="6430"/>
                    <a:pt x="3835" y="6061"/>
                  </a:cubicBezTo>
                  <a:cubicBezTo>
                    <a:pt x="3267" y="5833"/>
                    <a:pt x="2727" y="5578"/>
                    <a:pt x="2159" y="5322"/>
                  </a:cubicBezTo>
                  <a:cubicBezTo>
                    <a:pt x="1932" y="5209"/>
                    <a:pt x="1648" y="5152"/>
                    <a:pt x="1393" y="5152"/>
                  </a:cubicBezTo>
                  <a:cubicBezTo>
                    <a:pt x="1336" y="5152"/>
                    <a:pt x="1307" y="5180"/>
                    <a:pt x="1279" y="5237"/>
                  </a:cubicBezTo>
                  <a:cubicBezTo>
                    <a:pt x="1222" y="5294"/>
                    <a:pt x="1251" y="5379"/>
                    <a:pt x="1336" y="5407"/>
                  </a:cubicBezTo>
                  <a:cubicBezTo>
                    <a:pt x="2046" y="5748"/>
                    <a:pt x="2756" y="6117"/>
                    <a:pt x="3494" y="6430"/>
                  </a:cubicBezTo>
                  <a:cubicBezTo>
                    <a:pt x="4516" y="6884"/>
                    <a:pt x="5567" y="7310"/>
                    <a:pt x="6590" y="7764"/>
                  </a:cubicBezTo>
                  <a:cubicBezTo>
                    <a:pt x="8038" y="8418"/>
                    <a:pt x="9373" y="9270"/>
                    <a:pt x="10565" y="10292"/>
                  </a:cubicBezTo>
                  <a:cubicBezTo>
                    <a:pt x="10679" y="10406"/>
                    <a:pt x="10849" y="10491"/>
                    <a:pt x="10849" y="10690"/>
                  </a:cubicBezTo>
                  <a:cubicBezTo>
                    <a:pt x="10811" y="10765"/>
                    <a:pt x="10748" y="10778"/>
                    <a:pt x="10685" y="10778"/>
                  </a:cubicBezTo>
                  <a:cubicBezTo>
                    <a:pt x="10654" y="10778"/>
                    <a:pt x="10622" y="10775"/>
                    <a:pt x="10594" y="10775"/>
                  </a:cubicBezTo>
                  <a:cubicBezTo>
                    <a:pt x="10404" y="10775"/>
                    <a:pt x="10228" y="10762"/>
                    <a:pt x="10055" y="10762"/>
                  </a:cubicBezTo>
                  <a:cubicBezTo>
                    <a:pt x="9969" y="10762"/>
                    <a:pt x="9884" y="10765"/>
                    <a:pt x="9799" y="10775"/>
                  </a:cubicBezTo>
                  <a:cubicBezTo>
                    <a:pt x="8805" y="10917"/>
                    <a:pt x="7839" y="11087"/>
                    <a:pt x="6874" y="11371"/>
                  </a:cubicBezTo>
                  <a:cubicBezTo>
                    <a:pt x="5732" y="11619"/>
                    <a:pt x="4603" y="11828"/>
                    <a:pt x="3452" y="11828"/>
                  </a:cubicBezTo>
                  <a:cubicBezTo>
                    <a:pt x="2886" y="11828"/>
                    <a:pt x="2314" y="11777"/>
                    <a:pt x="1733" y="11655"/>
                  </a:cubicBezTo>
                  <a:cubicBezTo>
                    <a:pt x="1279" y="11570"/>
                    <a:pt x="825" y="11542"/>
                    <a:pt x="370" y="11485"/>
                  </a:cubicBezTo>
                  <a:cubicBezTo>
                    <a:pt x="332" y="11480"/>
                    <a:pt x="297" y="11478"/>
                    <a:pt x="264" y="11478"/>
                  </a:cubicBezTo>
                  <a:cubicBezTo>
                    <a:pt x="100" y="11478"/>
                    <a:pt x="1" y="11537"/>
                    <a:pt x="1" y="11655"/>
                  </a:cubicBezTo>
                  <a:cubicBezTo>
                    <a:pt x="29" y="11797"/>
                    <a:pt x="143" y="11854"/>
                    <a:pt x="257" y="11882"/>
                  </a:cubicBezTo>
                  <a:cubicBezTo>
                    <a:pt x="342" y="11939"/>
                    <a:pt x="455" y="11968"/>
                    <a:pt x="541" y="11996"/>
                  </a:cubicBezTo>
                  <a:cubicBezTo>
                    <a:pt x="1500" y="12241"/>
                    <a:pt x="2495" y="12364"/>
                    <a:pt x="3483" y="12364"/>
                  </a:cubicBezTo>
                  <a:cubicBezTo>
                    <a:pt x="3752" y="12364"/>
                    <a:pt x="4021" y="12355"/>
                    <a:pt x="4289" y="12337"/>
                  </a:cubicBezTo>
                  <a:cubicBezTo>
                    <a:pt x="5567" y="12195"/>
                    <a:pt x="6788" y="11968"/>
                    <a:pt x="8038" y="11684"/>
                  </a:cubicBezTo>
                  <a:cubicBezTo>
                    <a:pt x="9003" y="11456"/>
                    <a:pt x="9997" y="11343"/>
                    <a:pt x="10991" y="11343"/>
                  </a:cubicBezTo>
                  <a:cubicBezTo>
                    <a:pt x="11446" y="11343"/>
                    <a:pt x="11872" y="11513"/>
                    <a:pt x="12156" y="11826"/>
                  </a:cubicBezTo>
                  <a:cubicBezTo>
                    <a:pt x="13150" y="12848"/>
                    <a:pt x="14087" y="13899"/>
                    <a:pt x="14967" y="15006"/>
                  </a:cubicBezTo>
                  <a:cubicBezTo>
                    <a:pt x="15024" y="15063"/>
                    <a:pt x="15081" y="15148"/>
                    <a:pt x="15138" y="15233"/>
                  </a:cubicBezTo>
                  <a:cubicBezTo>
                    <a:pt x="15166" y="15347"/>
                    <a:pt x="15109" y="15432"/>
                    <a:pt x="14996" y="15432"/>
                  </a:cubicBezTo>
                  <a:cubicBezTo>
                    <a:pt x="14882" y="15432"/>
                    <a:pt x="14768" y="15432"/>
                    <a:pt x="14655" y="15404"/>
                  </a:cubicBezTo>
                  <a:cubicBezTo>
                    <a:pt x="14361" y="15383"/>
                    <a:pt x="14068" y="15373"/>
                    <a:pt x="13775" y="15373"/>
                  </a:cubicBezTo>
                  <a:cubicBezTo>
                    <a:pt x="12848" y="15373"/>
                    <a:pt x="11926" y="15479"/>
                    <a:pt x="11020" y="15716"/>
                  </a:cubicBezTo>
                  <a:cubicBezTo>
                    <a:pt x="9969" y="15943"/>
                    <a:pt x="8947" y="16227"/>
                    <a:pt x="7867" y="16369"/>
                  </a:cubicBezTo>
                  <a:cubicBezTo>
                    <a:pt x="7388" y="16458"/>
                    <a:pt x="6887" y="16502"/>
                    <a:pt x="6384" y="16502"/>
                  </a:cubicBezTo>
                  <a:cubicBezTo>
                    <a:pt x="6082" y="16502"/>
                    <a:pt x="5780" y="16486"/>
                    <a:pt x="5482" y="16455"/>
                  </a:cubicBezTo>
                  <a:lnTo>
                    <a:pt x="4176" y="16256"/>
                  </a:lnTo>
                  <a:cubicBezTo>
                    <a:pt x="4076" y="16227"/>
                    <a:pt x="3970" y="16213"/>
                    <a:pt x="3860" y="16213"/>
                  </a:cubicBezTo>
                  <a:cubicBezTo>
                    <a:pt x="3750" y="16213"/>
                    <a:pt x="3636" y="16227"/>
                    <a:pt x="3522" y="16256"/>
                  </a:cubicBezTo>
                  <a:cubicBezTo>
                    <a:pt x="3466" y="16256"/>
                    <a:pt x="3466" y="16313"/>
                    <a:pt x="3466" y="16369"/>
                  </a:cubicBezTo>
                  <a:cubicBezTo>
                    <a:pt x="3494" y="16369"/>
                    <a:pt x="3494" y="16398"/>
                    <a:pt x="3494" y="16426"/>
                  </a:cubicBezTo>
                  <a:cubicBezTo>
                    <a:pt x="3608" y="16540"/>
                    <a:pt x="3721" y="16597"/>
                    <a:pt x="3892" y="16625"/>
                  </a:cubicBezTo>
                  <a:cubicBezTo>
                    <a:pt x="4545" y="16767"/>
                    <a:pt x="5198" y="16909"/>
                    <a:pt x="5880" y="16994"/>
                  </a:cubicBezTo>
                  <a:cubicBezTo>
                    <a:pt x="6083" y="17013"/>
                    <a:pt x="6287" y="17022"/>
                    <a:pt x="6490" y="17022"/>
                  </a:cubicBezTo>
                  <a:cubicBezTo>
                    <a:pt x="7477" y="17022"/>
                    <a:pt x="8454" y="16818"/>
                    <a:pt x="9373" y="16653"/>
                  </a:cubicBezTo>
                  <a:cubicBezTo>
                    <a:pt x="10452" y="16426"/>
                    <a:pt x="11531" y="16142"/>
                    <a:pt x="12638" y="16000"/>
                  </a:cubicBezTo>
                  <a:cubicBezTo>
                    <a:pt x="13050" y="15958"/>
                    <a:pt x="13455" y="15936"/>
                    <a:pt x="13856" y="15936"/>
                  </a:cubicBezTo>
                  <a:cubicBezTo>
                    <a:pt x="14257" y="15936"/>
                    <a:pt x="14655" y="15958"/>
                    <a:pt x="15052" y="16000"/>
                  </a:cubicBezTo>
                  <a:cubicBezTo>
                    <a:pt x="15535" y="16000"/>
                    <a:pt x="15961" y="16256"/>
                    <a:pt x="16188" y="16653"/>
                  </a:cubicBezTo>
                  <a:cubicBezTo>
                    <a:pt x="16898" y="17818"/>
                    <a:pt x="17665" y="18954"/>
                    <a:pt x="18375" y="20118"/>
                  </a:cubicBezTo>
                  <a:cubicBezTo>
                    <a:pt x="18432" y="20232"/>
                    <a:pt x="18489" y="20345"/>
                    <a:pt x="18517" y="20459"/>
                  </a:cubicBezTo>
                  <a:cubicBezTo>
                    <a:pt x="18545" y="20544"/>
                    <a:pt x="18460" y="20629"/>
                    <a:pt x="18375" y="20629"/>
                  </a:cubicBezTo>
                  <a:cubicBezTo>
                    <a:pt x="18290" y="20601"/>
                    <a:pt x="18233" y="20601"/>
                    <a:pt x="18148" y="20572"/>
                  </a:cubicBezTo>
                  <a:cubicBezTo>
                    <a:pt x="17608" y="20402"/>
                    <a:pt x="17069" y="20317"/>
                    <a:pt x="16501" y="20260"/>
                  </a:cubicBezTo>
                  <a:cubicBezTo>
                    <a:pt x="15138" y="20118"/>
                    <a:pt x="13774" y="19891"/>
                    <a:pt x="12411" y="19578"/>
                  </a:cubicBezTo>
                  <a:cubicBezTo>
                    <a:pt x="11929" y="19465"/>
                    <a:pt x="11474" y="19323"/>
                    <a:pt x="10991" y="19209"/>
                  </a:cubicBezTo>
                  <a:cubicBezTo>
                    <a:pt x="10965" y="19203"/>
                    <a:pt x="10936" y="19199"/>
                    <a:pt x="10908" y="19199"/>
                  </a:cubicBezTo>
                  <a:cubicBezTo>
                    <a:pt x="10815" y="19199"/>
                    <a:pt x="10722" y="19236"/>
                    <a:pt x="10679" y="19323"/>
                  </a:cubicBezTo>
                  <a:cubicBezTo>
                    <a:pt x="10651" y="19436"/>
                    <a:pt x="10736" y="19493"/>
                    <a:pt x="10821" y="19550"/>
                  </a:cubicBezTo>
                  <a:cubicBezTo>
                    <a:pt x="11105" y="19692"/>
                    <a:pt x="11389" y="19834"/>
                    <a:pt x="11701" y="19891"/>
                  </a:cubicBezTo>
                  <a:cubicBezTo>
                    <a:pt x="13008" y="20232"/>
                    <a:pt x="14342" y="20487"/>
                    <a:pt x="15706" y="20658"/>
                  </a:cubicBezTo>
                  <a:cubicBezTo>
                    <a:pt x="16671" y="20743"/>
                    <a:pt x="17637" y="20942"/>
                    <a:pt x="18574" y="21197"/>
                  </a:cubicBezTo>
                  <a:cubicBezTo>
                    <a:pt x="18943" y="21282"/>
                    <a:pt x="19227" y="21510"/>
                    <a:pt x="19426" y="21822"/>
                  </a:cubicBezTo>
                  <a:cubicBezTo>
                    <a:pt x="19710" y="22305"/>
                    <a:pt x="20022" y="22759"/>
                    <a:pt x="20306" y="23242"/>
                  </a:cubicBezTo>
                  <a:lnTo>
                    <a:pt x="20931" y="24207"/>
                  </a:lnTo>
                  <a:cubicBezTo>
                    <a:pt x="20858" y="24262"/>
                    <a:pt x="20772" y="24294"/>
                    <a:pt x="20683" y="24294"/>
                  </a:cubicBezTo>
                  <a:cubicBezTo>
                    <a:pt x="20634" y="24294"/>
                    <a:pt x="20584" y="24284"/>
                    <a:pt x="20533" y="24264"/>
                  </a:cubicBezTo>
                  <a:cubicBezTo>
                    <a:pt x="19170" y="23952"/>
                    <a:pt x="17779" y="23696"/>
                    <a:pt x="16416" y="23299"/>
                  </a:cubicBezTo>
                  <a:cubicBezTo>
                    <a:pt x="16332" y="23257"/>
                    <a:pt x="16219" y="23231"/>
                    <a:pt x="16108" y="23231"/>
                  </a:cubicBezTo>
                  <a:cubicBezTo>
                    <a:pt x="16068" y="23231"/>
                    <a:pt x="16028" y="23234"/>
                    <a:pt x="15990" y="23242"/>
                  </a:cubicBezTo>
                  <a:cubicBezTo>
                    <a:pt x="15961" y="23270"/>
                    <a:pt x="15904" y="23299"/>
                    <a:pt x="15904" y="23327"/>
                  </a:cubicBezTo>
                  <a:cubicBezTo>
                    <a:pt x="15904" y="23384"/>
                    <a:pt x="15904" y="23441"/>
                    <a:pt x="15961" y="23469"/>
                  </a:cubicBezTo>
                  <a:cubicBezTo>
                    <a:pt x="16132" y="23583"/>
                    <a:pt x="16330" y="23668"/>
                    <a:pt x="16529" y="23753"/>
                  </a:cubicBezTo>
                  <a:cubicBezTo>
                    <a:pt x="17069" y="23952"/>
                    <a:pt x="17637" y="24122"/>
                    <a:pt x="18205" y="24264"/>
                  </a:cubicBezTo>
                  <a:cubicBezTo>
                    <a:pt x="19170" y="24491"/>
                    <a:pt x="20136" y="24662"/>
                    <a:pt x="21130" y="24861"/>
                  </a:cubicBezTo>
                  <a:cubicBezTo>
                    <a:pt x="21357" y="24917"/>
                    <a:pt x="21584" y="25031"/>
                    <a:pt x="21755" y="25230"/>
                  </a:cubicBezTo>
                  <a:cubicBezTo>
                    <a:pt x="21925" y="25429"/>
                    <a:pt x="22152" y="25656"/>
                    <a:pt x="22379" y="25826"/>
                  </a:cubicBezTo>
                  <a:cubicBezTo>
                    <a:pt x="22465" y="25940"/>
                    <a:pt x="22607" y="25997"/>
                    <a:pt x="22777" y="25997"/>
                  </a:cubicBezTo>
                  <a:cubicBezTo>
                    <a:pt x="22919" y="25968"/>
                    <a:pt x="23061" y="25798"/>
                    <a:pt x="22976" y="25684"/>
                  </a:cubicBezTo>
                  <a:cubicBezTo>
                    <a:pt x="22805" y="25400"/>
                    <a:pt x="22635" y="25145"/>
                    <a:pt x="22465" y="24889"/>
                  </a:cubicBezTo>
                  <a:cubicBezTo>
                    <a:pt x="21755" y="23923"/>
                    <a:pt x="21101" y="22929"/>
                    <a:pt x="20533" y="21879"/>
                  </a:cubicBezTo>
                  <a:cubicBezTo>
                    <a:pt x="20420" y="21708"/>
                    <a:pt x="20363" y="21538"/>
                    <a:pt x="20306" y="21339"/>
                  </a:cubicBezTo>
                  <a:cubicBezTo>
                    <a:pt x="20193" y="20658"/>
                    <a:pt x="20107" y="19948"/>
                    <a:pt x="20107" y="19238"/>
                  </a:cubicBezTo>
                  <a:cubicBezTo>
                    <a:pt x="20107" y="18073"/>
                    <a:pt x="20051" y="16909"/>
                    <a:pt x="19880" y="15745"/>
                  </a:cubicBezTo>
                  <a:cubicBezTo>
                    <a:pt x="19767" y="14978"/>
                    <a:pt x="19653" y="14211"/>
                    <a:pt x="19483" y="13444"/>
                  </a:cubicBezTo>
                  <a:cubicBezTo>
                    <a:pt x="19369" y="12933"/>
                    <a:pt x="19170" y="12422"/>
                    <a:pt x="19000" y="11911"/>
                  </a:cubicBezTo>
                  <a:cubicBezTo>
                    <a:pt x="18971" y="11797"/>
                    <a:pt x="18886" y="11684"/>
                    <a:pt x="18773" y="11655"/>
                  </a:cubicBezTo>
                  <a:cubicBezTo>
                    <a:pt x="18752" y="11645"/>
                    <a:pt x="18723" y="11638"/>
                    <a:pt x="18696" y="11638"/>
                  </a:cubicBezTo>
                  <a:cubicBezTo>
                    <a:pt x="18648" y="11638"/>
                    <a:pt x="18602" y="11658"/>
                    <a:pt x="18602" y="11712"/>
                  </a:cubicBezTo>
                  <a:cubicBezTo>
                    <a:pt x="18574" y="11797"/>
                    <a:pt x="18574" y="11882"/>
                    <a:pt x="18602" y="11996"/>
                  </a:cubicBezTo>
                  <a:cubicBezTo>
                    <a:pt x="18858" y="12848"/>
                    <a:pt x="19057" y="13728"/>
                    <a:pt x="19170" y="14637"/>
                  </a:cubicBezTo>
                  <a:cubicBezTo>
                    <a:pt x="19454" y="16284"/>
                    <a:pt x="19625" y="17960"/>
                    <a:pt x="19625" y="19635"/>
                  </a:cubicBezTo>
                  <a:cubicBezTo>
                    <a:pt x="19653" y="19806"/>
                    <a:pt x="19681" y="19976"/>
                    <a:pt x="19511" y="20090"/>
                  </a:cubicBezTo>
                  <a:cubicBezTo>
                    <a:pt x="19454" y="20061"/>
                    <a:pt x="19397" y="20004"/>
                    <a:pt x="19341" y="19948"/>
                  </a:cubicBezTo>
                  <a:cubicBezTo>
                    <a:pt x="18943" y="19351"/>
                    <a:pt x="18574" y="18726"/>
                    <a:pt x="18148" y="18130"/>
                  </a:cubicBezTo>
                  <a:cubicBezTo>
                    <a:pt x="17835" y="17619"/>
                    <a:pt x="17495" y="17108"/>
                    <a:pt x="17154" y="16625"/>
                  </a:cubicBezTo>
                  <a:cubicBezTo>
                    <a:pt x="16785" y="16142"/>
                    <a:pt x="16558" y="15603"/>
                    <a:pt x="16472" y="15006"/>
                  </a:cubicBezTo>
                  <a:cubicBezTo>
                    <a:pt x="16302" y="13984"/>
                    <a:pt x="16103" y="12905"/>
                    <a:pt x="15933" y="11854"/>
                  </a:cubicBezTo>
                  <a:cubicBezTo>
                    <a:pt x="15791" y="10917"/>
                    <a:pt x="15564" y="9980"/>
                    <a:pt x="15280" y="9099"/>
                  </a:cubicBezTo>
                  <a:cubicBezTo>
                    <a:pt x="14683" y="7310"/>
                    <a:pt x="13774" y="5635"/>
                    <a:pt x="12638" y="4158"/>
                  </a:cubicBezTo>
                  <a:cubicBezTo>
                    <a:pt x="12553" y="3987"/>
                    <a:pt x="12411" y="3845"/>
                    <a:pt x="12241" y="3760"/>
                  </a:cubicBezTo>
                  <a:cubicBezTo>
                    <a:pt x="12224" y="3752"/>
                    <a:pt x="12208" y="3748"/>
                    <a:pt x="12192" y="3748"/>
                  </a:cubicBezTo>
                  <a:cubicBezTo>
                    <a:pt x="12153" y="3748"/>
                    <a:pt x="12119" y="3769"/>
                    <a:pt x="12099" y="3789"/>
                  </a:cubicBezTo>
                  <a:cubicBezTo>
                    <a:pt x="12071" y="3817"/>
                    <a:pt x="12042" y="3845"/>
                    <a:pt x="12042" y="3902"/>
                  </a:cubicBezTo>
                  <a:cubicBezTo>
                    <a:pt x="12099" y="4016"/>
                    <a:pt x="12127" y="4129"/>
                    <a:pt x="12184" y="4243"/>
                  </a:cubicBezTo>
                  <a:cubicBezTo>
                    <a:pt x="12582" y="4896"/>
                    <a:pt x="12951" y="5549"/>
                    <a:pt x="13348" y="6174"/>
                  </a:cubicBezTo>
                  <a:cubicBezTo>
                    <a:pt x="14030" y="7367"/>
                    <a:pt x="14570" y="8616"/>
                    <a:pt x="14967" y="9923"/>
                  </a:cubicBezTo>
                  <a:cubicBezTo>
                    <a:pt x="15052" y="10207"/>
                    <a:pt x="15138" y="10519"/>
                    <a:pt x="15194" y="10832"/>
                  </a:cubicBezTo>
                  <a:cubicBezTo>
                    <a:pt x="15422" y="11939"/>
                    <a:pt x="15592" y="13075"/>
                    <a:pt x="15791" y="14211"/>
                  </a:cubicBezTo>
                  <a:cubicBezTo>
                    <a:pt x="15819" y="14325"/>
                    <a:pt x="15904" y="14467"/>
                    <a:pt x="15791" y="14609"/>
                  </a:cubicBezTo>
                  <a:cubicBezTo>
                    <a:pt x="15734" y="14609"/>
                    <a:pt x="15677" y="14609"/>
                    <a:pt x="15649" y="14580"/>
                  </a:cubicBezTo>
                  <a:cubicBezTo>
                    <a:pt x="15507" y="14410"/>
                    <a:pt x="15336" y="14268"/>
                    <a:pt x="15194" y="14097"/>
                  </a:cubicBezTo>
                  <a:cubicBezTo>
                    <a:pt x="14342" y="13103"/>
                    <a:pt x="13434" y="12166"/>
                    <a:pt x="12496" y="11258"/>
                  </a:cubicBezTo>
                  <a:cubicBezTo>
                    <a:pt x="12326" y="11116"/>
                    <a:pt x="12184" y="10945"/>
                    <a:pt x="12071" y="10746"/>
                  </a:cubicBezTo>
                  <a:cubicBezTo>
                    <a:pt x="11843" y="10349"/>
                    <a:pt x="11673" y="9923"/>
                    <a:pt x="11531" y="9468"/>
                  </a:cubicBezTo>
                  <a:cubicBezTo>
                    <a:pt x="11247" y="8474"/>
                    <a:pt x="10991" y="7452"/>
                    <a:pt x="10679" y="6458"/>
                  </a:cubicBezTo>
                  <a:cubicBezTo>
                    <a:pt x="10423" y="5578"/>
                    <a:pt x="10111" y="4754"/>
                    <a:pt x="9685" y="3959"/>
                  </a:cubicBezTo>
                  <a:cubicBezTo>
                    <a:pt x="9060" y="2681"/>
                    <a:pt x="8095" y="1630"/>
                    <a:pt x="7101" y="608"/>
                  </a:cubicBezTo>
                  <a:cubicBezTo>
                    <a:pt x="6930" y="438"/>
                    <a:pt x="6760" y="296"/>
                    <a:pt x="6561" y="154"/>
                  </a:cubicBezTo>
                  <a:cubicBezTo>
                    <a:pt x="6448" y="68"/>
                    <a:pt x="6334" y="40"/>
                    <a:pt x="6220" y="12"/>
                  </a:cubicBezTo>
                  <a:cubicBezTo>
                    <a:pt x="6205" y="4"/>
                    <a:pt x="6188" y="0"/>
                    <a:pt x="6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4"/>
            <p:cNvSpPr/>
            <p:nvPr/>
          </p:nvSpPr>
          <p:spPr>
            <a:xfrm>
              <a:off x="1127700" y="2939050"/>
              <a:ext cx="164650" cy="174225"/>
            </a:xfrm>
            <a:custGeom>
              <a:avLst/>
              <a:gdLst/>
              <a:ahLst/>
              <a:cxnLst/>
              <a:rect l="l" t="t" r="r" b="b"/>
              <a:pathLst>
                <a:path w="6586" h="6969" extrusionOk="0">
                  <a:moveTo>
                    <a:pt x="6235" y="1"/>
                  </a:moveTo>
                  <a:cubicBezTo>
                    <a:pt x="6221" y="1"/>
                    <a:pt x="6206" y="2"/>
                    <a:pt x="6192" y="3"/>
                  </a:cubicBezTo>
                  <a:cubicBezTo>
                    <a:pt x="5908" y="32"/>
                    <a:pt x="5624" y="145"/>
                    <a:pt x="5425" y="344"/>
                  </a:cubicBezTo>
                  <a:cubicBezTo>
                    <a:pt x="4999" y="657"/>
                    <a:pt x="4601" y="969"/>
                    <a:pt x="4232" y="1310"/>
                  </a:cubicBezTo>
                  <a:cubicBezTo>
                    <a:pt x="3579" y="1878"/>
                    <a:pt x="2926" y="2474"/>
                    <a:pt x="2301" y="3099"/>
                  </a:cubicBezTo>
                  <a:cubicBezTo>
                    <a:pt x="1392" y="3951"/>
                    <a:pt x="682" y="4973"/>
                    <a:pt x="200" y="6109"/>
                  </a:cubicBezTo>
                  <a:cubicBezTo>
                    <a:pt x="114" y="6251"/>
                    <a:pt x="86" y="6393"/>
                    <a:pt x="29" y="6535"/>
                  </a:cubicBezTo>
                  <a:cubicBezTo>
                    <a:pt x="1" y="6677"/>
                    <a:pt x="58" y="6848"/>
                    <a:pt x="200" y="6904"/>
                  </a:cubicBezTo>
                  <a:cubicBezTo>
                    <a:pt x="256" y="6947"/>
                    <a:pt x="327" y="6968"/>
                    <a:pt x="398" y="6968"/>
                  </a:cubicBezTo>
                  <a:cubicBezTo>
                    <a:pt x="469" y="6968"/>
                    <a:pt x="540" y="6947"/>
                    <a:pt x="597" y="6904"/>
                  </a:cubicBezTo>
                  <a:cubicBezTo>
                    <a:pt x="739" y="6791"/>
                    <a:pt x="853" y="6677"/>
                    <a:pt x="938" y="6535"/>
                  </a:cubicBezTo>
                  <a:cubicBezTo>
                    <a:pt x="1194" y="6138"/>
                    <a:pt x="1421" y="5740"/>
                    <a:pt x="1676" y="5371"/>
                  </a:cubicBezTo>
                  <a:cubicBezTo>
                    <a:pt x="2273" y="4490"/>
                    <a:pt x="3011" y="3695"/>
                    <a:pt x="3835" y="3014"/>
                  </a:cubicBezTo>
                  <a:cubicBezTo>
                    <a:pt x="4459" y="2446"/>
                    <a:pt x="5113" y="1878"/>
                    <a:pt x="5766" y="1338"/>
                  </a:cubicBezTo>
                  <a:cubicBezTo>
                    <a:pt x="5965" y="1168"/>
                    <a:pt x="6163" y="969"/>
                    <a:pt x="6334" y="770"/>
                  </a:cubicBezTo>
                  <a:cubicBezTo>
                    <a:pt x="6419" y="657"/>
                    <a:pt x="6476" y="515"/>
                    <a:pt x="6533" y="373"/>
                  </a:cubicBezTo>
                  <a:cubicBezTo>
                    <a:pt x="6586" y="187"/>
                    <a:pt x="6440" y="1"/>
                    <a:pt x="6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4"/>
            <p:cNvSpPr/>
            <p:nvPr/>
          </p:nvSpPr>
          <p:spPr>
            <a:xfrm>
              <a:off x="957325" y="2004800"/>
              <a:ext cx="164725" cy="174850"/>
            </a:xfrm>
            <a:custGeom>
              <a:avLst/>
              <a:gdLst/>
              <a:ahLst/>
              <a:cxnLst/>
              <a:rect l="l" t="t" r="r" b="b"/>
              <a:pathLst>
                <a:path w="6589" h="6994" extrusionOk="0">
                  <a:moveTo>
                    <a:pt x="398" y="0"/>
                  </a:moveTo>
                  <a:cubicBezTo>
                    <a:pt x="171" y="0"/>
                    <a:pt x="0" y="199"/>
                    <a:pt x="57" y="398"/>
                  </a:cubicBezTo>
                  <a:cubicBezTo>
                    <a:pt x="85" y="540"/>
                    <a:pt x="171" y="682"/>
                    <a:pt x="256" y="796"/>
                  </a:cubicBezTo>
                  <a:cubicBezTo>
                    <a:pt x="426" y="994"/>
                    <a:pt x="625" y="1165"/>
                    <a:pt x="824" y="1335"/>
                  </a:cubicBezTo>
                  <a:cubicBezTo>
                    <a:pt x="1448" y="1903"/>
                    <a:pt x="2102" y="2443"/>
                    <a:pt x="2755" y="3011"/>
                  </a:cubicBezTo>
                  <a:cubicBezTo>
                    <a:pt x="3578" y="3692"/>
                    <a:pt x="4288" y="4487"/>
                    <a:pt x="4913" y="5368"/>
                  </a:cubicBezTo>
                  <a:cubicBezTo>
                    <a:pt x="5140" y="5765"/>
                    <a:pt x="5396" y="6163"/>
                    <a:pt x="5652" y="6561"/>
                  </a:cubicBezTo>
                  <a:cubicBezTo>
                    <a:pt x="5737" y="6703"/>
                    <a:pt x="5850" y="6816"/>
                    <a:pt x="5964" y="6930"/>
                  </a:cubicBezTo>
                  <a:cubicBezTo>
                    <a:pt x="6035" y="6972"/>
                    <a:pt x="6113" y="6994"/>
                    <a:pt x="6188" y="6994"/>
                  </a:cubicBezTo>
                  <a:cubicBezTo>
                    <a:pt x="6262" y="6994"/>
                    <a:pt x="6333" y="6972"/>
                    <a:pt x="6390" y="6930"/>
                  </a:cubicBezTo>
                  <a:cubicBezTo>
                    <a:pt x="6532" y="6845"/>
                    <a:pt x="6589" y="6703"/>
                    <a:pt x="6532" y="6561"/>
                  </a:cubicBezTo>
                  <a:cubicBezTo>
                    <a:pt x="6503" y="6419"/>
                    <a:pt x="6447" y="6277"/>
                    <a:pt x="6390" y="6135"/>
                  </a:cubicBezTo>
                  <a:cubicBezTo>
                    <a:pt x="5907" y="4999"/>
                    <a:pt x="5169" y="3976"/>
                    <a:pt x="4288" y="3096"/>
                  </a:cubicBezTo>
                  <a:cubicBezTo>
                    <a:pt x="3664" y="2500"/>
                    <a:pt x="3010" y="1903"/>
                    <a:pt x="2357" y="1335"/>
                  </a:cubicBezTo>
                  <a:cubicBezTo>
                    <a:pt x="1988" y="994"/>
                    <a:pt x="1562" y="682"/>
                    <a:pt x="1164" y="370"/>
                  </a:cubicBezTo>
                  <a:cubicBezTo>
                    <a:pt x="966" y="171"/>
                    <a:pt x="682" y="57"/>
                    <a:pt x="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4"/>
            <p:cNvSpPr/>
            <p:nvPr/>
          </p:nvSpPr>
          <p:spPr>
            <a:xfrm>
              <a:off x="1138350" y="1497775"/>
              <a:ext cx="78125" cy="223050"/>
            </a:xfrm>
            <a:custGeom>
              <a:avLst/>
              <a:gdLst/>
              <a:ahLst/>
              <a:cxnLst/>
              <a:rect l="l" t="t" r="r" b="b"/>
              <a:pathLst>
                <a:path w="3125" h="8922" extrusionOk="0">
                  <a:moveTo>
                    <a:pt x="342" y="0"/>
                  </a:moveTo>
                  <a:cubicBezTo>
                    <a:pt x="206" y="0"/>
                    <a:pt x="71" y="85"/>
                    <a:pt x="29" y="232"/>
                  </a:cubicBezTo>
                  <a:cubicBezTo>
                    <a:pt x="1" y="374"/>
                    <a:pt x="1" y="516"/>
                    <a:pt x="29" y="658"/>
                  </a:cubicBezTo>
                  <a:cubicBezTo>
                    <a:pt x="86" y="913"/>
                    <a:pt x="171" y="1169"/>
                    <a:pt x="285" y="1425"/>
                  </a:cubicBezTo>
                  <a:cubicBezTo>
                    <a:pt x="597" y="2220"/>
                    <a:pt x="938" y="2987"/>
                    <a:pt x="1222" y="3782"/>
                  </a:cubicBezTo>
                  <a:cubicBezTo>
                    <a:pt x="1648" y="4776"/>
                    <a:pt x="1932" y="5798"/>
                    <a:pt x="2074" y="6877"/>
                  </a:cubicBezTo>
                  <a:cubicBezTo>
                    <a:pt x="2131" y="7332"/>
                    <a:pt x="2159" y="7786"/>
                    <a:pt x="2216" y="8240"/>
                  </a:cubicBezTo>
                  <a:cubicBezTo>
                    <a:pt x="2216" y="8411"/>
                    <a:pt x="2273" y="8581"/>
                    <a:pt x="2330" y="8723"/>
                  </a:cubicBezTo>
                  <a:cubicBezTo>
                    <a:pt x="2386" y="8865"/>
                    <a:pt x="2528" y="8922"/>
                    <a:pt x="2699" y="8922"/>
                  </a:cubicBezTo>
                  <a:cubicBezTo>
                    <a:pt x="2841" y="8922"/>
                    <a:pt x="2954" y="8808"/>
                    <a:pt x="2983" y="8666"/>
                  </a:cubicBezTo>
                  <a:cubicBezTo>
                    <a:pt x="3011" y="8524"/>
                    <a:pt x="3040" y="8382"/>
                    <a:pt x="3040" y="8240"/>
                  </a:cubicBezTo>
                  <a:cubicBezTo>
                    <a:pt x="3125" y="6991"/>
                    <a:pt x="2954" y="5770"/>
                    <a:pt x="2557" y="4577"/>
                  </a:cubicBezTo>
                  <a:cubicBezTo>
                    <a:pt x="2273" y="3753"/>
                    <a:pt x="1960" y="2958"/>
                    <a:pt x="1648" y="2135"/>
                  </a:cubicBezTo>
                  <a:cubicBezTo>
                    <a:pt x="1449" y="1652"/>
                    <a:pt x="1250" y="1169"/>
                    <a:pt x="1023" y="715"/>
                  </a:cubicBezTo>
                  <a:cubicBezTo>
                    <a:pt x="910" y="431"/>
                    <a:pt x="739" y="203"/>
                    <a:pt x="484" y="33"/>
                  </a:cubicBezTo>
                  <a:cubicBezTo>
                    <a:pt x="439" y="11"/>
                    <a:pt x="391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4"/>
            <p:cNvSpPr/>
            <p:nvPr/>
          </p:nvSpPr>
          <p:spPr>
            <a:xfrm>
              <a:off x="1208650" y="2357525"/>
              <a:ext cx="762525" cy="678650"/>
            </a:xfrm>
            <a:custGeom>
              <a:avLst/>
              <a:gdLst/>
              <a:ahLst/>
              <a:cxnLst/>
              <a:rect l="l" t="t" r="r" b="b"/>
              <a:pathLst>
                <a:path w="30501" h="27146" extrusionOk="0">
                  <a:moveTo>
                    <a:pt x="21383" y="0"/>
                  </a:moveTo>
                  <a:cubicBezTo>
                    <a:pt x="20966" y="0"/>
                    <a:pt x="20549" y="40"/>
                    <a:pt x="20135" y="119"/>
                  </a:cubicBezTo>
                  <a:cubicBezTo>
                    <a:pt x="18914" y="375"/>
                    <a:pt x="17778" y="829"/>
                    <a:pt x="16727" y="1511"/>
                  </a:cubicBezTo>
                  <a:cubicBezTo>
                    <a:pt x="15478" y="2249"/>
                    <a:pt x="14342" y="3130"/>
                    <a:pt x="13263" y="4095"/>
                  </a:cubicBezTo>
                  <a:cubicBezTo>
                    <a:pt x="12524" y="4777"/>
                    <a:pt x="11786" y="5458"/>
                    <a:pt x="11076" y="6140"/>
                  </a:cubicBezTo>
                  <a:cubicBezTo>
                    <a:pt x="10366" y="6736"/>
                    <a:pt x="9599" y="7276"/>
                    <a:pt x="8776" y="7673"/>
                  </a:cubicBezTo>
                  <a:cubicBezTo>
                    <a:pt x="7782" y="8213"/>
                    <a:pt x="6873" y="8866"/>
                    <a:pt x="6106" y="9690"/>
                  </a:cubicBezTo>
                  <a:cubicBezTo>
                    <a:pt x="5283" y="10570"/>
                    <a:pt x="4629" y="11621"/>
                    <a:pt x="4232" y="12785"/>
                  </a:cubicBezTo>
                  <a:cubicBezTo>
                    <a:pt x="3948" y="13637"/>
                    <a:pt x="3692" y="14546"/>
                    <a:pt x="3408" y="15426"/>
                  </a:cubicBezTo>
                  <a:cubicBezTo>
                    <a:pt x="3266" y="15852"/>
                    <a:pt x="3124" y="16278"/>
                    <a:pt x="2982" y="16704"/>
                  </a:cubicBezTo>
                  <a:cubicBezTo>
                    <a:pt x="2613" y="17954"/>
                    <a:pt x="2102" y="19175"/>
                    <a:pt x="1449" y="20311"/>
                  </a:cubicBezTo>
                  <a:cubicBezTo>
                    <a:pt x="1136" y="20936"/>
                    <a:pt x="852" y="21560"/>
                    <a:pt x="568" y="22185"/>
                  </a:cubicBezTo>
                  <a:cubicBezTo>
                    <a:pt x="228" y="22895"/>
                    <a:pt x="57" y="23662"/>
                    <a:pt x="29" y="24457"/>
                  </a:cubicBezTo>
                  <a:cubicBezTo>
                    <a:pt x="0" y="24855"/>
                    <a:pt x="86" y="25252"/>
                    <a:pt x="228" y="25650"/>
                  </a:cubicBezTo>
                  <a:cubicBezTo>
                    <a:pt x="341" y="26019"/>
                    <a:pt x="597" y="26331"/>
                    <a:pt x="937" y="26502"/>
                  </a:cubicBezTo>
                  <a:cubicBezTo>
                    <a:pt x="1614" y="26937"/>
                    <a:pt x="2414" y="27146"/>
                    <a:pt x="3233" y="27146"/>
                  </a:cubicBezTo>
                  <a:cubicBezTo>
                    <a:pt x="3376" y="27146"/>
                    <a:pt x="3520" y="27139"/>
                    <a:pt x="3664" y="27127"/>
                  </a:cubicBezTo>
                  <a:cubicBezTo>
                    <a:pt x="5311" y="26871"/>
                    <a:pt x="6930" y="26331"/>
                    <a:pt x="8435" y="25536"/>
                  </a:cubicBezTo>
                  <a:cubicBezTo>
                    <a:pt x="9400" y="25054"/>
                    <a:pt x="10366" y="24514"/>
                    <a:pt x="11332" y="24003"/>
                  </a:cubicBezTo>
                  <a:cubicBezTo>
                    <a:pt x="11587" y="23889"/>
                    <a:pt x="11843" y="23747"/>
                    <a:pt x="12098" y="23634"/>
                  </a:cubicBezTo>
                  <a:cubicBezTo>
                    <a:pt x="13092" y="23122"/>
                    <a:pt x="14200" y="22867"/>
                    <a:pt x="15336" y="22867"/>
                  </a:cubicBezTo>
                  <a:cubicBezTo>
                    <a:pt x="15493" y="22863"/>
                    <a:pt x="15651" y="22861"/>
                    <a:pt x="15809" y="22861"/>
                  </a:cubicBezTo>
                  <a:cubicBezTo>
                    <a:pt x="16873" y="22861"/>
                    <a:pt x="17939" y="22942"/>
                    <a:pt x="19028" y="23066"/>
                  </a:cubicBezTo>
                  <a:cubicBezTo>
                    <a:pt x="19567" y="23122"/>
                    <a:pt x="20107" y="23236"/>
                    <a:pt x="20646" y="23293"/>
                  </a:cubicBezTo>
                  <a:cubicBezTo>
                    <a:pt x="21094" y="23358"/>
                    <a:pt x="21549" y="23390"/>
                    <a:pt x="22007" y="23390"/>
                  </a:cubicBezTo>
                  <a:cubicBezTo>
                    <a:pt x="22741" y="23390"/>
                    <a:pt x="23479" y="23308"/>
                    <a:pt x="24196" y="23151"/>
                  </a:cubicBezTo>
                  <a:cubicBezTo>
                    <a:pt x="24480" y="23066"/>
                    <a:pt x="24764" y="22980"/>
                    <a:pt x="25048" y="22838"/>
                  </a:cubicBezTo>
                  <a:cubicBezTo>
                    <a:pt x="26440" y="22214"/>
                    <a:pt x="27632" y="21191"/>
                    <a:pt x="28484" y="19913"/>
                  </a:cubicBezTo>
                  <a:cubicBezTo>
                    <a:pt x="29052" y="18948"/>
                    <a:pt x="29478" y="17925"/>
                    <a:pt x="29762" y="16846"/>
                  </a:cubicBezTo>
                  <a:cubicBezTo>
                    <a:pt x="30359" y="14518"/>
                    <a:pt x="30501" y="12075"/>
                    <a:pt x="30188" y="9690"/>
                  </a:cubicBezTo>
                  <a:cubicBezTo>
                    <a:pt x="30046" y="8554"/>
                    <a:pt x="29734" y="7418"/>
                    <a:pt x="29251" y="6367"/>
                  </a:cubicBezTo>
                  <a:cubicBezTo>
                    <a:pt x="28712" y="5117"/>
                    <a:pt x="28002" y="3953"/>
                    <a:pt x="27150" y="2902"/>
                  </a:cubicBezTo>
                  <a:cubicBezTo>
                    <a:pt x="26411" y="2022"/>
                    <a:pt x="25503" y="1312"/>
                    <a:pt x="24480" y="772"/>
                  </a:cubicBezTo>
                  <a:cubicBezTo>
                    <a:pt x="23519" y="261"/>
                    <a:pt x="22455" y="0"/>
                    <a:pt x="21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4"/>
            <p:cNvSpPr/>
            <p:nvPr/>
          </p:nvSpPr>
          <p:spPr>
            <a:xfrm>
              <a:off x="1238475" y="2430775"/>
              <a:ext cx="617700" cy="548150"/>
            </a:xfrm>
            <a:custGeom>
              <a:avLst/>
              <a:gdLst/>
              <a:ahLst/>
              <a:cxnLst/>
              <a:rect l="l" t="t" r="r" b="b"/>
              <a:pathLst>
                <a:path w="24708" h="21926" extrusionOk="0">
                  <a:moveTo>
                    <a:pt x="20817" y="1"/>
                  </a:moveTo>
                  <a:cubicBezTo>
                    <a:pt x="20703" y="1"/>
                    <a:pt x="20589" y="29"/>
                    <a:pt x="20476" y="86"/>
                  </a:cubicBezTo>
                  <a:cubicBezTo>
                    <a:pt x="20249" y="171"/>
                    <a:pt x="20050" y="313"/>
                    <a:pt x="19851" y="427"/>
                  </a:cubicBezTo>
                  <a:cubicBezTo>
                    <a:pt x="18715" y="1222"/>
                    <a:pt x="17607" y="2045"/>
                    <a:pt x="16755" y="3153"/>
                  </a:cubicBezTo>
                  <a:cubicBezTo>
                    <a:pt x="16216" y="3863"/>
                    <a:pt x="15761" y="4601"/>
                    <a:pt x="15336" y="5368"/>
                  </a:cubicBezTo>
                  <a:cubicBezTo>
                    <a:pt x="14881" y="6305"/>
                    <a:pt x="14455" y="7214"/>
                    <a:pt x="13972" y="8123"/>
                  </a:cubicBezTo>
                  <a:cubicBezTo>
                    <a:pt x="13774" y="8520"/>
                    <a:pt x="13518" y="8890"/>
                    <a:pt x="13234" y="9230"/>
                  </a:cubicBezTo>
                  <a:cubicBezTo>
                    <a:pt x="13092" y="9401"/>
                    <a:pt x="12922" y="9543"/>
                    <a:pt x="12751" y="9656"/>
                  </a:cubicBezTo>
                  <a:cubicBezTo>
                    <a:pt x="11672" y="10338"/>
                    <a:pt x="10621" y="11105"/>
                    <a:pt x="9627" y="11900"/>
                  </a:cubicBezTo>
                  <a:cubicBezTo>
                    <a:pt x="9457" y="12042"/>
                    <a:pt x="9287" y="12155"/>
                    <a:pt x="9116" y="12269"/>
                  </a:cubicBezTo>
                  <a:lnTo>
                    <a:pt x="8974" y="12269"/>
                  </a:lnTo>
                  <a:cubicBezTo>
                    <a:pt x="8889" y="12127"/>
                    <a:pt x="9003" y="11985"/>
                    <a:pt x="9031" y="11872"/>
                  </a:cubicBezTo>
                  <a:cubicBezTo>
                    <a:pt x="9429" y="10821"/>
                    <a:pt x="9798" y="9770"/>
                    <a:pt x="10195" y="8719"/>
                  </a:cubicBezTo>
                  <a:cubicBezTo>
                    <a:pt x="10309" y="8435"/>
                    <a:pt x="10451" y="8180"/>
                    <a:pt x="10621" y="7896"/>
                  </a:cubicBezTo>
                  <a:cubicBezTo>
                    <a:pt x="11218" y="6731"/>
                    <a:pt x="11956" y="5624"/>
                    <a:pt x="12836" y="4601"/>
                  </a:cubicBezTo>
                  <a:cubicBezTo>
                    <a:pt x="13348" y="4062"/>
                    <a:pt x="13802" y="3494"/>
                    <a:pt x="14285" y="2954"/>
                  </a:cubicBezTo>
                  <a:cubicBezTo>
                    <a:pt x="14370" y="2869"/>
                    <a:pt x="14427" y="2755"/>
                    <a:pt x="14484" y="2642"/>
                  </a:cubicBezTo>
                  <a:cubicBezTo>
                    <a:pt x="14484" y="2613"/>
                    <a:pt x="14484" y="2557"/>
                    <a:pt x="14455" y="2528"/>
                  </a:cubicBezTo>
                  <a:cubicBezTo>
                    <a:pt x="14427" y="2500"/>
                    <a:pt x="14370" y="2471"/>
                    <a:pt x="14342" y="2471"/>
                  </a:cubicBezTo>
                  <a:cubicBezTo>
                    <a:pt x="14143" y="2528"/>
                    <a:pt x="14001" y="2642"/>
                    <a:pt x="13859" y="2784"/>
                  </a:cubicBezTo>
                  <a:cubicBezTo>
                    <a:pt x="12496" y="4005"/>
                    <a:pt x="11360" y="5453"/>
                    <a:pt x="10451" y="7044"/>
                  </a:cubicBezTo>
                  <a:cubicBezTo>
                    <a:pt x="10025" y="7867"/>
                    <a:pt x="9627" y="8691"/>
                    <a:pt x="9315" y="9571"/>
                  </a:cubicBezTo>
                  <a:cubicBezTo>
                    <a:pt x="8974" y="10565"/>
                    <a:pt x="8605" y="11531"/>
                    <a:pt x="8264" y="12525"/>
                  </a:cubicBezTo>
                  <a:cubicBezTo>
                    <a:pt x="8065" y="13064"/>
                    <a:pt x="7753" y="13547"/>
                    <a:pt x="7327" y="13945"/>
                  </a:cubicBezTo>
                  <a:cubicBezTo>
                    <a:pt x="6873" y="14342"/>
                    <a:pt x="6475" y="14768"/>
                    <a:pt x="6077" y="15194"/>
                  </a:cubicBezTo>
                  <a:cubicBezTo>
                    <a:pt x="5566" y="15705"/>
                    <a:pt x="5083" y="16217"/>
                    <a:pt x="4601" y="16728"/>
                  </a:cubicBezTo>
                  <a:cubicBezTo>
                    <a:pt x="4544" y="16785"/>
                    <a:pt x="4487" y="16813"/>
                    <a:pt x="4430" y="16841"/>
                  </a:cubicBezTo>
                  <a:cubicBezTo>
                    <a:pt x="4260" y="16699"/>
                    <a:pt x="4345" y="16529"/>
                    <a:pt x="4374" y="16387"/>
                  </a:cubicBezTo>
                  <a:cubicBezTo>
                    <a:pt x="4686" y="14768"/>
                    <a:pt x="5140" y="13206"/>
                    <a:pt x="5737" y="11673"/>
                  </a:cubicBezTo>
                  <a:cubicBezTo>
                    <a:pt x="5992" y="10821"/>
                    <a:pt x="6333" y="10026"/>
                    <a:pt x="6759" y="9230"/>
                  </a:cubicBezTo>
                  <a:cubicBezTo>
                    <a:pt x="6787" y="9145"/>
                    <a:pt x="6816" y="9060"/>
                    <a:pt x="6816" y="8975"/>
                  </a:cubicBezTo>
                  <a:cubicBezTo>
                    <a:pt x="6816" y="8890"/>
                    <a:pt x="6731" y="8861"/>
                    <a:pt x="6645" y="8861"/>
                  </a:cubicBezTo>
                  <a:cubicBezTo>
                    <a:pt x="6532" y="8890"/>
                    <a:pt x="6447" y="8975"/>
                    <a:pt x="6390" y="9088"/>
                  </a:cubicBezTo>
                  <a:cubicBezTo>
                    <a:pt x="6134" y="9543"/>
                    <a:pt x="5879" y="9997"/>
                    <a:pt x="5651" y="10480"/>
                  </a:cubicBezTo>
                  <a:cubicBezTo>
                    <a:pt x="5367" y="11190"/>
                    <a:pt x="5112" y="11900"/>
                    <a:pt x="4856" y="12610"/>
                  </a:cubicBezTo>
                  <a:cubicBezTo>
                    <a:pt x="4487" y="13689"/>
                    <a:pt x="4203" y="14797"/>
                    <a:pt x="4004" y="15933"/>
                  </a:cubicBezTo>
                  <a:cubicBezTo>
                    <a:pt x="3862" y="16586"/>
                    <a:pt x="3664" y="17267"/>
                    <a:pt x="3408" y="17892"/>
                  </a:cubicBezTo>
                  <a:cubicBezTo>
                    <a:pt x="3351" y="18062"/>
                    <a:pt x="3266" y="18233"/>
                    <a:pt x="3124" y="18375"/>
                  </a:cubicBezTo>
                  <a:cubicBezTo>
                    <a:pt x="2386" y="19255"/>
                    <a:pt x="1562" y="20107"/>
                    <a:pt x="738" y="20902"/>
                  </a:cubicBezTo>
                  <a:cubicBezTo>
                    <a:pt x="511" y="21130"/>
                    <a:pt x="284" y="21357"/>
                    <a:pt x="85" y="21584"/>
                  </a:cubicBezTo>
                  <a:cubicBezTo>
                    <a:pt x="0" y="21669"/>
                    <a:pt x="85" y="21868"/>
                    <a:pt x="227" y="21896"/>
                  </a:cubicBezTo>
                  <a:cubicBezTo>
                    <a:pt x="278" y="21916"/>
                    <a:pt x="328" y="21926"/>
                    <a:pt x="378" y="21926"/>
                  </a:cubicBezTo>
                  <a:cubicBezTo>
                    <a:pt x="470" y="21926"/>
                    <a:pt x="562" y="21895"/>
                    <a:pt x="653" y="21840"/>
                  </a:cubicBezTo>
                  <a:cubicBezTo>
                    <a:pt x="880" y="21698"/>
                    <a:pt x="1136" y="21527"/>
                    <a:pt x="1363" y="21357"/>
                  </a:cubicBezTo>
                  <a:cubicBezTo>
                    <a:pt x="1512" y="21233"/>
                    <a:pt x="1703" y="21153"/>
                    <a:pt x="1919" y="21153"/>
                  </a:cubicBezTo>
                  <a:cubicBezTo>
                    <a:pt x="1951" y="21153"/>
                    <a:pt x="1983" y="21154"/>
                    <a:pt x="2016" y="21158"/>
                  </a:cubicBezTo>
                  <a:cubicBezTo>
                    <a:pt x="2982" y="21158"/>
                    <a:pt x="3948" y="21158"/>
                    <a:pt x="4913" y="21101"/>
                  </a:cubicBezTo>
                  <a:cubicBezTo>
                    <a:pt x="5481" y="21073"/>
                    <a:pt x="6049" y="20988"/>
                    <a:pt x="6617" y="20902"/>
                  </a:cubicBezTo>
                  <a:cubicBezTo>
                    <a:pt x="6844" y="20874"/>
                    <a:pt x="7043" y="20789"/>
                    <a:pt x="7242" y="20732"/>
                  </a:cubicBezTo>
                  <a:cubicBezTo>
                    <a:pt x="7270" y="20704"/>
                    <a:pt x="7299" y="20647"/>
                    <a:pt x="7299" y="20618"/>
                  </a:cubicBezTo>
                  <a:cubicBezTo>
                    <a:pt x="7299" y="20562"/>
                    <a:pt x="7270" y="20533"/>
                    <a:pt x="7213" y="20505"/>
                  </a:cubicBezTo>
                  <a:cubicBezTo>
                    <a:pt x="7147" y="20471"/>
                    <a:pt x="7071" y="20458"/>
                    <a:pt x="6990" y="20458"/>
                  </a:cubicBezTo>
                  <a:cubicBezTo>
                    <a:pt x="6933" y="20458"/>
                    <a:pt x="6875" y="20465"/>
                    <a:pt x="6816" y="20476"/>
                  </a:cubicBezTo>
                  <a:cubicBezTo>
                    <a:pt x="5424" y="20618"/>
                    <a:pt x="4061" y="20618"/>
                    <a:pt x="2698" y="20647"/>
                  </a:cubicBezTo>
                  <a:cubicBezTo>
                    <a:pt x="2664" y="20653"/>
                    <a:pt x="2631" y="20657"/>
                    <a:pt x="2598" y="20657"/>
                  </a:cubicBezTo>
                  <a:cubicBezTo>
                    <a:pt x="2492" y="20657"/>
                    <a:pt x="2394" y="20620"/>
                    <a:pt x="2329" y="20533"/>
                  </a:cubicBezTo>
                  <a:lnTo>
                    <a:pt x="3096" y="19710"/>
                  </a:lnTo>
                  <a:cubicBezTo>
                    <a:pt x="3436" y="19312"/>
                    <a:pt x="3834" y="18914"/>
                    <a:pt x="4203" y="18517"/>
                  </a:cubicBezTo>
                  <a:cubicBezTo>
                    <a:pt x="4430" y="18233"/>
                    <a:pt x="4771" y="18091"/>
                    <a:pt x="5140" y="18091"/>
                  </a:cubicBezTo>
                  <a:cubicBezTo>
                    <a:pt x="5609" y="18048"/>
                    <a:pt x="6085" y="18027"/>
                    <a:pt x="6560" y="18027"/>
                  </a:cubicBezTo>
                  <a:cubicBezTo>
                    <a:pt x="7036" y="18027"/>
                    <a:pt x="7512" y="18048"/>
                    <a:pt x="7980" y="18091"/>
                  </a:cubicBezTo>
                  <a:cubicBezTo>
                    <a:pt x="8648" y="18133"/>
                    <a:pt x="9308" y="18155"/>
                    <a:pt x="9968" y="18155"/>
                  </a:cubicBezTo>
                  <a:cubicBezTo>
                    <a:pt x="10628" y="18155"/>
                    <a:pt x="11289" y="18133"/>
                    <a:pt x="11956" y="18091"/>
                  </a:cubicBezTo>
                  <a:cubicBezTo>
                    <a:pt x="12268" y="18062"/>
                    <a:pt x="12581" y="18006"/>
                    <a:pt x="12865" y="17892"/>
                  </a:cubicBezTo>
                  <a:cubicBezTo>
                    <a:pt x="12950" y="17864"/>
                    <a:pt x="13064" y="17807"/>
                    <a:pt x="13035" y="17693"/>
                  </a:cubicBezTo>
                  <a:cubicBezTo>
                    <a:pt x="13035" y="17580"/>
                    <a:pt x="12893" y="17551"/>
                    <a:pt x="12751" y="17551"/>
                  </a:cubicBezTo>
                  <a:cubicBezTo>
                    <a:pt x="12297" y="17580"/>
                    <a:pt x="11814" y="17608"/>
                    <a:pt x="11331" y="17636"/>
                  </a:cubicBezTo>
                  <a:cubicBezTo>
                    <a:pt x="10998" y="17644"/>
                    <a:pt x="10662" y="17647"/>
                    <a:pt x="10326" y="17647"/>
                  </a:cubicBezTo>
                  <a:cubicBezTo>
                    <a:pt x="9317" y="17647"/>
                    <a:pt x="8300" y="17615"/>
                    <a:pt x="7299" y="17551"/>
                  </a:cubicBezTo>
                  <a:cubicBezTo>
                    <a:pt x="7029" y="17523"/>
                    <a:pt x="6752" y="17509"/>
                    <a:pt x="6475" y="17509"/>
                  </a:cubicBezTo>
                  <a:cubicBezTo>
                    <a:pt x="6198" y="17509"/>
                    <a:pt x="5921" y="17523"/>
                    <a:pt x="5651" y="17551"/>
                  </a:cubicBezTo>
                  <a:lnTo>
                    <a:pt x="5453" y="17551"/>
                  </a:lnTo>
                  <a:cubicBezTo>
                    <a:pt x="5367" y="17551"/>
                    <a:pt x="5282" y="17438"/>
                    <a:pt x="5339" y="17352"/>
                  </a:cubicBezTo>
                  <a:cubicBezTo>
                    <a:pt x="5396" y="17239"/>
                    <a:pt x="5453" y="17154"/>
                    <a:pt x="5538" y="17069"/>
                  </a:cubicBezTo>
                  <a:cubicBezTo>
                    <a:pt x="6447" y="16075"/>
                    <a:pt x="7355" y="15109"/>
                    <a:pt x="8236" y="14143"/>
                  </a:cubicBezTo>
                  <a:cubicBezTo>
                    <a:pt x="8490" y="13843"/>
                    <a:pt x="8837" y="13693"/>
                    <a:pt x="9202" y="13693"/>
                  </a:cubicBezTo>
                  <a:cubicBezTo>
                    <a:pt x="9287" y="13693"/>
                    <a:pt x="9372" y="13701"/>
                    <a:pt x="9457" y="13717"/>
                  </a:cubicBezTo>
                  <a:cubicBezTo>
                    <a:pt x="10224" y="13774"/>
                    <a:pt x="11019" y="13916"/>
                    <a:pt x="11757" y="14143"/>
                  </a:cubicBezTo>
                  <a:cubicBezTo>
                    <a:pt x="12808" y="14484"/>
                    <a:pt x="13802" y="14939"/>
                    <a:pt x="14796" y="15365"/>
                  </a:cubicBezTo>
                  <a:cubicBezTo>
                    <a:pt x="15818" y="15847"/>
                    <a:pt x="16926" y="16160"/>
                    <a:pt x="18062" y="16330"/>
                  </a:cubicBezTo>
                  <a:cubicBezTo>
                    <a:pt x="18280" y="16340"/>
                    <a:pt x="18500" y="16343"/>
                    <a:pt x="18722" y="16343"/>
                  </a:cubicBezTo>
                  <a:cubicBezTo>
                    <a:pt x="19166" y="16343"/>
                    <a:pt x="19614" y="16330"/>
                    <a:pt x="20050" y="16330"/>
                  </a:cubicBezTo>
                  <a:cubicBezTo>
                    <a:pt x="20192" y="16330"/>
                    <a:pt x="20334" y="16273"/>
                    <a:pt x="20447" y="16188"/>
                  </a:cubicBezTo>
                  <a:cubicBezTo>
                    <a:pt x="20476" y="16188"/>
                    <a:pt x="20476" y="16160"/>
                    <a:pt x="20504" y="16131"/>
                  </a:cubicBezTo>
                  <a:cubicBezTo>
                    <a:pt x="20533" y="16103"/>
                    <a:pt x="20504" y="16046"/>
                    <a:pt x="20447" y="16018"/>
                  </a:cubicBezTo>
                  <a:cubicBezTo>
                    <a:pt x="20249" y="15933"/>
                    <a:pt x="20050" y="15904"/>
                    <a:pt x="19823" y="15904"/>
                  </a:cubicBezTo>
                  <a:lnTo>
                    <a:pt x="18545" y="15876"/>
                  </a:lnTo>
                  <a:cubicBezTo>
                    <a:pt x="17778" y="15791"/>
                    <a:pt x="17011" y="15620"/>
                    <a:pt x="16273" y="15336"/>
                  </a:cubicBezTo>
                  <a:cubicBezTo>
                    <a:pt x="15279" y="14995"/>
                    <a:pt x="14342" y="14569"/>
                    <a:pt x="13376" y="14143"/>
                  </a:cubicBezTo>
                  <a:cubicBezTo>
                    <a:pt x="12297" y="13632"/>
                    <a:pt x="11132" y="13320"/>
                    <a:pt x="9968" y="13206"/>
                  </a:cubicBezTo>
                  <a:cubicBezTo>
                    <a:pt x="9826" y="13206"/>
                    <a:pt x="9713" y="13178"/>
                    <a:pt x="9599" y="13149"/>
                  </a:cubicBezTo>
                  <a:cubicBezTo>
                    <a:pt x="9514" y="13149"/>
                    <a:pt x="9457" y="13036"/>
                    <a:pt x="9514" y="12951"/>
                  </a:cubicBezTo>
                  <a:cubicBezTo>
                    <a:pt x="9571" y="12865"/>
                    <a:pt x="9627" y="12809"/>
                    <a:pt x="9713" y="12752"/>
                  </a:cubicBezTo>
                  <a:cubicBezTo>
                    <a:pt x="10763" y="11843"/>
                    <a:pt x="11842" y="11020"/>
                    <a:pt x="12978" y="10224"/>
                  </a:cubicBezTo>
                  <a:cubicBezTo>
                    <a:pt x="13230" y="10036"/>
                    <a:pt x="13542" y="9925"/>
                    <a:pt x="13849" y="9925"/>
                  </a:cubicBezTo>
                  <a:cubicBezTo>
                    <a:pt x="13958" y="9925"/>
                    <a:pt x="14067" y="9939"/>
                    <a:pt x="14171" y="9969"/>
                  </a:cubicBezTo>
                  <a:cubicBezTo>
                    <a:pt x="15137" y="10139"/>
                    <a:pt x="16074" y="10423"/>
                    <a:pt x="16954" y="10821"/>
                  </a:cubicBezTo>
                  <a:cubicBezTo>
                    <a:pt x="18090" y="11332"/>
                    <a:pt x="19255" y="11758"/>
                    <a:pt x="20419" y="12127"/>
                  </a:cubicBezTo>
                  <a:cubicBezTo>
                    <a:pt x="21416" y="12388"/>
                    <a:pt x="22452" y="12510"/>
                    <a:pt x="23478" y="12510"/>
                  </a:cubicBezTo>
                  <a:cubicBezTo>
                    <a:pt x="23680" y="12510"/>
                    <a:pt x="23882" y="12506"/>
                    <a:pt x="24082" y="12496"/>
                  </a:cubicBezTo>
                  <a:cubicBezTo>
                    <a:pt x="24196" y="12468"/>
                    <a:pt x="24281" y="12468"/>
                    <a:pt x="24366" y="12439"/>
                  </a:cubicBezTo>
                  <a:cubicBezTo>
                    <a:pt x="24480" y="12411"/>
                    <a:pt x="24594" y="12411"/>
                    <a:pt x="24650" y="12269"/>
                  </a:cubicBezTo>
                  <a:cubicBezTo>
                    <a:pt x="24707" y="12127"/>
                    <a:pt x="24565" y="12070"/>
                    <a:pt x="24366" y="12042"/>
                  </a:cubicBezTo>
                  <a:cubicBezTo>
                    <a:pt x="23912" y="12014"/>
                    <a:pt x="23458" y="11957"/>
                    <a:pt x="23003" y="11957"/>
                  </a:cubicBezTo>
                  <a:cubicBezTo>
                    <a:pt x="21271" y="11957"/>
                    <a:pt x="19709" y="11417"/>
                    <a:pt x="18147" y="10736"/>
                  </a:cubicBezTo>
                  <a:cubicBezTo>
                    <a:pt x="17267" y="10310"/>
                    <a:pt x="16358" y="9969"/>
                    <a:pt x="15421" y="9685"/>
                  </a:cubicBezTo>
                  <a:cubicBezTo>
                    <a:pt x="15165" y="9600"/>
                    <a:pt x="14910" y="9571"/>
                    <a:pt x="14654" y="9543"/>
                  </a:cubicBezTo>
                  <a:cubicBezTo>
                    <a:pt x="14634" y="9550"/>
                    <a:pt x="14614" y="9553"/>
                    <a:pt x="14594" y="9553"/>
                  </a:cubicBezTo>
                  <a:cubicBezTo>
                    <a:pt x="14530" y="9553"/>
                    <a:pt x="14470" y="9516"/>
                    <a:pt x="14427" y="9429"/>
                  </a:cubicBezTo>
                  <a:cubicBezTo>
                    <a:pt x="14484" y="9230"/>
                    <a:pt x="14654" y="9174"/>
                    <a:pt x="14796" y="9088"/>
                  </a:cubicBezTo>
                  <a:cubicBezTo>
                    <a:pt x="16131" y="8322"/>
                    <a:pt x="17579" y="7754"/>
                    <a:pt x="19084" y="7384"/>
                  </a:cubicBezTo>
                  <a:cubicBezTo>
                    <a:pt x="20135" y="7129"/>
                    <a:pt x="21214" y="6930"/>
                    <a:pt x="22265" y="6675"/>
                  </a:cubicBezTo>
                  <a:cubicBezTo>
                    <a:pt x="23032" y="6504"/>
                    <a:pt x="23798" y="6277"/>
                    <a:pt x="24537" y="6078"/>
                  </a:cubicBezTo>
                  <a:cubicBezTo>
                    <a:pt x="24622" y="6050"/>
                    <a:pt x="24650" y="5965"/>
                    <a:pt x="24622" y="5908"/>
                  </a:cubicBezTo>
                  <a:cubicBezTo>
                    <a:pt x="24594" y="5879"/>
                    <a:pt x="24565" y="5823"/>
                    <a:pt x="24537" y="5823"/>
                  </a:cubicBezTo>
                  <a:cubicBezTo>
                    <a:pt x="24422" y="5797"/>
                    <a:pt x="24301" y="5783"/>
                    <a:pt x="24183" y="5783"/>
                  </a:cubicBezTo>
                  <a:cubicBezTo>
                    <a:pt x="24037" y="5783"/>
                    <a:pt x="23895" y="5804"/>
                    <a:pt x="23770" y="5851"/>
                  </a:cubicBezTo>
                  <a:cubicBezTo>
                    <a:pt x="23174" y="5965"/>
                    <a:pt x="22606" y="6135"/>
                    <a:pt x="22009" y="6249"/>
                  </a:cubicBezTo>
                  <a:cubicBezTo>
                    <a:pt x="21157" y="6419"/>
                    <a:pt x="20305" y="6618"/>
                    <a:pt x="19453" y="6788"/>
                  </a:cubicBezTo>
                  <a:cubicBezTo>
                    <a:pt x="17891" y="7072"/>
                    <a:pt x="16358" y="7612"/>
                    <a:pt x="14966" y="8378"/>
                  </a:cubicBezTo>
                  <a:cubicBezTo>
                    <a:pt x="14881" y="8407"/>
                    <a:pt x="14796" y="8435"/>
                    <a:pt x="14711" y="8464"/>
                  </a:cubicBezTo>
                  <a:cubicBezTo>
                    <a:pt x="14654" y="8464"/>
                    <a:pt x="14569" y="8464"/>
                    <a:pt x="14569" y="8350"/>
                  </a:cubicBezTo>
                  <a:cubicBezTo>
                    <a:pt x="14569" y="8293"/>
                    <a:pt x="14569" y="8265"/>
                    <a:pt x="14597" y="8208"/>
                  </a:cubicBezTo>
                  <a:cubicBezTo>
                    <a:pt x="15080" y="7271"/>
                    <a:pt x="15534" y="6334"/>
                    <a:pt x="16017" y="5425"/>
                  </a:cubicBezTo>
                  <a:cubicBezTo>
                    <a:pt x="16869" y="3778"/>
                    <a:pt x="18090" y="2386"/>
                    <a:pt x="19567" y="1307"/>
                  </a:cubicBezTo>
                  <a:cubicBezTo>
                    <a:pt x="20021" y="966"/>
                    <a:pt x="20476" y="626"/>
                    <a:pt x="20930" y="285"/>
                  </a:cubicBezTo>
                  <a:cubicBezTo>
                    <a:pt x="20987" y="228"/>
                    <a:pt x="21044" y="171"/>
                    <a:pt x="20987" y="86"/>
                  </a:cubicBezTo>
                  <a:cubicBezTo>
                    <a:pt x="20958" y="29"/>
                    <a:pt x="20902" y="1"/>
                    <a:pt x="20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4"/>
            <p:cNvSpPr/>
            <p:nvPr/>
          </p:nvSpPr>
          <p:spPr>
            <a:xfrm>
              <a:off x="1166750" y="1518850"/>
              <a:ext cx="700775" cy="669050"/>
            </a:xfrm>
            <a:custGeom>
              <a:avLst/>
              <a:gdLst/>
              <a:ahLst/>
              <a:cxnLst/>
              <a:rect l="l" t="t" r="r" b="b"/>
              <a:pathLst>
                <a:path w="28031" h="26762" extrusionOk="0">
                  <a:moveTo>
                    <a:pt x="19105" y="1"/>
                  </a:moveTo>
                  <a:cubicBezTo>
                    <a:pt x="18567" y="1"/>
                    <a:pt x="18027" y="71"/>
                    <a:pt x="17495" y="212"/>
                  </a:cubicBezTo>
                  <a:cubicBezTo>
                    <a:pt x="16359" y="525"/>
                    <a:pt x="15308" y="1036"/>
                    <a:pt x="14371" y="1718"/>
                  </a:cubicBezTo>
                  <a:cubicBezTo>
                    <a:pt x="13235" y="2513"/>
                    <a:pt x="12212" y="3421"/>
                    <a:pt x="11247" y="4415"/>
                  </a:cubicBezTo>
                  <a:cubicBezTo>
                    <a:pt x="10594" y="5069"/>
                    <a:pt x="9940" y="5779"/>
                    <a:pt x="9316" y="6460"/>
                  </a:cubicBezTo>
                  <a:cubicBezTo>
                    <a:pt x="8691" y="7057"/>
                    <a:pt x="7981" y="7596"/>
                    <a:pt x="7243" y="8050"/>
                  </a:cubicBezTo>
                  <a:cubicBezTo>
                    <a:pt x="6334" y="8590"/>
                    <a:pt x="5510" y="9300"/>
                    <a:pt x="4829" y="10095"/>
                  </a:cubicBezTo>
                  <a:cubicBezTo>
                    <a:pt x="4090" y="10976"/>
                    <a:pt x="3551" y="12026"/>
                    <a:pt x="3267" y="13134"/>
                  </a:cubicBezTo>
                  <a:cubicBezTo>
                    <a:pt x="3039" y="13986"/>
                    <a:pt x="2841" y="14838"/>
                    <a:pt x="2613" y="15690"/>
                  </a:cubicBezTo>
                  <a:cubicBezTo>
                    <a:pt x="2528" y="16087"/>
                    <a:pt x="2415" y="16513"/>
                    <a:pt x="2330" y="16939"/>
                  </a:cubicBezTo>
                  <a:cubicBezTo>
                    <a:pt x="2017" y="18132"/>
                    <a:pt x="1620" y="19296"/>
                    <a:pt x="1080" y="20432"/>
                  </a:cubicBezTo>
                  <a:cubicBezTo>
                    <a:pt x="824" y="21029"/>
                    <a:pt x="597" y="21625"/>
                    <a:pt x="342" y="22222"/>
                  </a:cubicBezTo>
                  <a:cubicBezTo>
                    <a:pt x="114" y="22932"/>
                    <a:pt x="1" y="23670"/>
                    <a:pt x="1" y="24408"/>
                  </a:cubicBezTo>
                  <a:cubicBezTo>
                    <a:pt x="29" y="24777"/>
                    <a:pt x="114" y="25175"/>
                    <a:pt x="256" y="25516"/>
                  </a:cubicBezTo>
                  <a:cubicBezTo>
                    <a:pt x="398" y="25857"/>
                    <a:pt x="654" y="26112"/>
                    <a:pt x="966" y="26283"/>
                  </a:cubicBezTo>
                  <a:cubicBezTo>
                    <a:pt x="1563" y="26602"/>
                    <a:pt x="2239" y="26762"/>
                    <a:pt x="2911" y="26762"/>
                  </a:cubicBezTo>
                  <a:cubicBezTo>
                    <a:pt x="3135" y="26762"/>
                    <a:pt x="3359" y="26744"/>
                    <a:pt x="3579" y="26709"/>
                  </a:cubicBezTo>
                  <a:cubicBezTo>
                    <a:pt x="5141" y="26339"/>
                    <a:pt x="6646" y="25743"/>
                    <a:pt x="8009" y="24919"/>
                  </a:cubicBezTo>
                  <a:cubicBezTo>
                    <a:pt x="8890" y="24380"/>
                    <a:pt x="9770" y="23840"/>
                    <a:pt x="10650" y="23301"/>
                  </a:cubicBezTo>
                  <a:cubicBezTo>
                    <a:pt x="10878" y="23159"/>
                    <a:pt x="11105" y="23017"/>
                    <a:pt x="11360" y="22875"/>
                  </a:cubicBezTo>
                  <a:cubicBezTo>
                    <a:pt x="12269" y="22335"/>
                    <a:pt x="13291" y="22023"/>
                    <a:pt x="14342" y="21966"/>
                  </a:cubicBezTo>
                  <a:cubicBezTo>
                    <a:pt x="15019" y="21916"/>
                    <a:pt x="15696" y="21886"/>
                    <a:pt x="16372" y="21886"/>
                  </a:cubicBezTo>
                  <a:cubicBezTo>
                    <a:pt x="16860" y="21886"/>
                    <a:pt x="17348" y="21902"/>
                    <a:pt x="17835" y="21938"/>
                  </a:cubicBezTo>
                  <a:cubicBezTo>
                    <a:pt x="18375" y="21938"/>
                    <a:pt x="18886" y="22023"/>
                    <a:pt x="19397" y="22051"/>
                  </a:cubicBezTo>
                  <a:cubicBezTo>
                    <a:pt x="19631" y="22069"/>
                    <a:pt x="19866" y="22078"/>
                    <a:pt x="20102" y="22078"/>
                  </a:cubicBezTo>
                  <a:cubicBezTo>
                    <a:pt x="20982" y="22078"/>
                    <a:pt x="21869" y="21951"/>
                    <a:pt x="22720" y="21682"/>
                  </a:cubicBezTo>
                  <a:cubicBezTo>
                    <a:pt x="23004" y="21597"/>
                    <a:pt x="23260" y="21483"/>
                    <a:pt x="23515" y="21341"/>
                  </a:cubicBezTo>
                  <a:cubicBezTo>
                    <a:pt x="24793" y="20660"/>
                    <a:pt x="25872" y="19637"/>
                    <a:pt x="26582" y="18359"/>
                  </a:cubicBezTo>
                  <a:cubicBezTo>
                    <a:pt x="27065" y="17422"/>
                    <a:pt x="27406" y="16428"/>
                    <a:pt x="27605" y="15377"/>
                  </a:cubicBezTo>
                  <a:cubicBezTo>
                    <a:pt x="28031" y="13162"/>
                    <a:pt x="28031" y="10862"/>
                    <a:pt x="27576" y="8647"/>
                  </a:cubicBezTo>
                  <a:cubicBezTo>
                    <a:pt x="27349" y="7568"/>
                    <a:pt x="26980" y="6517"/>
                    <a:pt x="26469" y="5551"/>
                  </a:cubicBezTo>
                  <a:cubicBezTo>
                    <a:pt x="25901" y="4387"/>
                    <a:pt x="25134" y="3336"/>
                    <a:pt x="24282" y="2399"/>
                  </a:cubicBezTo>
                  <a:cubicBezTo>
                    <a:pt x="23515" y="1632"/>
                    <a:pt x="22635" y="1008"/>
                    <a:pt x="21641" y="553"/>
                  </a:cubicBezTo>
                  <a:cubicBezTo>
                    <a:pt x="20834" y="185"/>
                    <a:pt x="19973" y="1"/>
                    <a:pt x="19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4"/>
            <p:cNvSpPr/>
            <p:nvPr/>
          </p:nvSpPr>
          <p:spPr>
            <a:xfrm>
              <a:off x="1194450" y="1588050"/>
              <a:ext cx="568700" cy="549100"/>
            </a:xfrm>
            <a:custGeom>
              <a:avLst/>
              <a:gdLst/>
              <a:ahLst/>
              <a:cxnLst/>
              <a:rect l="l" t="t" r="r" b="b"/>
              <a:pathLst>
                <a:path w="22748" h="21964" extrusionOk="0">
                  <a:moveTo>
                    <a:pt x="18346" y="0"/>
                  </a:moveTo>
                  <a:cubicBezTo>
                    <a:pt x="18232" y="0"/>
                    <a:pt x="18119" y="29"/>
                    <a:pt x="18034" y="85"/>
                  </a:cubicBezTo>
                  <a:cubicBezTo>
                    <a:pt x="17835" y="171"/>
                    <a:pt x="17636" y="313"/>
                    <a:pt x="17466" y="426"/>
                  </a:cubicBezTo>
                  <a:cubicBezTo>
                    <a:pt x="16443" y="1250"/>
                    <a:pt x="15449" y="2102"/>
                    <a:pt x="14711" y="3181"/>
                  </a:cubicBezTo>
                  <a:cubicBezTo>
                    <a:pt x="14257" y="3891"/>
                    <a:pt x="13859" y="4629"/>
                    <a:pt x="13518" y="5368"/>
                  </a:cubicBezTo>
                  <a:cubicBezTo>
                    <a:pt x="13149" y="6276"/>
                    <a:pt x="12780" y="7157"/>
                    <a:pt x="12411" y="8037"/>
                  </a:cubicBezTo>
                  <a:cubicBezTo>
                    <a:pt x="12240" y="8435"/>
                    <a:pt x="12013" y="8804"/>
                    <a:pt x="11758" y="9145"/>
                  </a:cubicBezTo>
                  <a:cubicBezTo>
                    <a:pt x="11644" y="9315"/>
                    <a:pt x="11502" y="9457"/>
                    <a:pt x="11332" y="9571"/>
                  </a:cubicBezTo>
                  <a:cubicBezTo>
                    <a:pt x="10366" y="10281"/>
                    <a:pt x="9429" y="11076"/>
                    <a:pt x="8520" y="11899"/>
                  </a:cubicBezTo>
                  <a:cubicBezTo>
                    <a:pt x="8378" y="12013"/>
                    <a:pt x="8208" y="12155"/>
                    <a:pt x="8066" y="12269"/>
                  </a:cubicBezTo>
                  <a:cubicBezTo>
                    <a:pt x="8051" y="12283"/>
                    <a:pt x="8030" y="12283"/>
                    <a:pt x="8005" y="12283"/>
                  </a:cubicBezTo>
                  <a:cubicBezTo>
                    <a:pt x="7980" y="12283"/>
                    <a:pt x="7952" y="12283"/>
                    <a:pt x="7924" y="12297"/>
                  </a:cubicBezTo>
                  <a:cubicBezTo>
                    <a:pt x="7838" y="12155"/>
                    <a:pt x="7924" y="12041"/>
                    <a:pt x="7980" y="11928"/>
                  </a:cubicBezTo>
                  <a:cubicBezTo>
                    <a:pt x="8264" y="10934"/>
                    <a:pt x="8577" y="9912"/>
                    <a:pt x="8889" y="8889"/>
                  </a:cubicBezTo>
                  <a:cubicBezTo>
                    <a:pt x="8974" y="8634"/>
                    <a:pt x="9088" y="8350"/>
                    <a:pt x="9202" y="8094"/>
                  </a:cubicBezTo>
                  <a:cubicBezTo>
                    <a:pt x="9713" y="6930"/>
                    <a:pt x="10338" y="5850"/>
                    <a:pt x="11104" y="4857"/>
                  </a:cubicBezTo>
                  <a:cubicBezTo>
                    <a:pt x="11530" y="4317"/>
                    <a:pt x="11928" y="3749"/>
                    <a:pt x="12354" y="3209"/>
                  </a:cubicBezTo>
                  <a:cubicBezTo>
                    <a:pt x="12411" y="3096"/>
                    <a:pt x="12467" y="3011"/>
                    <a:pt x="12524" y="2925"/>
                  </a:cubicBezTo>
                  <a:cubicBezTo>
                    <a:pt x="12524" y="2869"/>
                    <a:pt x="12524" y="2840"/>
                    <a:pt x="12524" y="2812"/>
                  </a:cubicBezTo>
                  <a:cubicBezTo>
                    <a:pt x="12467" y="2783"/>
                    <a:pt x="12439" y="2755"/>
                    <a:pt x="12382" y="2755"/>
                  </a:cubicBezTo>
                  <a:cubicBezTo>
                    <a:pt x="12212" y="2840"/>
                    <a:pt x="12070" y="2925"/>
                    <a:pt x="11956" y="3096"/>
                  </a:cubicBezTo>
                  <a:cubicBezTo>
                    <a:pt x="10764" y="4317"/>
                    <a:pt x="9741" y="5737"/>
                    <a:pt x="9003" y="7299"/>
                  </a:cubicBezTo>
                  <a:cubicBezTo>
                    <a:pt x="8634" y="8094"/>
                    <a:pt x="8321" y="8918"/>
                    <a:pt x="8094" y="9770"/>
                  </a:cubicBezTo>
                  <a:cubicBezTo>
                    <a:pt x="7810" y="10707"/>
                    <a:pt x="7526" y="11672"/>
                    <a:pt x="7242" y="12609"/>
                  </a:cubicBezTo>
                  <a:cubicBezTo>
                    <a:pt x="7100" y="13121"/>
                    <a:pt x="6816" y="13603"/>
                    <a:pt x="6447" y="14001"/>
                  </a:cubicBezTo>
                  <a:cubicBezTo>
                    <a:pt x="6049" y="14399"/>
                    <a:pt x="5709" y="14825"/>
                    <a:pt x="5339" y="15251"/>
                  </a:cubicBezTo>
                  <a:cubicBezTo>
                    <a:pt x="4913" y="15762"/>
                    <a:pt x="4487" y="16301"/>
                    <a:pt x="4033" y="16812"/>
                  </a:cubicBezTo>
                  <a:cubicBezTo>
                    <a:pt x="4005" y="16841"/>
                    <a:pt x="3948" y="16898"/>
                    <a:pt x="3891" y="16926"/>
                  </a:cubicBezTo>
                  <a:cubicBezTo>
                    <a:pt x="3749" y="16784"/>
                    <a:pt x="3806" y="16614"/>
                    <a:pt x="3834" y="16472"/>
                  </a:cubicBezTo>
                  <a:cubicBezTo>
                    <a:pt x="4033" y="14938"/>
                    <a:pt x="4345" y="13433"/>
                    <a:pt x="4800" y="11956"/>
                  </a:cubicBezTo>
                  <a:cubicBezTo>
                    <a:pt x="5027" y="11133"/>
                    <a:pt x="5283" y="10337"/>
                    <a:pt x="5623" y="9599"/>
                  </a:cubicBezTo>
                  <a:cubicBezTo>
                    <a:pt x="5652" y="9514"/>
                    <a:pt x="5680" y="9429"/>
                    <a:pt x="5652" y="9344"/>
                  </a:cubicBezTo>
                  <a:cubicBezTo>
                    <a:pt x="5652" y="9280"/>
                    <a:pt x="5620" y="9248"/>
                    <a:pt x="5568" y="9248"/>
                  </a:cubicBezTo>
                  <a:cubicBezTo>
                    <a:pt x="5551" y="9248"/>
                    <a:pt x="5531" y="9251"/>
                    <a:pt x="5510" y="9258"/>
                  </a:cubicBezTo>
                  <a:cubicBezTo>
                    <a:pt x="5396" y="9287"/>
                    <a:pt x="5311" y="9372"/>
                    <a:pt x="5283" y="9486"/>
                  </a:cubicBezTo>
                  <a:cubicBezTo>
                    <a:pt x="5084" y="9940"/>
                    <a:pt x="4828" y="10366"/>
                    <a:pt x="4686" y="10820"/>
                  </a:cubicBezTo>
                  <a:cubicBezTo>
                    <a:pt x="4431" y="11502"/>
                    <a:pt x="4232" y="12183"/>
                    <a:pt x="4033" y="12893"/>
                  </a:cubicBezTo>
                  <a:cubicBezTo>
                    <a:pt x="3749" y="13944"/>
                    <a:pt x="3550" y="14995"/>
                    <a:pt x="3437" y="16074"/>
                  </a:cubicBezTo>
                  <a:cubicBezTo>
                    <a:pt x="3351" y="16727"/>
                    <a:pt x="3209" y="17352"/>
                    <a:pt x="3011" y="17977"/>
                  </a:cubicBezTo>
                  <a:cubicBezTo>
                    <a:pt x="2954" y="18147"/>
                    <a:pt x="2869" y="18318"/>
                    <a:pt x="2755" y="18460"/>
                  </a:cubicBezTo>
                  <a:cubicBezTo>
                    <a:pt x="2102" y="19340"/>
                    <a:pt x="1392" y="20192"/>
                    <a:pt x="654" y="20987"/>
                  </a:cubicBezTo>
                  <a:cubicBezTo>
                    <a:pt x="455" y="21214"/>
                    <a:pt x="284" y="21441"/>
                    <a:pt x="86" y="21669"/>
                  </a:cubicBezTo>
                  <a:cubicBezTo>
                    <a:pt x="0" y="21782"/>
                    <a:pt x="114" y="21953"/>
                    <a:pt x="256" y="21953"/>
                  </a:cubicBezTo>
                  <a:cubicBezTo>
                    <a:pt x="284" y="21960"/>
                    <a:pt x="315" y="21963"/>
                    <a:pt x="346" y="21963"/>
                  </a:cubicBezTo>
                  <a:cubicBezTo>
                    <a:pt x="439" y="21963"/>
                    <a:pt x="540" y="21931"/>
                    <a:pt x="625" y="21867"/>
                  </a:cubicBezTo>
                  <a:cubicBezTo>
                    <a:pt x="852" y="21725"/>
                    <a:pt x="1080" y="21555"/>
                    <a:pt x="1278" y="21385"/>
                  </a:cubicBezTo>
                  <a:cubicBezTo>
                    <a:pt x="1449" y="21243"/>
                    <a:pt x="1647" y="21157"/>
                    <a:pt x="1875" y="21129"/>
                  </a:cubicBezTo>
                  <a:cubicBezTo>
                    <a:pt x="2783" y="21072"/>
                    <a:pt x="3721" y="21015"/>
                    <a:pt x="4629" y="20902"/>
                  </a:cubicBezTo>
                  <a:cubicBezTo>
                    <a:pt x="5169" y="20845"/>
                    <a:pt x="5680" y="20731"/>
                    <a:pt x="6220" y="20618"/>
                  </a:cubicBezTo>
                  <a:cubicBezTo>
                    <a:pt x="6419" y="20561"/>
                    <a:pt x="6589" y="20504"/>
                    <a:pt x="6788" y="20419"/>
                  </a:cubicBezTo>
                  <a:cubicBezTo>
                    <a:pt x="6816" y="20391"/>
                    <a:pt x="6844" y="20362"/>
                    <a:pt x="6844" y="20306"/>
                  </a:cubicBezTo>
                  <a:cubicBezTo>
                    <a:pt x="6816" y="20277"/>
                    <a:pt x="6788" y="20249"/>
                    <a:pt x="6759" y="20220"/>
                  </a:cubicBezTo>
                  <a:cubicBezTo>
                    <a:pt x="6703" y="20192"/>
                    <a:pt x="6639" y="20178"/>
                    <a:pt x="6571" y="20178"/>
                  </a:cubicBezTo>
                  <a:cubicBezTo>
                    <a:pt x="6504" y="20178"/>
                    <a:pt x="6433" y="20192"/>
                    <a:pt x="6362" y="20220"/>
                  </a:cubicBezTo>
                  <a:cubicBezTo>
                    <a:pt x="5084" y="20447"/>
                    <a:pt x="3777" y="20504"/>
                    <a:pt x="2471" y="20618"/>
                  </a:cubicBezTo>
                  <a:cubicBezTo>
                    <a:pt x="2439" y="20634"/>
                    <a:pt x="2405" y="20641"/>
                    <a:pt x="2371" y="20641"/>
                  </a:cubicBezTo>
                  <a:cubicBezTo>
                    <a:pt x="2283" y="20641"/>
                    <a:pt x="2192" y="20594"/>
                    <a:pt x="2130" y="20533"/>
                  </a:cubicBezTo>
                  <a:cubicBezTo>
                    <a:pt x="2357" y="20277"/>
                    <a:pt x="2585" y="19993"/>
                    <a:pt x="2783" y="19709"/>
                  </a:cubicBezTo>
                  <a:cubicBezTo>
                    <a:pt x="3124" y="19312"/>
                    <a:pt x="3465" y="18914"/>
                    <a:pt x="3777" y="18516"/>
                  </a:cubicBezTo>
                  <a:cubicBezTo>
                    <a:pt x="3976" y="18232"/>
                    <a:pt x="4289" y="18062"/>
                    <a:pt x="4629" y="18034"/>
                  </a:cubicBezTo>
                  <a:cubicBezTo>
                    <a:pt x="5282" y="17928"/>
                    <a:pt x="5951" y="17870"/>
                    <a:pt x="6612" y="17870"/>
                  </a:cubicBezTo>
                  <a:cubicBezTo>
                    <a:pt x="6842" y="17870"/>
                    <a:pt x="7071" y="17877"/>
                    <a:pt x="7299" y="17892"/>
                  </a:cubicBezTo>
                  <a:cubicBezTo>
                    <a:pt x="8577" y="17863"/>
                    <a:pt x="9826" y="17778"/>
                    <a:pt x="11076" y="17608"/>
                  </a:cubicBezTo>
                  <a:cubicBezTo>
                    <a:pt x="11360" y="17579"/>
                    <a:pt x="11644" y="17522"/>
                    <a:pt x="11900" y="17380"/>
                  </a:cubicBezTo>
                  <a:cubicBezTo>
                    <a:pt x="11985" y="17352"/>
                    <a:pt x="12070" y="17295"/>
                    <a:pt x="12070" y="17182"/>
                  </a:cubicBezTo>
                  <a:cubicBezTo>
                    <a:pt x="12042" y="17096"/>
                    <a:pt x="11900" y="17068"/>
                    <a:pt x="11786" y="17068"/>
                  </a:cubicBezTo>
                  <a:cubicBezTo>
                    <a:pt x="11360" y="17125"/>
                    <a:pt x="10906" y="17182"/>
                    <a:pt x="10451" y="17238"/>
                  </a:cubicBezTo>
                  <a:cubicBezTo>
                    <a:pt x="9173" y="17352"/>
                    <a:pt x="7895" y="17409"/>
                    <a:pt x="6617" y="17409"/>
                  </a:cubicBezTo>
                  <a:cubicBezTo>
                    <a:pt x="6490" y="17402"/>
                    <a:pt x="6362" y="17398"/>
                    <a:pt x="6234" y="17398"/>
                  </a:cubicBezTo>
                  <a:cubicBezTo>
                    <a:pt x="5851" y="17398"/>
                    <a:pt x="5467" y="17430"/>
                    <a:pt x="5084" y="17494"/>
                  </a:cubicBezTo>
                  <a:lnTo>
                    <a:pt x="4885" y="17494"/>
                  </a:lnTo>
                  <a:cubicBezTo>
                    <a:pt x="4876" y="17497"/>
                    <a:pt x="4867" y="17498"/>
                    <a:pt x="4858" y="17498"/>
                  </a:cubicBezTo>
                  <a:cubicBezTo>
                    <a:pt x="4783" y="17498"/>
                    <a:pt x="4721" y="17400"/>
                    <a:pt x="4771" y="17324"/>
                  </a:cubicBezTo>
                  <a:cubicBezTo>
                    <a:pt x="4800" y="17238"/>
                    <a:pt x="4857" y="17125"/>
                    <a:pt x="4942" y="17040"/>
                  </a:cubicBezTo>
                  <a:cubicBezTo>
                    <a:pt x="5737" y="16074"/>
                    <a:pt x="6532" y="15109"/>
                    <a:pt x="7299" y="14115"/>
                  </a:cubicBezTo>
                  <a:cubicBezTo>
                    <a:pt x="7562" y="13798"/>
                    <a:pt x="7948" y="13629"/>
                    <a:pt x="8343" y="13629"/>
                  </a:cubicBezTo>
                  <a:cubicBezTo>
                    <a:pt x="8374" y="13629"/>
                    <a:pt x="8404" y="13630"/>
                    <a:pt x="8435" y="13632"/>
                  </a:cubicBezTo>
                  <a:cubicBezTo>
                    <a:pt x="9173" y="13660"/>
                    <a:pt x="9912" y="13745"/>
                    <a:pt x="10622" y="13916"/>
                  </a:cubicBezTo>
                  <a:cubicBezTo>
                    <a:pt x="11644" y="14171"/>
                    <a:pt x="12609" y="14541"/>
                    <a:pt x="13575" y="14881"/>
                  </a:cubicBezTo>
                  <a:cubicBezTo>
                    <a:pt x="14597" y="15279"/>
                    <a:pt x="15648" y="15506"/>
                    <a:pt x="16727" y="15591"/>
                  </a:cubicBezTo>
                  <a:cubicBezTo>
                    <a:pt x="17352" y="15591"/>
                    <a:pt x="17977" y="15506"/>
                    <a:pt x="18602" y="15478"/>
                  </a:cubicBezTo>
                  <a:cubicBezTo>
                    <a:pt x="18744" y="15449"/>
                    <a:pt x="18857" y="15421"/>
                    <a:pt x="18971" y="15336"/>
                  </a:cubicBezTo>
                  <a:cubicBezTo>
                    <a:pt x="18999" y="15307"/>
                    <a:pt x="18999" y="15279"/>
                    <a:pt x="18999" y="15279"/>
                  </a:cubicBezTo>
                  <a:cubicBezTo>
                    <a:pt x="19028" y="15222"/>
                    <a:pt x="18999" y="15194"/>
                    <a:pt x="18971" y="15165"/>
                  </a:cubicBezTo>
                  <a:cubicBezTo>
                    <a:pt x="18822" y="15101"/>
                    <a:pt x="18673" y="15069"/>
                    <a:pt x="18524" y="15069"/>
                  </a:cubicBezTo>
                  <a:cubicBezTo>
                    <a:pt x="18474" y="15069"/>
                    <a:pt x="18424" y="15073"/>
                    <a:pt x="18374" y="15080"/>
                  </a:cubicBezTo>
                  <a:lnTo>
                    <a:pt x="17153" y="15137"/>
                  </a:lnTo>
                  <a:cubicBezTo>
                    <a:pt x="16415" y="15109"/>
                    <a:pt x="15677" y="14995"/>
                    <a:pt x="14967" y="14768"/>
                  </a:cubicBezTo>
                  <a:cubicBezTo>
                    <a:pt x="14001" y="14512"/>
                    <a:pt x="13092" y="14171"/>
                    <a:pt x="12155" y="13831"/>
                  </a:cubicBezTo>
                  <a:cubicBezTo>
                    <a:pt x="11104" y="13405"/>
                    <a:pt x="9997" y="13177"/>
                    <a:pt x="8889" y="13149"/>
                  </a:cubicBezTo>
                  <a:cubicBezTo>
                    <a:pt x="8776" y="13149"/>
                    <a:pt x="8662" y="13149"/>
                    <a:pt x="8548" y="13121"/>
                  </a:cubicBezTo>
                  <a:cubicBezTo>
                    <a:pt x="8463" y="13121"/>
                    <a:pt x="8406" y="13007"/>
                    <a:pt x="8435" y="12922"/>
                  </a:cubicBezTo>
                  <a:cubicBezTo>
                    <a:pt x="8492" y="12865"/>
                    <a:pt x="8548" y="12780"/>
                    <a:pt x="8634" y="12723"/>
                  </a:cubicBezTo>
                  <a:cubicBezTo>
                    <a:pt x="9571" y="11814"/>
                    <a:pt x="10536" y="10962"/>
                    <a:pt x="11530" y="10139"/>
                  </a:cubicBezTo>
                  <a:cubicBezTo>
                    <a:pt x="11813" y="9926"/>
                    <a:pt x="12136" y="9812"/>
                    <a:pt x="12465" y="9812"/>
                  </a:cubicBezTo>
                  <a:cubicBezTo>
                    <a:pt x="12532" y="9812"/>
                    <a:pt x="12599" y="9817"/>
                    <a:pt x="12666" y="9826"/>
                  </a:cubicBezTo>
                  <a:cubicBezTo>
                    <a:pt x="13575" y="9940"/>
                    <a:pt x="14484" y="10139"/>
                    <a:pt x="15364" y="10451"/>
                  </a:cubicBezTo>
                  <a:cubicBezTo>
                    <a:pt x="16443" y="10877"/>
                    <a:pt x="17551" y="11218"/>
                    <a:pt x="18687" y="11502"/>
                  </a:cubicBezTo>
                  <a:cubicBezTo>
                    <a:pt x="19366" y="11618"/>
                    <a:pt x="20045" y="11676"/>
                    <a:pt x="20724" y="11676"/>
                  </a:cubicBezTo>
                  <a:cubicBezTo>
                    <a:pt x="21210" y="11676"/>
                    <a:pt x="21695" y="11646"/>
                    <a:pt x="22180" y="11587"/>
                  </a:cubicBezTo>
                  <a:cubicBezTo>
                    <a:pt x="22265" y="11587"/>
                    <a:pt x="22350" y="11559"/>
                    <a:pt x="22436" y="11530"/>
                  </a:cubicBezTo>
                  <a:cubicBezTo>
                    <a:pt x="22549" y="11502"/>
                    <a:pt x="22663" y="11473"/>
                    <a:pt x="22691" y="11331"/>
                  </a:cubicBezTo>
                  <a:cubicBezTo>
                    <a:pt x="22748" y="11218"/>
                    <a:pt x="22606" y="11161"/>
                    <a:pt x="22407" y="11133"/>
                  </a:cubicBezTo>
                  <a:lnTo>
                    <a:pt x="21129" y="11133"/>
                  </a:lnTo>
                  <a:cubicBezTo>
                    <a:pt x="20922" y="11151"/>
                    <a:pt x="20717" y="11159"/>
                    <a:pt x="20514" y="11159"/>
                  </a:cubicBezTo>
                  <a:cubicBezTo>
                    <a:pt x="19103" y="11159"/>
                    <a:pt x="17787" y="10752"/>
                    <a:pt x="16472" y="10281"/>
                  </a:cubicBezTo>
                  <a:cubicBezTo>
                    <a:pt x="15591" y="9968"/>
                    <a:pt x="14711" y="9684"/>
                    <a:pt x="13831" y="9457"/>
                  </a:cubicBezTo>
                  <a:cubicBezTo>
                    <a:pt x="13575" y="9429"/>
                    <a:pt x="13348" y="9400"/>
                    <a:pt x="13092" y="9372"/>
                  </a:cubicBezTo>
                  <a:cubicBezTo>
                    <a:pt x="13007" y="9372"/>
                    <a:pt x="12922" y="9372"/>
                    <a:pt x="12865" y="9258"/>
                  </a:cubicBezTo>
                  <a:cubicBezTo>
                    <a:pt x="12893" y="9088"/>
                    <a:pt x="13035" y="9031"/>
                    <a:pt x="13177" y="8946"/>
                  </a:cubicBezTo>
                  <a:cubicBezTo>
                    <a:pt x="14399" y="8122"/>
                    <a:pt x="15733" y="7498"/>
                    <a:pt x="17125" y="7072"/>
                  </a:cubicBezTo>
                  <a:cubicBezTo>
                    <a:pt x="18119" y="6759"/>
                    <a:pt x="19113" y="6504"/>
                    <a:pt x="20107" y="6220"/>
                  </a:cubicBezTo>
                  <a:cubicBezTo>
                    <a:pt x="20817" y="5992"/>
                    <a:pt x="21527" y="5737"/>
                    <a:pt x="22237" y="5510"/>
                  </a:cubicBezTo>
                  <a:cubicBezTo>
                    <a:pt x="22294" y="5481"/>
                    <a:pt x="22322" y="5396"/>
                    <a:pt x="22294" y="5339"/>
                  </a:cubicBezTo>
                  <a:cubicBezTo>
                    <a:pt x="22265" y="5282"/>
                    <a:pt x="22237" y="5254"/>
                    <a:pt x="22208" y="5254"/>
                  </a:cubicBezTo>
                  <a:cubicBezTo>
                    <a:pt x="22123" y="5245"/>
                    <a:pt x="22038" y="5238"/>
                    <a:pt x="21955" y="5238"/>
                  </a:cubicBezTo>
                  <a:cubicBezTo>
                    <a:pt x="21789" y="5238"/>
                    <a:pt x="21631" y="5264"/>
                    <a:pt x="21498" y="5339"/>
                  </a:cubicBezTo>
                  <a:cubicBezTo>
                    <a:pt x="20959" y="5481"/>
                    <a:pt x="20419" y="5652"/>
                    <a:pt x="19880" y="5822"/>
                  </a:cubicBezTo>
                  <a:cubicBezTo>
                    <a:pt x="19056" y="6049"/>
                    <a:pt x="18261" y="6276"/>
                    <a:pt x="17466" y="6475"/>
                  </a:cubicBezTo>
                  <a:cubicBezTo>
                    <a:pt x="16017" y="6844"/>
                    <a:pt x="14626" y="7441"/>
                    <a:pt x="13348" y="8236"/>
                  </a:cubicBezTo>
                  <a:cubicBezTo>
                    <a:pt x="13263" y="8293"/>
                    <a:pt x="13177" y="8321"/>
                    <a:pt x="13092" y="8350"/>
                  </a:cubicBezTo>
                  <a:cubicBezTo>
                    <a:pt x="13082" y="8355"/>
                    <a:pt x="13070" y="8357"/>
                    <a:pt x="13059" y="8357"/>
                  </a:cubicBezTo>
                  <a:cubicBezTo>
                    <a:pt x="13007" y="8357"/>
                    <a:pt x="12950" y="8311"/>
                    <a:pt x="12950" y="8264"/>
                  </a:cubicBezTo>
                  <a:cubicBezTo>
                    <a:pt x="12950" y="8208"/>
                    <a:pt x="12950" y="8151"/>
                    <a:pt x="12950" y="8122"/>
                  </a:cubicBezTo>
                  <a:cubicBezTo>
                    <a:pt x="13348" y="7214"/>
                    <a:pt x="13745" y="6305"/>
                    <a:pt x="14143" y="5396"/>
                  </a:cubicBezTo>
                  <a:cubicBezTo>
                    <a:pt x="14825" y="3806"/>
                    <a:pt x="15904" y="2414"/>
                    <a:pt x="17239" y="1307"/>
                  </a:cubicBezTo>
                  <a:cubicBezTo>
                    <a:pt x="17636" y="937"/>
                    <a:pt x="18034" y="597"/>
                    <a:pt x="18460" y="227"/>
                  </a:cubicBezTo>
                  <a:cubicBezTo>
                    <a:pt x="18516" y="199"/>
                    <a:pt x="18545" y="114"/>
                    <a:pt x="18516" y="57"/>
                  </a:cubicBezTo>
                  <a:cubicBezTo>
                    <a:pt x="18460" y="29"/>
                    <a:pt x="18403" y="0"/>
                    <a:pt x="18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4"/>
            <p:cNvSpPr/>
            <p:nvPr/>
          </p:nvSpPr>
          <p:spPr>
            <a:xfrm>
              <a:off x="419150" y="1312175"/>
              <a:ext cx="621975" cy="755600"/>
            </a:xfrm>
            <a:custGeom>
              <a:avLst/>
              <a:gdLst/>
              <a:ahLst/>
              <a:cxnLst/>
              <a:rect l="l" t="t" r="r" b="b"/>
              <a:pathLst>
                <a:path w="24879" h="30224" extrusionOk="0">
                  <a:moveTo>
                    <a:pt x="10627" y="0"/>
                  </a:moveTo>
                  <a:cubicBezTo>
                    <a:pt x="10255" y="0"/>
                    <a:pt x="9883" y="34"/>
                    <a:pt x="9514" y="102"/>
                  </a:cubicBezTo>
                  <a:cubicBezTo>
                    <a:pt x="8435" y="272"/>
                    <a:pt x="7413" y="670"/>
                    <a:pt x="6504" y="1238"/>
                  </a:cubicBezTo>
                  <a:cubicBezTo>
                    <a:pt x="5425" y="1919"/>
                    <a:pt x="4431" y="2771"/>
                    <a:pt x="3607" y="3737"/>
                  </a:cubicBezTo>
                  <a:cubicBezTo>
                    <a:pt x="2841" y="4532"/>
                    <a:pt x="2244" y="5469"/>
                    <a:pt x="1761" y="6463"/>
                  </a:cubicBezTo>
                  <a:cubicBezTo>
                    <a:pt x="767" y="8508"/>
                    <a:pt x="200" y="10723"/>
                    <a:pt x="86" y="12995"/>
                  </a:cubicBezTo>
                  <a:cubicBezTo>
                    <a:pt x="1" y="14074"/>
                    <a:pt x="86" y="15125"/>
                    <a:pt x="342" y="16147"/>
                  </a:cubicBezTo>
                  <a:cubicBezTo>
                    <a:pt x="711" y="17539"/>
                    <a:pt x="1477" y="18817"/>
                    <a:pt x="2557" y="19782"/>
                  </a:cubicBezTo>
                  <a:cubicBezTo>
                    <a:pt x="2784" y="19981"/>
                    <a:pt x="3011" y="20151"/>
                    <a:pt x="3267" y="20293"/>
                  </a:cubicBezTo>
                  <a:cubicBezTo>
                    <a:pt x="4232" y="20890"/>
                    <a:pt x="5283" y="21287"/>
                    <a:pt x="6390" y="21486"/>
                  </a:cubicBezTo>
                  <a:cubicBezTo>
                    <a:pt x="6902" y="21571"/>
                    <a:pt x="7413" y="21628"/>
                    <a:pt x="7924" y="21742"/>
                  </a:cubicBezTo>
                  <a:cubicBezTo>
                    <a:pt x="9060" y="21969"/>
                    <a:pt x="10196" y="22281"/>
                    <a:pt x="11304" y="22650"/>
                  </a:cubicBezTo>
                  <a:cubicBezTo>
                    <a:pt x="12326" y="22963"/>
                    <a:pt x="13235" y="23531"/>
                    <a:pt x="14001" y="24269"/>
                  </a:cubicBezTo>
                  <a:cubicBezTo>
                    <a:pt x="14172" y="24468"/>
                    <a:pt x="14371" y="24638"/>
                    <a:pt x="14569" y="24837"/>
                  </a:cubicBezTo>
                  <a:cubicBezTo>
                    <a:pt x="15279" y="25576"/>
                    <a:pt x="15989" y="26342"/>
                    <a:pt x="16728" y="27052"/>
                  </a:cubicBezTo>
                  <a:cubicBezTo>
                    <a:pt x="17835" y="28217"/>
                    <a:pt x="19142" y="29154"/>
                    <a:pt x="20562" y="29864"/>
                  </a:cubicBezTo>
                  <a:cubicBezTo>
                    <a:pt x="21097" y="30104"/>
                    <a:pt x="21680" y="30224"/>
                    <a:pt x="22265" y="30224"/>
                  </a:cubicBezTo>
                  <a:cubicBezTo>
                    <a:pt x="22579" y="30224"/>
                    <a:pt x="22895" y="30189"/>
                    <a:pt x="23203" y="30119"/>
                  </a:cubicBezTo>
                  <a:cubicBezTo>
                    <a:pt x="23572" y="30034"/>
                    <a:pt x="23884" y="29835"/>
                    <a:pt x="24083" y="29551"/>
                  </a:cubicBezTo>
                  <a:cubicBezTo>
                    <a:pt x="24339" y="29239"/>
                    <a:pt x="24509" y="28898"/>
                    <a:pt x="24594" y="28529"/>
                  </a:cubicBezTo>
                  <a:cubicBezTo>
                    <a:pt x="24793" y="27819"/>
                    <a:pt x="24878" y="27081"/>
                    <a:pt x="24793" y="26342"/>
                  </a:cubicBezTo>
                  <a:cubicBezTo>
                    <a:pt x="24708" y="25718"/>
                    <a:pt x="24623" y="25064"/>
                    <a:pt x="24537" y="24411"/>
                  </a:cubicBezTo>
                  <a:cubicBezTo>
                    <a:pt x="24282" y="23190"/>
                    <a:pt x="24168" y="21969"/>
                    <a:pt x="24197" y="20719"/>
                  </a:cubicBezTo>
                  <a:lnTo>
                    <a:pt x="24197" y="19441"/>
                  </a:lnTo>
                  <a:cubicBezTo>
                    <a:pt x="24197" y="18561"/>
                    <a:pt x="24225" y="17709"/>
                    <a:pt x="24197" y="16829"/>
                  </a:cubicBezTo>
                  <a:cubicBezTo>
                    <a:pt x="24168" y="15664"/>
                    <a:pt x="23913" y="14528"/>
                    <a:pt x="23430" y="13506"/>
                  </a:cubicBezTo>
                  <a:cubicBezTo>
                    <a:pt x="22947" y="12540"/>
                    <a:pt x="22351" y="11688"/>
                    <a:pt x="21612" y="10922"/>
                  </a:cubicBezTo>
                  <a:cubicBezTo>
                    <a:pt x="20988" y="10297"/>
                    <a:pt x="20476" y="9615"/>
                    <a:pt x="20022" y="8877"/>
                  </a:cubicBezTo>
                  <a:cubicBezTo>
                    <a:pt x="19568" y="8053"/>
                    <a:pt x="19113" y="7201"/>
                    <a:pt x="18630" y="6378"/>
                  </a:cubicBezTo>
                  <a:cubicBezTo>
                    <a:pt x="17949" y="5185"/>
                    <a:pt x="17182" y="4049"/>
                    <a:pt x="16273" y="3027"/>
                  </a:cubicBezTo>
                  <a:cubicBezTo>
                    <a:pt x="15535" y="2118"/>
                    <a:pt x="14626" y="1351"/>
                    <a:pt x="13604" y="783"/>
                  </a:cubicBezTo>
                  <a:cubicBezTo>
                    <a:pt x="12685" y="261"/>
                    <a:pt x="11659" y="0"/>
                    <a:pt x="10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4"/>
            <p:cNvSpPr/>
            <p:nvPr/>
          </p:nvSpPr>
          <p:spPr>
            <a:xfrm>
              <a:off x="520675" y="1381850"/>
              <a:ext cx="486250" cy="642950"/>
            </a:xfrm>
            <a:custGeom>
              <a:avLst/>
              <a:gdLst/>
              <a:ahLst/>
              <a:cxnLst/>
              <a:rect l="l" t="t" r="r" b="b"/>
              <a:pathLst>
                <a:path w="19450" h="25718" extrusionOk="0">
                  <a:moveTo>
                    <a:pt x="6989" y="1"/>
                  </a:moveTo>
                  <a:cubicBezTo>
                    <a:pt x="6942" y="1"/>
                    <a:pt x="6893" y="21"/>
                    <a:pt x="6873" y="41"/>
                  </a:cubicBezTo>
                  <a:cubicBezTo>
                    <a:pt x="6788" y="98"/>
                    <a:pt x="6817" y="155"/>
                    <a:pt x="6873" y="211"/>
                  </a:cubicBezTo>
                  <a:cubicBezTo>
                    <a:pt x="7157" y="666"/>
                    <a:pt x="7470" y="1120"/>
                    <a:pt x="7754" y="1546"/>
                  </a:cubicBezTo>
                  <a:cubicBezTo>
                    <a:pt x="8776" y="2938"/>
                    <a:pt x="9458" y="4585"/>
                    <a:pt x="9742" y="6289"/>
                  </a:cubicBezTo>
                  <a:cubicBezTo>
                    <a:pt x="9912" y="7254"/>
                    <a:pt x="10054" y="8248"/>
                    <a:pt x="10224" y="9214"/>
                  </a:cubicBezTo>
                  <a:cubicBezTo>
                    <a:pt x="10224" y="9242"/>
                    <a:pt x="10224" y="9299"/>
                    <a:pt x="10224" y="9356"/>
                  </a:cubicBezTo>
                  <a:cubicBezTo>
                    <a:pt x="10204" y="9397"/>
                    <a:pt x="10152" y="9424"/>
                    <a:pt x="10104" y="9424"/>
                  </a:cubicBezTo>
                  <a:cubicBezTo>
                    <a:pt x="10086" y="9424"/>
                    <a:pt x="10069" y="9420"/>
                    <a:pt x="10054" y="9413"/>
                  </a:cubicBezTo>
                  <a:cubicBezTo>
                    <a:pt x="9997" y="9356"/>
                    <a:pt x="9912" y="9299"/>
                    <a:pt x="9855" y="9242"/>
                  </a:cubicBezTo>
                  <a:cubicBezTo>
                    <a:pt x="8804" y="8163"/>
                    <a:pt x="7612" y="7254"/>
                    <a:pt x="6277" y="6516"/>
                  </a:cubicBezTo>
                  <a:cubicBezTo>
                    <a:pt x="5539" y="6118"/>
                    <a:pt x="4829" y="5692"/>
                    <a:pt x="4119" y="5266"/>
                  </a:cubicBezTo>
                  <a:cubicBezTo>
                    <a:pt x="3636" y="4982"/>
                    <a:pt x="3153" y="4698"/>
                    <a:pt x="2670" y="4414"/>
                  </a:cubicBezTo>
                  <a:cubicBezTo>
                    <a:pt x="2471" y="4272"/>
                    <a:pt x="2244" y="4187"/>
                    <a:pt x="1989" y="4159"/>
                  </a:cubicBezTo>
                  <a:cubicBezTo>
                    <a:pt x="1960" y="4159"/>
                    <a:pt x="1904" y="4187"/>
                    <a:pt x="1875" y="4216"/>
                  </a:cubicBezTo>
                  <a:cubicBezTo>
                    <a:pt x="1818" y="4272"/>
                    <a:pt x="1847" y="4358"/>
                    <a:pt x="1904" y="4386"/>
                  </a:cubicBezTo>
                  <a:cubicBezTo>
                    <a:pt x="2528" y="4784"/>
                    <a:pt x="3125" y="5210"/>
                    <a:pt x="3778" y="5579"/>
                  </a:cubicBezTo>
                  <a:cubicBezTo>
                    <a:pt x="4687" y="6118"/>
                    <a:pt x="5567" y="6601"/>
                    <a:pt x="6447" y="7141"/>
                  </a:cubicBezTo>
                  <a:cubicBezTo>
                    <a:pt x="7697" y="7908"/>
                    <a:pt x="8833" y="8845"/>
                    <a:pt x="9827" y="9952"/>
                  </a:cubicBezTo>
                  <a:cubicBezTo>
                    <a:pt x="9912" y="10066"/>
                    <a:pt x="10026" y="10151"/>
                    <a:pt x="10026" y="10350"/>
                  </a:cubicBezTo>
                  <a:cubicBezTo>
                    <a:pt x="9992" y="10401"/>
                    <a:pt x="9947" y="10411"/>
                    <a:pt x="9899" y="10411"/>
                  </a:cubicBezTo>
                  <a:cubicBezTo>
                    <a:pt x="9867" y="10411"/>
                    <a:pt x="9832" y="10407"/>
                    <a:pt x="9798" y="10407"/>
                  </a:cubicBezTo>
                  <a:cubicBezTo>
                    <a:pt x="9543" y="10378"/>
                    <a:pt x="9316" y="10293"/>
                    <a:pt x="9060" y="10293"/>
                  </a:cubicBezTo>
                  <a:cubicBezTo>
                    <a:pt x="8151" y="10293"/>
                    <a:pt x="7214" y="10350"/>
                    <a:pt x="6305" y="10463"/>
                  </a:cubicBezTo>
                  <a:cubicBezTo>
                    <a:pt x="5691" y="10518"/>
                    <a:pt x="5077" y="10560"/>
                    <a:pt x="4465" y="10560"/>
                  </a:cubicBezTo>
                  <a:cubicBezTo>
                    <a:pt x="3491" y="10560"/>
                    <a:pt x="2522" y="10454"/>
                    <a:pt x="1563" y="10123"/>
                  </a:cubicBezTo>
                  <a:cubicBezTo>
                    <a:pt x="1165" y="10009"/>
                    <a:pt x="739" y="9924"/>
                    <a:pt x="342" y="9810"/>
                  </a:cubicBezTo>
                  <a:cubicBezTo>
                    <a:pt x="280" y="9801"/>
                    <a:pt x="224" y="9795"/>
                    <a:pt x="176" y="9795"/>
                  </a:cubicBezTo>
                  <a:cubicBezTo>
                    <a:pt x="69" y="9795"/>
                    <a:pt x="1" y="9826"/>
                    <a:pt x="1" y="9924"/>
                  </a:cubicBezTo>
                  <a:cubicBezTo>
                    <a:pt x="1" y="10066"/>
                    <a:pt x="114" y="10123"/>
                    <a:pt x="200" y="10179"/>
                  </a:cubicBezTo>
                  <a:cubicBezTo>
                    <a:pt x="285" y="10236"/>
                    <a:pt x="342" y="10265"/>
                    <a:pt x="427" y="10293"/>
                  </a:cubicBezTo>
                  <a:cubicBezTo>
                    <a:pt x="1534" y="10719"/>
                    <a:pt x="2670" y="10975"/>
                    <a:pt x="3835" y="11060"/>
                  </a:cubicBezTo>
                  <a:cubicBezTo>
                    <a:pt x="4999" y="11060"/>
                    <a:pt x="6163" y="11003"/>
                    <a:pt x="7328" y="10889"/>
                  </a:cubicBezTo>
                  <a:cubicBezTo>
                    <a:pt x="7763" y="10850"/>
                    <a:pt x="8191" y="10829"/>
                    <a:pt x="8617" y="10829"/>
                  </a:cubicBezTo>
                  <a:cubicBezTo>
                    <a:pt x="9108" y="10829"/>
                    <a:pt x="9595" y="10857"/>
                    <a:pt x="10082" y="10918"/>
                  </a:cubicBezTo>
                  <a:cubicBezTo>
                    <a:pt x="10480" y="10975"/>
                    <a:pt x="10849" y="11173"/>
                    <a:pt x="11105" y="11514"/>
                  </a:cubicBezTo>
                  <a:cubicBezTo>
                    <a:pt x="11872" y="12565"/>
                    <a:pt x="12610" y="13616"/>
                    <a:pt x="13291" y="14752"/>
                  </a:cubicBezTo>
                  <a:cubicBezTo>
                    <a:pt x="13348" y="14808"/>
                    <a:pt x="13377" y="14894"/>
                    <a:pt x="13433" y="14979"/>
                  </a:cubicBezTo>
                  <a:cubicBezTo>
                    <a:pt x="13433" y="15064"/>
                    <a:pt x="13377" y="15149"/>
                    <a:pt x="13291" y="15149"/>
                  </a:cubicBezTo>
                  <a:cubicBezTo>
                    <a:pt x="13178" y="15121"/>
                    <a:pt x="13064" y="15092"/>
                    <a:pt x="12951" y="15092"/>
                  </a:cubicBezTo>
                  <a:cubicBezTo>
                    <a:pt x="12239" y="14928"/>
                    <a:pt x="11515" y="14846"/>
                    <a:pt x="10795" y="14846"/>
                  </a:cubicBezTo>
                  <a:cubicBezTo>
                    <a:pt x="10394" y="14846"/>
                    <a:pt x="9995" y="14871"/>
                    <a:pt x="9600" y="14922"/>
                  </a:cubicBezTo>
                  <a:cubicBezTo>
                    <a:pt x="8606" y="15036"/>
                    <a:pt x="7640" y="15149"/>
                    <a:pt x="6646" y="15149"/>
                  </a:cubicBezTo>
                  <a:cubicBezTo>
                    <a:pt x="6462" y="15163"/>
                    <a:pt x="6277" y="15171"/>
                    <a:pt x="6092" y="15171"/>
                  </a:cubicBezTo>
                  <a:cubicBezTo>
                    <a:pt x="5539" y="15171"/>
                    <a:pt x="4985" y="15107"/>
                    <a:pt x="4431" y="14979"/>
                  </a:cubicBezTo>
                  <a:lnTo>
                    <a:pt x="3267" y="14610"/>
                  </a:lnTo>
                  <a:cubicBezTo>
                    <a:pt x="3142" y="14568"/>
                    <a:pt x="2987" y="14542"/>
                    <a:pt x="2835" y="14542"/>
                  </a:cubicBezTo>
                  <a:cubicBezTo>
                    <a:pt x="2779" y="14542"/>
                    <a:pt x="2724" y="14545"/>
                    <a:pt x="2670" y="14553"/>
                  </a:cubicBezTo>
                  <a:cubicBezTo>
                    <a:pt x="2613" y="14553"/>
                    <a:pt x="2613" y="14581"/>
                    <a:pt x="2613" y="14638"/>
                  </a:cubicBezTo>
                  <a:cubicBezTo>
                    <a:pt x="2613" y="14666"/>
                    <a:pt x="2613" y="14666"/>
                    <a:pt x="2642" y="14695"/>
                  </a:cubicBezTo>
                  <a:cubicBezTo>
                    <a:pt x="2699" y="14808"/>
                    <a:pt x="2812" y="14894"/>
                    <a:pt x="2954" y="14922"/>
                  </a:cubicBezTo>
                  <a:cubicBezTo>
                    <a:pt x="3551" y="15121"/>
                    <a:pt x="4147" y="15348"/>
                    <a:pt x="4743" y="15490"/>
                  </a:cubicBezTo>
                  <a:cubicBezTo>
                    <a:pt x="5407" y="15612"/>
                    <a:pt x="6070" y="15670"/>
                    <a:pt x="6734" y="15670"/>
                  </a:cubicBezTo>
                  <a:cubicBezTo>
                    <a:pt x="7150" y="15670"/>
                    <a:pt x="7565" y="15647"/>
                    <a:pt x="7981" y="15604"/>
                  </a:cubicBezTo>
                  <a:cubicBezTo>
                    <a:pt x="9003" y="15518"/>
                    <a:pt x="10026" y="15376"/>
                    <a:pt x="11048" y="15376"/>
                  </a:cubicBezTo>
                  <a:cubicBezTo>
                    <a:pt x="11786" y="15405"/>
                    <a:pt x="12525" y="15490"/>
                    <a:pt x="13263" y="15660"/>
                  </a:cubicBezTo>
                  <a:cubicBezTo>
                    <a:pt x="13689" y="15717"/>
                    <a:pt x="14058" y="16001"/>
                    <a:pt x="14229" y="16399"/>
                  </a:cubicBezTo>
                  <a:cubicBezTo>
                    <a:pt x="14740" y="17535"/>
                    <a:pt x="15279" y="18671"/>
                    <a:pt x="15819" y="19835"/>
                  </a:cubicBezTo>
                  <a:cubicBezTo>
                    <a:pt x="15847" y="19920"/>
                    <a:pt x="15876" y="20034"/>
                    <a:pt x="15904" y="20147"/>
                  </a:cubicBezTo>
                  <a:cubicBezTo>
                    <a:pt x="15929" y="20221"/>
                    <a:pt x="15868" y="20295"/>
                    <a:pt x="15796" y="20295"/>
                  </a:cubicBezTo>
                  <a:cubicBezTo>
                    <a:pt x="15785" y="20295"/>
                    <a:pt x="15774" y="20293"/>
                    <a:pt x="15762" y="20289"/>
                  </a:cubicBezTo>
                  <a:lnTo>
                    <a:pt x="15563" y="20204"/>
                  </a:lnTo>
                  <a:cubicBezTo>
                    <a:pt x="15081" y="20005"/>
                    <a:pt x="14598" y="19835"/>
                    <a:pt x="14087" y="19721"/>
                  </a:cubicBezTo>
                  <a:cubicBezTo>
                    <a:pt x="12837" y="19437"/>
                    <a:pt x="11616" y="19068"/>
                    <a:pt x="10423" y="18614"/>
                  </a:cubicBezTo>
                  <a:cubicBezTo>
                    <a:pt x="9997" y="18472"/>
                    <a:pt x="9571" y="18302"/>
                    <a:pt x="9174" y="18160"/>
                  </a:cubicBezTo>
                  <a:cubicBezTo>
                    <a:pt x="9123" y="18134"/>
                    <a:pt x="9066" y="18120"/>
                    <a:pt x="9014" y="18120"/>
                  </a:cubicBezTo>
                  <a:cubicBezTo>
                    <a:pt x="8950" y="18120"/>
                    <a:pt x="8893" y="18141"/>
                    <a:pt x="8861" y="18188"/>
                  </a:cubicBezTo>
                  <a:cubicBezTo>
                    <a:pt x="8833" y="18302"/>
                    <a:pt x="8918" y="18358"/>
                    <a:pt x="8975" y="18415"/>
                  </a:cubicBezTo>
                  <a:cubicBezTo>
                    <a:pt x="9202" y="18614"/>
                    <a:pt x="9458" y="18756"/>
                    <a:pt x="9742" y="18869"/>
                  </a:cubicBezTo>
                  <a:cubicBezTo>
                    <a:pt x="10906" y="19324"/>
                    <a:pt x="12099" y="19721"/>
                    <a:pt x="13320" y="20034"/>
                  </a:cubicBezTo>
                  <a:cubicBezTo>
                    <a:pt x="14172" y="20233"/>
                    <a:pt x="15052" y="20488"/>
                    <a:pt x="15876" y="20857"/>
                  </a:cubicBezTo>
                  <a:cubicBezTo>
                    <a:pt x="16188" y="20971"/>
                    <a:pt x="16444" y="21198"/>
                    <a:pt x="16586" y="21511"/>
                  </a:cubicBezTo>
                  <a:cubicBezTo>
                    <a:pt x="16785" y="21993"/>
                    <a:pt x="17012" y="22476"/>
                    <a:pt x="17211" y="22931"/>
                  </a:cubicBezTo>
                  <a:cubicBezTo>
                    <a:pt x="17381" y="23243"/>
                    <a:pt x="17523" y="23584"/>
                    <a:pt x="17665" y="23896"/>
                  </a:cubicBezTo>
                  <a:cubicBezTo>
                    <a:pt x="17608" y="23924"/>
                    <a:pt x="17544" y="23939"/>
                    <a:pt x="17484" y="23939"/>
                  </a:cubicBezTo>
                  <a:cubicBezTo>
                    <a:pt x="17424" y="23939"/>
                    <a:pt x="17367" y="23924"/>
                    <a:pt x="17324" y="23896"/>
                  </a:cubicBezTo>
                  <a:cubicBezTo>
                    <a:pt x="16103" y="23442"/>
                    <a:pt x="14853" y="23044"/>
                    <a:pt x="13661" y="22533"/>
                  </a:cubicBezTo>
                  <a:cubicBezTo>
                    <a:pt x="13547" y="22448"/>
                    <a:pt x="13405" y="22419"/>
                    <a:pt x="13263" y="22419"/>
                  </a:cubicBezTo>
                  <a:cubicBezTo>
                    <a:pt x="13235" y="22419"/>
                    <a:pt x="13206" y="22448"/>
                    <a:pt x="13178" y="22505"/>
                  </a:cubicBezTo>
                  <a:cubicBezTo>
                    <a:pt x="13178" y="22533"/>
                    <a:pt x="13178" y="22590"/>
                    <a:pt x="13206" y="22618"/>
                  </a:cubicBezTo>
                  <a:cubicBezTo>
                    <a:pt x="13348" y="22760"/>
                    <a:pt x="13519" y="22874"/>
                    <a:pt x="13689" y="22959"/>
                  </a:cubicBezTo>
                  <a:cubicBezTo>
                    <a:pt x="14200" y="23215"/>
                    <a:pt x="14683" y="23442"/>
                    <a:pt x="15166" y="23640"/>
                  </a:cubicBezTo>
                  <a:cubicBezTo>
                    <a:pt x="16046" y="23953"/>
                    <a:pt x="16898" y="24237"/>
                    <a:pt x="17779" y="24549"/>
                  </a:cubicBezTo>
                  <a:cubicBezTo>
                    <a:pt x="18006" y="24578"/>
                    <a:pt x="18204" y="24720"/>
                    <a:pt x="18318" y="24918"/>
                  </a:cubicBezTo>
                  <a:cubicBezTo>
                    <a:pt x="18460" y="25117"/>
                    <a:pt x="18630" y="25344"/>
                    <a:pt x="18801" y="25543"/>
                  </a:cubicBezTo>
                  <a:cubicBezTo>
                    <a:pt x="18914" y="25657"/>
                    <a:pt x="19028" y="25714"/>
                    <a:pt x="19170" y="25714"/>
                  </a:cubicBezTo>
                  <a:cubicBezTo>
                    <a:pt x="19182" y="25716"/>
                    <a:pt x="19195" y="25717"/>
                    <a:pt x="19207" y="25717"/>
                  </a:cubicBezTo>
                  <a:cubicBezTo>
                    <a:pt x="19335" y="25717"/>
                    <a:pt x="19449" y="25588"/>
                    <a:pt x="19397" y="25458"/>
                  </a:cubicBezTo>
                  <a:cubicBezTo>
                    <a:pt x="19284" y="25202"/>
                    <a:pt x="19142" y="24947"/>
                    <a:pt x="19000" y="24691"/>
                  </a:cubicBezTo>
                  <a:cubicBezTo>
                    <a:pt x="18488" y="23726"/>
                    <a:pt x="18006" y="22732"/>
                    <a:pt x="17580" y="21709"/>
                  </a:cubicBezTo>
                  <a:cubicBezTo>
                    <a:pt x="17523" y="21539"/>
                    <a:pt x="17466" y="21369"/>
                    <a:pt x="17466" y="21198"/>
                  </a:cubicBezTo>
                  <a:cubicBezTo>
                    <a:pt x="17409" y="20545"/>
                    <a:pt x="17438" y="19892"/>
                    <a:pt x="17495" y="19239"/>
                  </a:cubicBezTo>
                  <a:cubicBezTo>
                    <a:pt x="17665" y="18160"/>
                    <a:pt x="17722" y="17080"/>
                    <a:pt x="17722" y="16001"/>
                  </a:cubicBezTo>
                  <a:cubicBezTo>
                    <a:pt x="17693" y="15263"/>
                    <a:pt x="17665" y="14553"/>
                    <a:pt x="17608" y="13843"/>
                  </a:cubicBezTo>
                  <a:cubicBezTo>
                    <a:pt x="17551" y="13360"/>
                    <a:pt x="17438" y="12877"/>
                    <a:pt x="17353" y="12395"/>
                  </a:cubicBezTo>
                  <a:cubicBezTo>
                    <a:pt x="17353" y="12281"/>
                    <a:pt x="17267" y="12167"/>
                    <a:pt x="17182" y="12111"/>
                  </a:cubicBezTo>
                  <a:cubicBezTo>
                    <a:pt x="17161" y="12100"/>
                    <a:pt x="17137" y="12094"/>
                    <a:pt x="17113" y="12094"/>
                  </a:cubicBezTo>
                  <a:cubicBezTo>
                    <a:pt x="17071" y="12094"/>
                    <a:pt x="17030" y="12113"/>
                    <a:pt x="17012" y="12167"/>
                  </a:cubicBezTo>
                  <a:cubicBezTo>
                    <a:pt x="16983" y="12253"/>
                    <a:pt x="16983" y="12338"/>
                    <a:pt x="16983" y="12423"/>
                  </a:cubicBezTo>
                  <a:cubicBezTo>
                    <a:pt x="17125" y="13247"/>
                    <a:pt x="17182" y="14070"/>
                    <a:pt x="17211" y="14922"/>
                  </a:cubicBezTo>
                  <a:cubicBezTo>
                    <a:pt x="17267" y="16456"/>
                    <a:pt x="17211" y="18018"/>
                    <a:pt x="17040" y="19551"/>
                  </a:cubicBezTo>
                  <a:cubicBezTo>
                    <a:pt x="17012" y="19693"/>
                    <a:pt x="17040" y="19863"/>
                    <a:pt x="16870" y="19949"/>
                  </a:cubicBezTo>
                  <a:cubicBezTo>
                    <a:pt x="16813" y="19920"/>
                    <a:pt x="16785" y="19863"/>
                    <a:pt x="16728" y="19807"/>
                  </a:cubicBezTo>
                  <a:cubicBezTo>
                    <a:pt x="16444" y="19210"/>
                    <a:pt x="16160" y="18585"/>
                    <a:pt x="15876" y="17989"/>
                  </a:cubicBezTo>
                  <a:cubicBezTo>
                    <a:pt x="15620" y="17478"/>
                    <a:pt x="15393" y="16967"/>
                    <a:pt x="15109" y="16484"/>
                  </a:cubicBezTo>
                  <a:cubicBezTo>
                    <a:pt x="14825" y="16030"/>
                    <a:pt x="14683" y="15490"/>
                    <a:pt x="14683" y="14950"/>
                  </a:cubicBezTo>
                  <a:cubicBezTo>
                    <a:pt x="14655" y="13956"/>
                    <a:pt x="14598" y="12963"/>
                    <a:pt x="14569" y="11997"/>
                  </a:cubicBezTo>
                  <a:cubicBezTo>
                    <a:pt x="14541" y="11117"/>
                    <a:pt x="14427" y="10236"/>
                    <a:pt x="14285" y="9384"/>
                  </a:cubicBezTo>
                  <a:cubicBezTo>
                    <a:pt x="13945" y="7680"/>
                    <a:pt x="13320" y="6062"/>
                    <a:pt x="12440" y="4556"/>
                  </a:cubicBezTo>
                  <a:cubicBezTo>
                    <a:pt x="12383" y="4386"/>
                    <a:pt x="12269" y="4244"/>
                    <a:pt x="12127" y="4130"/>
                  </a:cubicBezTo>
                  <a:cubicBezTo>
                    <a:pt x="12108" y="4126"/>
                    <a:pt x="12089" y="4123"/>
                    <a:pt x="12071" y="4123"/>
                  </a:cubicBezTo>
                  <a:cubicBezTo>
                    <a:pt x="11987" y="4123"/>
                    <a:pt x="11928" y="4178"/>
                    <a:pt x="11928" y="4272"/>
                  </a:cubicBezTo>
                  <a:cubicBezTo>
                    <a:pt x="11957" y="4358"/>
                    <a:pt x="11985" y="4471"/>
                    <a:pt x="12014" y="4585"/>
                  </a:cubicBezTo>
                  <a:cubicBezTo>
                    <a:pt x="12298" y="5210"/>
                    <a:pt x="12553" y="5863"/>
                    <a:pt x="12837" y="6488"/>
                  </a:cubicBezTo>
                  <a:cubicBezTo>
                    <a:pt x="13348" y="7652"/>
                    <a:pt x="13689" y="8873"/>
                    <a:pt x="13916" y="10123"/>
                  </a:cubicBezTo>
                  <a:cubicBezTo>
                    <a:pt x="13945" y="10407"/>
                    <a:pt x="13973" y="10691"/>
                    <a:pt x="13973" y="10975"/>
                  </a:cubicBezTo>
                  <a:cubicBezTo>
                    <a:pt x="14030" y="12025"/>
                    <a:pt x="14087" y="13076"/>
                    <a:pt x="14115" y="14155"/>
                  </a:cubicBezTo>
                  <a:cubicBezTo>
                    <a:pt x="14115" y="14269"/>
                    <a:pt x="14172" y="14411"/>
                    <a:pt x="14058" y="14496"/>
                  </a:cubicBezTo>
                  <a:cubicBezTo>
                    <a:pt x="14030" y="14496"/>
                    <a:pt x="13973" y="14496"/>
                    <a:pt x="13945" y="14468"/>
                  </a:cubicBezTo>
                  <a:cubicBezTo>
                    <a:pt x="13831" y="14297"/>
                    <a:pt x="13717" y="14127"/>
                    <a:pt x="13604" y="13956"/>
                  </a:cubicBezTo>
                  <a:cubicBezTo>
                    <a:pt x="12951" y="12963"/>
                    <a:pt x="12212" y="11969"/>
                    <a:pt x="11474" y="11031"/>
                  </a:cubicBezTo>
                  <a:cubicBezTo>
                    <a:pt x="11332" y="10889"/>
                    <a:pt x="11218" y="10719"/>
                    <a:pt x="11162" y="10520"/>
                  </a:cubicBezTo>
                  <a:cubicBezTo>
                    <a:pt x="10991" y="10123"/>
                    <a:pt x="10878" y="9725"/>
                    <a:pt x="10792" y="9299"/>
                  </a:cubicBezTo>
                  <a:cubicBezTo>
                    <a:pt x="10650" y="8333"/>
                    <a:pt x="10508" y="7396"/>
                    <a:pt x="10366" y="6431"/>
                  </a:cubicBezTo>
                  <a:cubicBezTo>
                    <a:pt x="10253" y="5607"/>
                    <a:pt x="10026" y="4812"/>
                    <a:pt x="9770" y="4017"/>
                  </a:cubicBezTo>
                  <a:cubicBezTo>
                    <a:pt x="9316" y="2767"/>
                    <a:pt x="8549" y="1745"/>
                    <a:pt x="7782" y="666"/>
                  </a:cubicBezTo>
                  <a:cubicBezTo>
                    <a:pt x="7640" y="495"/>
                    <a:pt x="7498" y="325"/>
                    <a:pt x="7328" y="183"/>
                  </a:cubicBezTo>
                  <a:cubicBezTo>
                    <a:pt x="7243" y="98"/>
                    <a:pt x="7157" y="41"/>
                    <a:pt x="7044" y="13"/>
                  </a:cubicBezTo>
                  <a:cubicBezTo>
                    <a:pt x="7027" y="4"/>
                    <a:pt x="7008" y="1"/>
                    <a:pt x="6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4"/>
            <p:cNvSpPr/>
            <p:nvPr/>
          </p:nvSpPr>
          <p:spPr>
            <a:xfrm>
              <a:off x="1134800" y="1787950"/>
              <a:ext cx="863350" cy="886175"/>
            </a:xfrm>
            <a:custGeom>
              <a:avLst/>
              <a:gdLst/>
              <a:ahLst/>
              <a:cxnLst/>
              <a:rect l="l" t="t" r="r" b="b"/>
              <a:pathLst>
                <a:path w="34534" h="35447" extrusionOk="0">
                  <a:moveTo>
                    <a:pt x="25042" y="1"/>
                  </a:moveTo>
                  <a:cubicBezTo>
                    <a:pt x="23632" y="1"/>
                    <a:pt x="22234" y="376"/>
                    <a:pt x="21016" y="1092"/>
                  </a:cubicBezTo>
                  <a:cubicBezTo>
                    <a:pt x="20079" y="1632"/>
                    <a:pt x="19227" y="2256"/>
                    <a:pt x="18460" y="2995"/>
                  </a:cubicBezTo>
                  <a:cubicBezTo>
                    <a:pt x="17523" y="3875"/>
                    <a:pt x="16586" y="4699"/>
                    <a:pt x="15563" y="5494"/>
                  </a:cubicBezTo>
                  <a:cubicBezTo>
                    <a:pt x="14882" y="6005"/>
                    <a:pt x="14257" y="6573"/>
                    <a:pt x="13661" y="7198"/>
                  </a:cubicBezTo>
                  <a:cubicBezTo>
                    <a:pt x="12411" y="8561"/>
                    <a:pt x="11360" y="10094"/>
                    <a:pt x="10622" y="11798"/>
                  </a:cubicBezTo>
                  <a:cubicBezTo>
                    <a:pt x="10082" y="12906"/>
                    <a:pt x="9628" y="14042"/>
                    <a:pt x="9145" y="15149"/>
                  </a:cubicBezTo>
                  <a:cubicBezTo>
                    <a:pt x="8521" y="16598"/>
                    <a:pt x="7754" y="17989"/>
                    <a:pt x="6845" y="19267"/>
                  </a:cubicBezTo>
                  <a:cubicBezTo>
                    <a:pt x="5851" y="20659"/>
                    <a:pt x="4800" y="21937"/>
                    <a:pt x="3721" y="23215"/>
                  </a:cubicBezTo>
                  <a:cubicBezTo>
                    <a:pt x="1960" y="25288"/>
                    <a:pt x="768" y="27730"/>
                    <a:pt x="256" y="30371"/>
                  </a:cubicBezTo>
                  <a:cubicBezTo>
                    <a:pt x="1" y="31536"/>
                    <a:pt x="86" y="32757"/>
                    <a:pt x="484" y="33893"/>
                  </a:cubicBezTo>
                  <a:cubicBezTo>
                    <a:pt x="739" y="34688"/>
                    <a:pt x="1421" y="35256"/>
                    <a:pt x="2244" y="35369"/>
                  </a:cubicBezTo>
                  <a:cubicBezTo>
                    <a:pt x="2494" y="35421"/>
                    <a:pt x="2744" y="35447"/>
                    <a:pt x="2993" y="35447"/>
                  </a:cubicBezTo>
                  <a:cubicBezTo>
                    <a:pt x="3422" y="35447"/>
                    <a:pt x="3847" y="35371"/>
                    <a:pt x="4261" y="35227"/>
                  </a:cubicBezTo>
                  <a:cubicBezTo>
                    <a:pt x="4971" y="34943"/>
                    <a:pt x="5681" y="34716"/>
                    <a:pt x="6419" y="34574"/>
                  </a:cubicBezTo>
                  <a:cubicBezTo>
                    <a:pt x="7356" y="34319"/>
                    <a:pt x="8180" y="33836"/>
                    <a:pt x="8861" y="33154"/>
                  </a:cubicBezTo>
                  <a:cubicBezTo>
                    <a:pt x="9202" y="32785"/>
                    <a:pt x="9571" y="32416"/>
                    <a:pt x="9912" y="32047"/>
                  </a:cubicBezTo>
                  <a:cubicBezTo>
                    <a:pt x="10395" y="31564"/>
                    <a:pt x="10934" y="31138"/>
                    <a:pt x="11531" y="30797"/>
                  </a:cubicBezTo>
                  <a:cubicBezTo>
                    <a:pt x="12468" y="30314"/>
                    <a:pt x="13519" y="29974"/>
                    <a:pt x="14569" y="29860"/>
                  </a:cubicBezTo>
                  <a:cubicBezTo>
                    <a:pt x="15876" y="29661"/>
                    <a:pt x="17182" y="29491"/>
                    <a:pt x="18489" y="29349"/>
                  </a:cubicBezTo>
                  <a:cubicBezTo>
                    <a:pt x="19539" y="29178"/>
                    <a:pt x="20590" y="28923"/>
                    <a:pt x="21612" y="28610"/>
                  </a:cubicBezTo>
                  <a:cubicBezTo>
                    <a:pt x="23458" y="27986"/>
                    <a:pt x="25219" y="27105"/>
                    <a:pt x="26809" y="25998"/>
                  </a:cubicBezTo>
                  <a:cubicBezTo>
                    <a:pt x="27974" y="25174"/>
                    <a:pt x="29053" y="24180"/>
                    <a:pt x="29990" y="23101"/>
                  </a:cubicBezTo>
                  <a:cubicBezTo>
                    <a:pt x="30785" y="22221"/>
                    <a:pt x="31467" y="21284"/>
                    <a:pt x="32063" y="20290"/>
                  </a:cubicBezTo>
                  <a:cubicBezTo>
                    <a:pt x="32773" y="19040"/>
                    <a:pt x="33370" y="17734"/>
                    <a:pt x="33796" y="16342"/>
                  </a:cubicBezTo>
                  <a:cubicBezTo>
                    <a:pt x="34250" y="14951"/>
                    <a:pt x="34506" y="13502"/>
                    <a:pt x="34534" y="12026"/>
                  </a:cubicBezTo>
                  <a:cubicBezTo>
                    <a:pt x="34534" y="11685"/>
                    <a:pt x="34534" y="11316"/>
                    <a:pt x="34506" y="10946"/>
                  </a:cubicBezTo>
                  <a:cubicBezTo>
                    <a:pt x="34307" y="9157"/>
                    <a:pt x="33824" y="7396"/>
                    <a:pt x="33086" y="5749"/>
                  </a:cubicBezTo>
                  <a:cubicBezTo>
                    <a:pt x="32290" y="4045"/>
                    <a:pt x="31069" y="2569"/>
                    <a:pt x="29564" y="1461"/>
                  </a:cubicBezTo>
                  <a:cubicBezTo>
                    <a:pt x="28485" y="638"/>
                    <a:pt x="27207" y="155"/>
                    <a:pt x="25844" y="41"/>
                  </a:cubicBezTo>
                  <a:cubicBezTo>
                    <a:pt x="25577" y="14"/>
                    <a:pt x="25310" y="1"/>
                    <a:pt x="25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4"/>
            <p:cNvSpPr/>
            <p:nvPr/>
          </p:nvSpPr>
          <p:spPr>
            <a:xfrm>
              <a:off x="1210075" y="1840800"/>
              <a:ext cx="729150" cy="761650"/>
            </a:xfrm>
            <a:custGeom>
              <a:avLst/>
              <a:gdLst/>
              <a:ahLst/>
              <a:cxnLst/>
              <a:rect l="l" t="t" r="r" b="b"/>
              <a:pathLst>
                <a:path w="29166" h="30466" extrusionOk="0">
                  <a:moveTo>
                    <a:pt x="14938" y="12411"/>
                  </a:moveTo>
                  <a:lnTo>
                    <a:pt x="14995" y="12439"/>
                  </a:lnTo>
                  <a:lnTo>
                    <a:pt x="14938" y="12439"/>
                  </a:lnTo>
                  <a:lnTo>
                    <a:pt x="14938" y="12411"/>
                  </a:lnTo>
                  <a:close/>
                  <a:moveTo>
                    <a:pt x="19737" y="0"/>
                  </a:moveTo>
                  <a:cubicBezTo>
                    <a:pt x="19652" y="0"/>
                    <a:pt x="19595" y="0"/>
                    <a:pt x="19539" y="57"/>
                  </a:cubicBezTo>
                  <a:cubicBezTo>
                    <a:pt x="19397" y="142"/>
                    <a:pt x="19311" y="227"/>
                    <a:pt x="19198" y="341"/>
                  </a:cubicBezTo>
                  <a:cubicBezTo>
                    <a:pt x="18829" y="795"/>
                    <a:pt x="18431" y="1221"/>
                    <a:pt x="18090" y="1676"/>
                  </a:cubicBezTo>
                  <a:cubicBezTo>
                    <a:pt x="17579" y="2329"/>
                    <a:pt x="17125" y="2982"/>
                    <a:pt x="16699" y="3664"/>
                  </a:cubicBezTo>
                  <a:cubicBezTo>
                    <a:pt x="16102" y="4686"/>
                    <a:pt x="15648" y="5794"/>
                    <a:pt x="15336" y="6958"/>
                  </a:cubicBezTo>
                  <a:cubicBezTo>
                    <a:pt x="14796" y="8634"/>
                    <a:pt x="14342" y="10366"/>
                    <a:pt x="14001" y="12098"/>
                  </a:cubicBezTo>
                  <a:cubicBezTo>
                    <a:pt x="13916" y="12439"/>
                    <a:pt x="13745" y="12780"/>
                    <a:pt x="13518" y="13064"/>
                  </a:cubicBezTo>
                  <a:cubicBezTo>
                    <a:pt x="12496" y="14313"/>
                    <a:pt x="11502" y="15563"/>
                    <a:pt x="10565" y="16869"/>
                  </a:cubicBezTo>
                  <a:cubicBezTo>
                    <a:pt x="10337" y="17238"/>
                    <a:pt x="10053" y="17579"/>
                    <a:pt x="9769" y="17892"/>
                  </a:cubicBezTo>
                  <a:cubicBezTo>
                    <a:pt x="9713" y="17579"/>
                    <a:pt x="9713" y="17295"/>
                    <a:pt x="9798" y="16983"/>
                  </a:cubicBezTo>
                  <a:cubicBezTo>
                    <a:pt x="9968" y="15847"/>
                    <a:pt x="10110" y="14711"/>
                    <a:pt x="10167" y="13575"/>
                  </a:cubicBezTo>
                  <a:cubicBezTo>
                    <a:pt x="10252" y="12354"/>
                    <a:pt x="10536" y="11133"/>
                    <a:pt x="10962" y="9968"/>
                  </a:cubicBezTo>
                  <a:cubicBezTo>
                    <a:pt x="11530" y="8548"/>
                    <a:pt x="12183" y="7157"/>
                    <a:pt x="12950" y="5822"/>
                  </a:cubicBezTo>
                  <a:cubicBezTo>
                    <a:pt x="13092" y="5538"/>
                    <a:pt x="13206" y="5254"/>
                    <a:pt x="13319" y="4942"/>
                  </a:cubicBezTo>
                  <a:cubicBezTo>
                    <a:pt x="13348" y="4885"/>
                    <a:pt x="13319" y="4800"/>
                    <a:pt x="13262" y="4771"/>
                  </a:cubicBezTo>
                  <a:cubicBezTo>
                    <a:pt x="13239" y="4760"/>
                    <a:pt x="13211" y="4753"/>
                    <a:pt x="13181" y="4753"/>
                  </a:cubicBezTo>
                  <a:cubicBezTo>
                    <a:pt x="13140" y="4753"/>
                    <a:pt x="13097" y="4766"/>
                    <a:pt x="13064" y="4800"/>
                  </a:cubicBezTo>
                  <a:cubicBezTo>
                    <a:pt x="12950" y="4885"/>
                    <a:pt x="12865" y="4999"/>
                    <a:pt x="12780" y="5112"/>
                  </a:cubicBezTo>
                  <a:cubicBezTo>
                    <a:pt x="12552" y="5510"/>
                    <a:pt x="12297" y="5907"/>
                    <a:pt x="12070" y="6305"/>
                  </a:cubicBezTo>
                  <a:cubicBezTo>
                    <a:pt x="11161" y="7867"/>
                    <a:pt x="10451" y="9514"/>
                    <a:pt x="9968" y="11246"/>
                  </a:cubicBezTo>
                  <a:cubicBezTo>
                    <a:pt x="9826" y="11757"/>
                    <a:pt x="9713" y="12297"/>
                    <a:pt x="9656" y="12837"/>
                  </a:cubicBezTo>
                  <a:cubicBezTo>
                    <a:pt x="9514" y="13944"/>
                    <a:pt x="9457" y="15052"/>
                    <a:pt x="9343" y="16159"/>
                  </a:cubicBezTo>
                  <a:cubicBezTo>
                    <a:pt x="9258" y="17040"/>
                    <a:pt x="9116" y="17892"/>
                    <a:pt x="8889" y="18744"/>
                  </a:cubicBezTo>
                  <a:cubicBezTo>
                    <a:pt x="8804" y="19141"/>
                    <a:pt x="8633" y="19482"/>
                    <a:pt x="8378" y="19794"/>
                  </a:cubicBezTo>
                  <a:cubicBezTo>
                    <a:pt x="7384" y="21044"/>
                    <a:pt x="6418" y="22322"/>
                    <a:pt x="5424" y="23571"/>
                  </a:cubicBezTo>
                  <a:cubicBezTo>
                    <a:pt x="5254" y="23827"/>
                    <a:pt x="5055" y="24026"/>
                    <a:pt x="4800" y="24168"/>
                  </a:cubicBezTo>
                  <a:cubicBezTo>
                    <a:pt x="4778" y="24232"/>
                    <a:pt x="4757" y="24264"/>
                    <a:pt x="4736" y="24264"/>
                  </a:cubicBezTo>
                  <a:cubicBezTo>
                    <a:pt x="4729" y="24264"/>
                    <a:pt x="4721" y="24260"/>
                    <a:pt x="4714" y="24253"/>
                  </a:cubicBezTo>
                  <a:cubicBezTo>
                    <a:pt x="4686" y="24196"/>
                    <a:pt x="4714" y="24139"/>
                    <a:pt x="4771" y="24139"/>
                  </a:cubicBezTo>
                  <a:cubicBezTo>
                    <a:pt x="4771" y="23571"/>
                    <a:pt x="4828" y="23032"/>
                    <a:pt x="4942" y="22464"/>
                  </a:cubicBezTo>
                  <a:cubicBezTo>
                    <a:pt x="5055" y="21527"/>
                    <a:pt x="5112" y="20533"/>
                    <a:pt x="5339" y="19596"/>
                  </a:cubicBezTo>
                  <a:cubicBezTo>
                    <a:pt x="5510" y="18772"/>
                    <a:pt x="5652" y="17920"/>
                    <a:pt x="5794" y="17068"/>
                  </a:cubicBezTo>
                  <a:cubicBezTo>
                    <a:pt x="5794" y="17011"/>
                    <a:pt x="5794" y="16926"/>
                    <a:pt x="5794" y="16869"/>
                  </a:cubicBezTo>
                  <a:cubicBezTo>
                    <a:pt x="5775" y="16794"/>
                    <a:pt x="5718" y="16756"/>
                    <a:pt x="5657" y="16756"/>
                  </a:cubicBezTo>
                  <a:cubicBezTo>
                    <a:pt x="5626" y="16756"/>
                    <a:pt x="5595" y="16765"/>
                    <a:pt x="5566" y="16784"/>
                  </a:cubicBezTo>
                  <a:cubicBezTo>
                    <a:pt x="5481" y="16898"/>
                    <a:pt x="5424" y="16983"/>
                    <a:pt x="5368" y="17096"/>
                  </a:cubicBezTo>
                  <a:cubicBezTo>
                    <a:pt x="5197" y="17551"/>
                    <a:pt x="5084" y="18034"/>
                    <a:pt x="5027" y="18516"/>
                  </a:cubicBezTo>
                  <a:cubicBezTo>
                    <a:pt x="4856" y="19368"/>
                    <a:pt x="4658" y="20220"/>
                    <a:pt x="4544" y="21101"/>
                  </a:cubicBezTo>
                  <a:cubicBezTo>
                    <a:pt x="4402" y="22379"/>
                    <a:pt x="4232" y="23600"/>
                    <a:pt x="4061" y="24849"/>
                  </a:cubicBezTo>
                  <a:cubicBezTo>
                    <a:pt x="4033" y="25105"/>
                    <a:pt x="3948" y="25332"/>
                    <a:pt x="3777" y="25531"/>
                  </a:cubicBezTo>
                  <a:lnTo>
                    <a:pt x="1846" y="27803"/>
                  </a:lnTo>
                  <a:cubicBezTo>
                    <a:pt x="1800" y="27849"/>
                    <a:pt x="1753" y="27896"/>
                    <a:pt x="1691" y="27896"/>
                  </a:cubicBezTo>
                  <a:cubicBezTo>
                    <a:pt x="1678" y="27896"/>
                    <a:pt x="1663" y="27893"/>
                    <a:pt x="1647" y="27888"/>
                  </a:cubicBezTo>
                  <a:cubicBezTo>
                    <a:pt x="1534" y="27718"/>
                    <a:pt x="1590" y="27547"/>
                    <a:pt x="1619" y="27405"/>
                  </a:cubicBezTo>
                  <a:cubicBezTo>
                    <a:pt x="1789" y="26241"/>
                    <a:pt x="1960" y="25105"/>
                    <a:pt x="2130" y="23941"/>
                  </a:cubicBezTo>
                  <a:cubicBezTo>
                    <a:pt x="2158" y="23855"/>
                    <a:pt x="2158" y="23742"/>
                    <a:pt x="2130" y="23657"/>
                  </a:cubicBezTo>
                  <a:cubicBezTo>
                    <a:pt x="2130" y="23600"/>
                    <a:pt x="2102" y="23571"/>
                    <a:pt x="2073" y="23543"/>
                  </a:cubicBezTo>
                  <a:cubicBezTo>
                    <a:pt x="2053" y="23530"/>
                    <a:pt x="2035" y="23524"/>
                    <a:pt x="2018" y="23524"/>
                  </a:cubicBezTo>
                  <a:cubicBezTo>
                    <a:pt x="1962" y="23524"/>
                    <a:pt x="1918" y="23585"/>
                    <a:pt x="1874" y="23628"/>
                  </a:cubicBezTo>
                  <a:cubicBezTo>
                    <a:pt x="1846" y="23742"/>
                    <a:pt x="1789" y="23827"/>
                    <a:pt x="1732" y="23969"/>
                  </a:cubicBezTo>
                  <a:cubicBezTo>
                    <a:pt x="1562" y="24565"/>
                    <a:pt x="1420" y="25190"/>
                    <a:pt x="1335" y="25815"/>
                  </a:cubicBezTo>
                  <a:cubicBezTo>
                    <a:pt x="1164" y="26582"/>
                    <a:pt x="1108" y="27348"/>
                    <a:pt x="1136" y="28144"/>
                  </a:cubicBezTo>
                  <a:cubicBezTo>
                    <a:pt x="1136" y="28342"/>
                    <a:pt x="1079" y="28541"/>
                    <a:pt x="966" y="28740"/>
                  </a:cubicBezTo>
                  <a:cubicBezTo>
                    <a:pt x="795" y="29052"/>
                    <a:pt x="597" y="29365"/>
                    <a:pt x="341" y="29620"/>
                  </a:cubicBezTo>
                  <a:cubicBezTo>
                    <a:pt x="171" y="29791"/>
                    <a:pt x="57" y="30018"/>
                    <a:pt x="0" y="30245"/>
                  </a:cubicBezTo>
                  <a:cubicBezTo>
                    <a:pt x="0" y="30330"/>
                    <a:pt x="29" y="30387"/>
                    <a:pt x="85" y="30444"/>
                  </a:cubicBezTo>
                  <a:cubicBezTo>
                    <a:pt x="114" y="30458"/>
                    <a:pt x="149" y="30465"/>
                    <a:pt x="185" y="30465"/>
                  </a:cubicBezTo>
                  <a:cubicBezTo>
                    <a:pt x="220" y="30465"/>
                    <a:pt x="256" y="30458"/>
                    <a:pt x="284" y="30444"/>
                  </a:cubicBezTo>
                  <a:cubicBezTo>
                    <a:pt x="369" y="30359"/>
                    <a:pt x="455" y="30274"/>
                    <a:pt x="540" y="30188"/>
                  </a:cubicBezTo>
                  <a:lnTo>
                    <a:pt x="1250" y="29365"/>
                  </a:lnTo>
                  <a:cubicBezTo>
                    <a:pt x="1392" y="29223"/>
                    <a:pt x="1562" y="29138"/>
                    <a:pt x="1761" y="29138"/>
                  </a:cubicBezTo>
                  <a:cubicBezTo>
                    <a:pt x="2670" y="29052"/>
                    <a:pt x="3550" y="28882"/>
                    <a:pt x="4402" y="28683"/>
                  </a:cubicBezTo>
                  <a:cubicBezTo>
                    <a:pt x="4743" y="28598"/>
                    <a:pt x="5055" y="28484"/>
                    <a:pt x="5368" y="28314"/>
                  </a:cubicBezTo>
                  <a:cubicBezTo>
                    <a:pt x="5424" y="28286"/>
                    <a:pt x="5481" y="28229"/>
                    <a:pt x="5538" y="28200"/>
                  </a:cubicBezTo>
                  <a:cubicBezTo>
                    <a:pt x="5566" y="28172"/>
                    <a:pt x="5595" y="28115"/>
                    <a:pt x="5595" y="28058"/>
                  </a:cubicBezTo>
                  <a:cubicBezTo>
                    <a:pt x="5595" y="27973"/>
                    <a:pt x="5510" y="27973"/>
                    <a:pt x="5424" y="27973"/>
                  </a:cubicBezTo>
                  <a:lnTo>
                    <a:pt x="5226" y="27973"/>
                  </a:lnTo>
                  <a:cubicBezTo>
                    <a:pt x="4658" y="28115"/>
                    <a:pt x="4090" y="28229"/>
                    <a:pt x="3522" y="28342"/>
                  </a:cubicBezTo>
                  <a:cubicBezTo>
                    <a:pt x="3010" y="28456"/>
                    <a:pt x="2499" y="28513"/>
                    <a:pt x="1988" y="28513"/>
                  </a:cubicBezTo>
                  <a:cubicBezTo>
                    <a:pt x="2215" y="28257"/>
                    <a:pt x="2386" y="28058"/>
                    <a:pt x="2556" y="27860"/>
                  </a:cubicBezTo>
                  <a:cubicBezTo>
                    <a:pt x="3096" y="27206"/>
                    <a:pt x="3664" y="26582"/>
                    <a:pt x="4232" y="25928"/>
                  </a:cubicBezTo>
                  <a:cubicBezTo>
                    <a:pt x="4374" y="25730"/>
                    <a:pt x="4601" y="25588"/>
                    <a:pt x="4828" y="25588"/>
                  </a:cubicBezTo>
                  <a:cubicBezTo>
                    <a:pt x="4970" y="25588"/>
                    <a:pt x="5084" y="25474"/>
                    <a:pt x="5226" y="25417"/>
                  </a:cubicBezTo>
                  <a:cubicBezTo>
                    <a:pt x="5623" y="25219"/>
                    <a:pt x="6049" y="25105"/>
                    <a:pt x="6475" y="25048"/>
                  </a:cubicBezTo>
                  <a:cubicBezTo>
                    <a:pt x="7362" y="24997"/>
                    <a:pt x="8225" y="24902"/>
                    <a:pt x="9087" y="24902"/>
                  </a:cubicBezTo>
                  <a:cubicBezTo>
                    <a:pt x="9191" y="24902"/>
                    <a:pt x="9296" y="24903"/>
                    <a:pt x="9400" y="24906"/>
                  </a:cubicBezTo>
                  <a:cubicBezTo>
                    <a:pt x="9658" y="24914"/>
                    <a:pt x="9916" y="24918"/>
                    <a:pt x="10174" y="24918"/>
                  </a:cubicBezTo>
                  <a:cubicBezTo>
                    <a:pt x="10796" y="24918"/>
                    <a:pt x="11419" y="24898"/>
                    <a:pt x="12041" y="24878"/>
                  </a:cubicBezTo>
                  <a:cubicBezTo>
                    <a:pt x="12638" y="24849"/>
                    <a:pt x="13234" y="24793"/>
                    <a:pt x="13859" y="24707"/>
                  </a:cubicBezTo>
                  <a:cubicBezTo>
                    <a:pt x="14881" y="24537"/>
                    <a:pt x="15904" y="24281"/>
                    <a:pt x="16897" y="23997"/>
                  </a:cubicBezTo>
                  <a:cubicBezTo>
                    <a:pt x="17352" y="23855"/>
                    <a:pt x="17778" y="23685"/>
                    <a:pt x="18204" y="23515"/>
                  </a:cubicBezTo>
                  <a:cubicBezTo>
                    <a:pt x="18374" y="23458"/>
                    <a:pt x="18545" y="23344"/>
                    <a:pt x="18658" y="23174"/>
                  </a:cubicBezTo>
                  <a:cubicBezTo>
                    <a:pt x="18715" y="23145"/>
                    <a:pt x="18715" y="23089"/>
                    <a:pt x="18715" y="23060"/>
                  </a:cubicBezTo>
                  <a:cubicBezTo>
                    <a:pt x="18687" y="23003"/>
                    <a:pt x="18630" y="23003"/>
                    <a:pt x="18601" y="22975"/>
                  </a:cubicBezTo>
                  <a:cubicBezTo>
                    <a:pt x="18403" y="23003"/>
                    <a:pt x="18204" y="23032"/>
                    <a:pt x="18033" y="23117"/>
                  </a:cubicBezTo>
                  <a:cubicBezTo>
                    <a:pt x="16926" y="23515"/>
                    <a:pt x="15790" y="23799"/>
                    <a:pt x="14654" y="23997"/>
                  </a:cubicBezTo>
                  <a:cubicBezTo>
                    <a:pt x="13503" y="24253"/>
                    <a:pt x="12351" y="24371"/>
                    <a:pt x="11179" y="24371"/>
                  </a:cubicBezTo>
                  <a:cubicBezTo>
                    <a:pt x="11050" y="24371"/>
                    <a:pt x="10921" y="24369"/>
                    <a:pt x="10792" y="24367"/>
                  </a:cubicBezTo>
                  <a:cubicBezTo>
                    <a:pt x="10658" y="24363"/>
                    <a:pt x="10524" y="24362"/>
                    <a:pt x="10389" y="24362"/>
                  </a:cubicBezTo>
                  <a:cubicBezTo>
                    <a:pt x="9297" y="24362"/>
                    <a:pt x="8184" y="24455"/>
                    <a:pt x="7071" y="24480"/>
                  </a:cubicBezTo>
                  <a:cubicBezTo>
                    <a:pt x="6901" y="24480"/>
                    <a:pt x="6731" y="24509"/>
                    <a:pt x="6589" y="24537"/>
                  </a:cubicBezTo>
                  <a:cubicBezTo>
                    <a:pt x="6191" y="24622"/>
                    <a:pt x="5794" y="24679"/>
                    <a:pt x="5453" y="24764"/>
                  </a:cubicBezTo>
                  <a:cubicBezTo>
                    <a:pt x="5424" y="24651"/>
                    <a:pt x="5453" y="24537"/>
                    <a:pt x="5538" y="24480"/>
                  </a:cubicBezTo>
                  <a:cubicBezTo>
                    <a:pt x="5822" y="24111"/>
                    <a:pt x="6134" y="23713"/>
                    <a:pt x="6447" y="23344"/>
                  </a:cubicBezTo>
                  <a:cubicBezTo>
                    <a:pt x="7242" y="22350"/>
                    <a:pt x="8037" y="21385"/>
                    <a:pt x="8832" y="20391"/>
                  </a:cubicBezTo>
                  <a:cubicBezTo>
                    <a:pt x="9042" y="20102"/>
                    <a:pt x="9228" y="19788"/>
                    <a:pt x="9615" y="19788"/>
                  </a:cubicBezTo>
                  <a:cubicBezTo>
                    <a:pt x="9646" y="19788"/>
                    <a:pt x="9679" y="19790"/>
                    <a:pt x="9713" y="19794"/>
                  </a:cubicBezTo>
                  <a:cubicBezTo>
                    <a:pt x="9798" y="19794"/>
                    <a:pt x="9855" y="19738"/>
                    <a:pt x="9911" y="19681"/>
                  </a:cubicBezTo>
                  <a:cubicBezTo>
                    <a:pt x="11161" y="19198"/>
                    <a:pt x="12439" y="18772"/>
                    <a:pt x="13745" y="18488"/>
                  </a:cubicBezTo>
                  <a:cubicBezTo>
                    <a:pt x="14682" y="18261"/>
                    <a:pt x="15648" y="18119"/>
                    <a:pt x="16585" y="17863"/>
                  </a:cubicBezTo>
                  <a:cubicBezTo>
                    <a:pt x="17778" y="17579"/>
                    <a:pt x="18999" y="17380"/>
                    <a:pt x="20220" y="17040"/>
                  </a:cubicBezTo>
                  <a:cubicBezTo>
                    <a:pt x="21072" y="16812"/>
                    <a:pt x="21924" y="16500"/>
                    <a:pt x="22776" y="16188"/>
                  </a:cubicBezTo>
                  <a:cubicBezTo>
                    <a:pt x="23770" y="15790"/>
                    <a:pt x="24707" y="15336"/>
                    <a:pt x="25644" y="14768"/>
                  </a:cubicBezTo>
                  <a:cubicBezTo>
                    <a:pt x="26212" y="14455"/>
                    <a:pt x="26752" y="14086"/>
                    <a:pt x="27320" y="13745"/>
                  </a:cubicBezTo>
                  <a:cubicBezTo>
                    <a:pt x="27519" y="13575"/>
                    <a:pt x="27717" y="13405"/>
                    <a:pt x="27916" y="13234"/>
                  </a:cubicBezTo>
                  <a:cubicBezTo>
                    <a:pt x="27945" y="13177"/>
                    <a:pt x="27973" y="13092"/>
                    <a:pt x="27945" y="13035"/>
                  </a:cubicBezTo>
                  <a:cubicBezTo>
                    <a:pt x="27908" y="12980"/>
                    <a:pt x="27848" y="12949"/>
                    <a:pt x="27787" y="12949"/>
                  </a:cubicBezTo>
                  <a:cubicBezTo>
                    <a:pt x="27753" y="12949"/>
                    <a:pt x="27719" y="12958"/>
                    <a:pt x="27689" y="12979"/>
                  </a:cubicBezTo>
                  <a:cubicBezTo>
                    <a:pt x="27519" y="13121"/>
                    <a:pt x="27348" y="13263"/>
                    <a:pt x="27150" y="13376"/>
                  </a:cubicBezTo>
                  <a:cubicBezTo>
                    <a:pt x="25758" y="14171"/>
                    <a:pt x="24281" y="14938"/>
                    <a:pt x="22804" y="15591"/>
                  </a:cubicBezTo>
                  <a:cubicBezTo>
                    <a:pt x="21385" y="16159"/>
                    <a:pt x="19908" y="16585"/>
                    <a:pt x="18403" y="16898"/>
                  </a:cubicBezTo>
                  <a:cubicBezTo>
                    <a:pt x="17295" y="17125"/>
                    <a:pt x="16159" y="17324"/>
                    <a:pt x="15052" y="17579"/>
                  </a:cubicBezTo>
                  <a:cubicBezTo>
                    <a:pt x="14058" y="17806"/>
                    <a:pt x="13064" y="18034"/>
                    <a:pt x="12098" y="18374"/>
                  </a:cubicBezTo>
                  <a:cubicBezTo>
                    <a:pt x="11558" y="18516"/>
                    <a:pt x="11019" y="18687"/>
                    <a:pt x="10508" y="18914"/>
                  </a:cubicBezTo>
                  <a:cubicBezTo>
                    <a:pt x="10366" y="18942"/>
                    <a:pt x="10224" y="18971"/>
                    <a:pt x="10082" y="18999"/>
                  </a:cubicBezTo>
                  <a:cubicBezTo>
                    <a:pt x="10062" y="19019"/>
                    <a:pt x="10029" y="19052"/>
                    <a:pt x="9992" y="19052"/>
                  </a:cubicBezTo>
                  <a:cubicBezTo>
                    <a:pt x="9975" y="19052"/>
                    <a:pt x="9957" y="19045"/>
                    <a:pt x="9940" y="19028"/>
                  </a:cubicBezTo>
                  <a:cubicBezTo>
                    <a:pt x="9940" y="19028"/>
                    <a:pt x="9997" y="18971"/>
                    <a:pt x="10025" y="18942"/>
                  </a:cubicBezTo>
                  <a:cubicBezTo>
                    <a:pt x="10110" y="18772"/>
                    <a:pt x="10224" y="18602"/>
                    <a:pt x="10309" y="18460"/>
                  </a:cubicBezTo>
                  <a:cubicBezTo>
                    <a:pt x="11331" y="17011"/>
                    <a:pt x="12382" y="15648"/>
                    <a:pt x="13461" y="14228"/>
                  </a:cubicBezTo>
                  <a:cubicBezTo>
                    <a:pt x="13887" y="13660"/>
                    <a:pt x="14455" y="13234"/>
                    <a:pt x="15137" y="13007"/>
                  </a:cubicBezTo>
                  <a:cubicBezTo>
                    <a:pt x="16301" y="12581"/>
                    <a:pt x="17465" y="12240"/>
                    <a:pt x="18687" y="11928"/>
                  </a:cubicBezTo>
                  <a:cubicBezTo>
                    <a:pt x="20107" y="11559"/>
                    <a:pt x="21555" y="11189"/>
                    <a:pt x="22975" y="10792"/>
                  </a:cubicBezTo>
                  <a:cubicBezTo>
                    <a:pt x="23628" y="10593"/>
                    <a:pt x="24281" y="10366"/>
                    <a:pt x="24906" y="10082"/>
                  </a:cubicBezTo>
                  <a:cubicBezTo>
                    <a:pt x="26241" y="9429"/>
                    <a:pt x="27547" y="8634"/>
                    <a:pt x="28740" y="7725"/>
                  </a:cubicBezTo>
                  <a:cubicBezTo>
                    <a:pt x="28910" y="7640"/>
                    <a:pt x="29052" y="7469"/>
                    <a:pt x="29137" y="7299"/>
                  </a:cubicBezTo>
                  <a:cubicBezTo>
                    <a:pt x="29166" y="7270"/>
                    <a:pt x="29166" y="7214"/>
                    <a:pt x="29137" y="7185"/>
                  </a:cubicBezTo>
                  <a:cubicBezTo>
                    <a:pt x="29109" y="7128"/>
                    <a:pt x="29052" y="7128"/>
                    <a:pt x="29024" y="7128"/>
                  </a:cubicBezTo>
                  <a:cubicBezTo>
                    <a:pt x="28768" y="7185"/>
                    <a:pt x="28569" y="7299"/>
                    <a:pt x="28371" y="7441"/>
                  </a:cubicBezTo>
                  <a:cubicBezTo>
                    <a:pt x="27746" y="7838"/>
                    <a:pt x="27150" y="8236"/>
                    <a:pt x="26525" y="8634"/>
                  </a:cubicBezTo>
                  <a:cubicBezTo>
                    <a:pt x="25673" y="9173"/>
                    <a:pt x="24736" y="9628"/>
                    <a:pt x="23770" y="9968"/>
                  </a:cubicBezTo>
                  <a:cubicBezTo>
                    <a:pt x="22719" y="10309"/>
                    <a:pt x="21697" y="10593"/>
                    <a:pt x="20618" y="10877"/>
                  </a:cubicBezTo>
                  <a:cubicBezTo>
                    <a:pt x="18885" y="11275"/>
                    <a:pt x="17181" y="11757"/>
                    <a:pt x="15506" y="12325"/>
                  </a:cubicBezTo>
                  <a:cubicBezTo>
                    <a:pt x="15455" y="12351"/>
                    <a:pt x="15398" y="12365"/>
                    <a:pt x="15346" y="12365"/>
                  </a:cubicBezTo>
                  <a:cubicBezTo>
                    <a:pt x="15282" y="12365"/>
                    <a:pt x="15225" y="12344"/>
                    <a:pt x="15194" y="12297"/>
                  </a:cubicBezTo>
                  <a:cubicBezTo>
                    <a:pt x="15137" y="12212"/>
                    <a:pt x="15194" y="12127"/>
                    <a:pt x="15250" y="12041"/>
                  </a:cubicBezTo>
                  <a:cubicBezTo>
                    <a:pt x="15648" y="11559"/>
                    <a:pt x="15989" y="11076"/>
                    <a:pt x="16386" y="10621"/>
                  </a:cubicBezTo>
                  <a:cubicBezTo>
                    <a:pt x="17693" y="9173"/>
                    <a:pt x="18999" y="7782"/>
                    <a:pt x="20391" y="6447"/>
                  </a:cubicBezTo>
                  <a:cubicBezTo>
                    <a:pt x="21385" y="5481"/>
                    <a:pt x="22407" y="4544"/>
                    <a:pt x="23458" y="3664"/>
                  </a:cubicBezTo>
                  <a:cubicBezTo>
                    <a:pt x="23969" y="3238"/>
                    <a:pt x="24452" y="2783"/>
                    <a:pt x="24934" y="2357"/>
                  </a:cubicBezTo>
                  <a:cubicBezTo>
                    <a:pt x="25105" y="2187"/>
                    <a:pt x="25275" y="1988"/>
                    <a:pt x="25360" y="1761"/>
                  </a:cubicBezTo>
                  <a:cubicBezTo>
                    <a:pt x="25360" y="1704"/>
                    <a:pt x="25332" y="1676"/>
                    <a:pt x="25304" y="1619"/>
                  </a:cubicBezTo>
                  <a:cubicBezTo>
                    <a:pt x="25275" y="1591"/>
                    <a:pt x="25247" y="1591"/>
                    <a:pt x="25190" y="1591"/>
                  </a:cubicBezTo>
                  <a:cubicBezTo>
                    <a:pt x="24934" y="1676"/>
                    <a:pt x="24707" y="1789"/>
                    <a:pt x="24508" y="1988"/>
                  </a:cubicBezTo>
                  <a:cubicBezTo>
                    <a:pt x="23713" y="2585"/>
                    <a:pt x="22975" y="3266"/>
                    <a:pt x="22208" y="3919"/>
                  </a:cubicBezTo>
                  <a:cubicBezTo>
                    <a:pt x="19993" y="5850"/>
                    <a:pt x="17891" y="7924"/>
                    <a:pt x="15932" y="10110"/>
                  </a:cubicBezTo>
                  <a:cubicBezTo>
                    <a:pt x="15847" y="10224"/>
                    <a:pt x="15762" y="10366"/>
                    <a:pt x="15676" y="10479"/>
                  </a:cubicBezTo>
                  <a:cubicBezTo>
                    <a:pt x="15392" y="10792"/>
                    <a:pt x="15137" y="11104"/>
                    <a:pt x="14853" y="11388"/>
                  </a:cubicBezTo>
                  <a:lnTo>
                    <a:pt x="14768" y="11388"/>
                  </a:lnTo>
                  <a:cubicBezTo>
                    <a:pt x="14654" y="11218"/>
                    <a:pt x="14768" y="11019"/>
                    <a:pt x="14796" y="10849"/>
                  </a:cubicBezTo>
                  <a:cubicBezTo>
                    <a:pt x="15222" y="9230"/>
                    <a:pt x="15648" y="7611"/>
                    <a:pt x="16216" y="6021"/>
                  </a:cubicBezTo>
                  <a:cubicBezTo>
                    <a:pt x="16557" y="5027"/>
                    <a:pt x="17039" y="4090"/>
                    <a:pt x="17636" y="3238"/>
                  </a:cubicBezTo>
                  <a:cubicBezTo>
                    <a:pt x="18147" y="2528"/>
                    <a:pt x="18687" y="1818"/>
                    <a:pt x="19198" y="1108"/>
                  </a:cubicBezTo>
                  <a:cubicBezTo>
                    <a:pt x="19397" y="852"/>
                    <a:pt x="19567" y="540"/>
                    <a:pt x="19766" y="256"/>
                  </a:cubicBezTo>
                  <a:cubicBezTo>
                    <a:pt x="19823" y="199"/>
                    <a:pt x="19823" y="57"/>
                    <a:pt x="19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4"/>
            <p:cNvSpPr/>
            <p:nvPr/>
          </p:nvSpPr>
          <p:spPr>
            <a:xfrm>
              <a:off x="1458550" y="2312925"/>
              <a:ext cx="3575" cy="4000"/>
            </a:xfrm>
            <a:custGeom>
              <a:avLst/>
              <a:gdLst/>
              <a:ahLst/>
              <a:cxnLst/>
              <a:rect l="l" t="t" r="r" b="b"/>
              <a:pathLst>
                <a:path w="143" h="160" extrusionOk="0">
                  <a:moveTo>
                    <a:pt x="86" y="1"/>
                  </a:moveTo>
                  <a:cubicBezTo>
                    <a:pt x="58" y="57"/>
                    <a:pt x="1" y="114"/>
                    <a:pt x="1" y="114"/>
                  </a:cubicBezTo>
                  <a:cubicBezTo>
                    <a:pt x="23" y="148"/>
                    <a:pt x="41" y="159"/>
                    <a:pt x="58" y="159"/>
                  </a:cubicBezTo>
                  <a:cubicBezTo>
                    <a:pt x="84" y="159"/>
                    <a:pt x="108" y="131"/>
                    <a:pt x="143" y="114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4"/>
            <p:cNvSpPr/>
            <p:nvPr/>
          </p:nvSpPr>
          <p:spPr>
            <a:xfrm>
              <a:off x="1326500" y="2444975"/>
              <a:ext cx="3575" cy="3150"/>
            </a:xfrm>
            <a:custGeom>
              <a:avLst/>
              <a:gdLst/>
              <a:ahLst/>
              <a:cxnLst/>
              <a:rect l="l" t="t" r="r" b="b"/>
              <a:pathLst>
                <a:path w="143" h="126" extrusionOk="0">
                  <a:moveTo>
                    <a:pt x="86" y="1"/>
                  </a:moveTo>
                  <a:cubicBezTo>
                    <a:pt x="29" y="29"/>
                    <a:pt x="1" y="86"/>
                    <a:pt x="29" y="114"/>
                  </a:cubicBezTo>
                  <a:cubicBezTo>
                    <a:pt x="44" y="122"/>
                    <a:pt x="57" y="125"/>
                    <a:pt x="69" y="125"/>
                  </a:cubicBezTo>
                  <a:cubicBezTo>
                    <a:pt x="101" y="125"/>
                    <a:pt x="122" y="99"/>
                    <a:pt x="143" y="58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4"/>
            <p:cNvSpPr/>
            <p:nvPr/>
          </p:nvSpPr>
          <p:spPr>
            <a:xfrm>
              <a:off x="1583500" y="2151050"/>
              <a:ext cx="1450" cy="750"/>
            </a:xfrm>
            <a:custGeom>
              <a:avLst/>
              <a:gdLst/>
              <a:ahLst/>
              <a:cxnLst/>
              <a:rect l="l" t="t" r="r" b="b"/>
              <a:pathLst>
                <a:path w="58" h="30" extrusionOk="0">
                  <a:moveTo>
                    <a:pt x="1" y="1"/>
                  </a:moveTo>
                  <a:lnTo>
                    <a:pt x="1" y="29"/>
                  </a:lnTo>
                  <a:lnTo>
                    <a:pt x="58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4"/>
            <p:cNvSpPr/>
            <p:nvPr/>
          </p:nvSpPr>
          <p:spPr>
            <a:xfrm>
              <a:off x="237400" y="2357375"/>
              <a:ext cx="891050" cy="778975"/>
            </a:xfrm>
            <a:custGeom>
              <a:avLst/>
              <a:gdLst/>
              <a:ahLst/>
              <a:cxnLst/>
              <a:rect l="l" t="t" r="r" b="b"/>
              <a:pathLst>
                <a:path w="35642" h="31159" extrusionOk="0">
                  <a:moveTo>
                    <a:pt x="8624" y="0"/>
                  </a:moveTo>
                  <a:cubicBezTo>
                    <a:pt x="8047" y="0"/>
                    <a:pt x="7469" y="61"/>
                    <a:pt x="6902" y="182"/>
                  </a:cubicBezTo>
                  <a:cubicBezTo>
                    <a:pt x="5652" y="494"/>
                    <a:pt x="4488" y="1119"/>
                    <a:pt x="3550" y="2028"/>
                  </a:cubicBezTo>
                  <a:cubicBezTo>
                    <a:pt x="2244" y="3278"/>
                    <a:pt x="1279" y="4868"/>
                    <a:pt x="739" y="6600"/>
                  </a:cubicBezTo>
                  <a:cubicBezTo>
                    <a:pt x="228" y="8247"/>
                    <a:pt x="1" y="9980"/>
                    <a:pt x="29" y="11712"/>
                  </a:cubicBezTo>
                  <a:cubicBezTo>
                    <a:pt x="29" y="12053"/>
                    <a:pt x="57" y="12394"/>
                    <a:pt x="114" y="12734"/>
                  </a:cubicBezTo>
                  <a:cubicBezTo>
                    <a:pt x="341" y="14126"/>
                    <a:pt x="767" y="15489"/>
                    <a:pt x="1364" y="16767"/>
                  </a:cubicBezTo>
                  <a:cubicBezTo>
                    <a:pt x="1960" y="18017"/>
                    <a:pt x="2670" y="19209"/>
                    <a:pt x="3522" y="20317"/>
                  </a:cubicBezTo>
                  <a:cubicBezTo>
                    <a:pt x="4204" y="21197"/>
                    <a:pt x="4999" y="22021"/>
                    <a:pt x="5851" y="22731"/>
                  </a:cubicBezTo>
                  <a:cubicBezTo>
                    <a:pt x="6873" y="23668"/>
                    <a:pt x="8037" y="24463"/>
                    <a:pt x="9259" y="25116"/>
                  </a:cubicBezTo>
                  <a:cubicBezTo>
                    <a:pt x="10934" y="25968"/>
                    <a:pt x="12695" y="26565"/>
                    <a:pt x="14541" y="26934"/>
                  </a:cubicBezTo>
                  <a:cubicBezTo>
                    <a:pt x="15563" y="27133"/>
                    <a:pt x="16586" y="27218"/>
                    <a:pt x="17608" y="27246"/>
                  </a:cubicBezTo>
                  <a:cubicBezTo>
                    <a:pt x="18460" y="27246"/>
                    <a:pt x="19312" y="27234"/>
                    <a:pt x="20155" y="27234"/>
                  </a:cubicBezTo>
                  <a:cubicBezTo>
                    <a:pt x="20577" y="27234"/>
                    <a:pt x="20997" y="27237"/>
                    <a:pt x="21413" y="27246"/>
                  </a:cubicBezTo>
                  <a:cubicBezTo>
                    <a:pt x="21488" y="27244"/>
                    <a:pt x="21563" y="27243"/>
                    <a:pt x="21638" y="27243"/>
                  </a:cubicBezTo>
                  <a:cubicBezTo>
                    <a:pt x="22610" y="27243"/>
                    <a:pt x="23555" y="27415"/>
                    <a:pt x="24452" y="27757"/>
                  </a:cubicBezTo>
                  <a:cubicBezTo>
                    <a:pt x="25077" y="28013"/>
                    <a:pt x="25645" y="28354"/>
                    <a:pt x="26184" y="28751"/>
                  </a:cubicBezTo>
                  <a:cubicBezTo>
                    <a:pt x="26582" y="29064"/>
                    <a:pt x="26951" y="29376"/>
                    <a:pt x="27349" y="29660"/>
                  </a:cubicBezTo>
                  <a:cubicBezTo>
                    <a:pt x="28059" y="30257"/>
                    <a:pt x="28911" y="30597"/>
                    <a:pt x="29819" y="30711"/>
                  </a:cubicBezTo>
                  <a:cubicBezTo>
                    <a:pt x="30558" y="30768"/>
                    <a:pt x="31268" y="30910"/>
                    <a:pt x="31949" y="31080"/>
                  </a:cubicBezTo>
                  <a:cubicBezTo>
                    <a:pt x="32196" y="31134"/>
                    <a:pt x="32447" y="31159"/>
                    <a:pt x="32697" y="31159"/>
                  </a:cubicBezTo>
                  <a:cubicBezTo>
                    <a:pt x="33109" y="31159"/>
                    <a:pt x="33520" y="31090"/>
                    <a:pt x="33909" y="30966"/>
                  </a:cubicBezTo>
                  <a:cubicBezTo>
                    <a:pt x="34676" y="30739"/>
                    <a:pt x="35244" y="30115"/>
                    <a:pt x="35386" y="29319"/>
                  </a:cubicBezTo>
                  <a:cubicBezTo>
                    <a:pt x="35641" y="28183"/>
                    <a:pt x="35556" y="27019"/>
                    <a:pt x="35187" y="25940"/>
                  </a:cubicBezTo>
                  <a:cubicBezTo>
                    <a:pt x="34335" y="23469"/>
                    <a:pt x="32887" y="21282"/>
                    <a:pt x="30984" y="19550"/>
                  </a:cubicBezTo>
                  <a:cubicBezTo>
                    <a:pt x="29791" y="18443"/>
                    <a:pt x="28598" y="17335"/>
                    <a:pt x="27491" y="16171"/>
                  </a:cubicBezTo>
                  <a:cubicBezTo>
                    <a:pt x="26440" y="15035"/>
                    <a:pt x="25531" y="13814"/>
                    <a:pt x="24764" y="12507"/>
                  </a:cubicBezTo>
                  <a:cubicBezTo>
                    <a:pt x="24168" y="11513"/>
                    <a:pt x="23572" y="10491"/>
                    <a:pt x="22947" y="9497"/>
                  </a:cubicBezTo>
                  <a:cubicBezTo>
                    <a:pt x="22010" y="7992"/>
                    <a:pt x="20817" y="6629"/>
                    <a:pt x="19454" y="5493"/>
                  </a:cubicBezTo>
                  <a:cubicBezTo>
                    <a:pt x="18801" y="4981"/>
                    <a:pt x="18119" y="4527"/>
                    <a:pt x="17409" y="4101"/>
                  </a:cubicBezTo>
                  <a:cubicBezTo>
                    <a:pt x="16358" y="3505"/>
                    <a:pt x="15364" y="2823"/>
                    <a:pt x="14370" y="2113"/>
                  </a:cubicBezTo>
                  <a:cubicBezTo>
                    <a:pt x="13518" y="1488"/>
                    <a:pt x="12610" y="1006"/>
                    <a:pt x="11673" y="580"/>
                  </a:cubicBezTo>
                  <a:cubicBezTo>
                    <a:pt x="10704" y="196"/>
                    <a:pt x="9665" y="0"/>
                    <a:pt x="8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4"/>
            <p:cNvSpPr/>
            <p:nvPr/>
          </p:nvSpPr>
          <p:spPr>
            <a:xfrm>
              <a:off x="287100" y="2401850"/>
              <a:ext cx="771050" cy="666800"/>
            </a:xfrm>
            <a:custGeom>
              <a:avLst/>
              <a:gdLst/>
              <a:ahLst/>
              <a:cxnLst/>
              <a:rect l="l" t="t" r="r" b="b"/>
              <a:pathLst>
                <a:path w="30842" h="26672" extrusionOk="0">
                  <a:moveTo>
                    <a:pt x="14314" y="11268"/>
                  </a:moveTo>
                  <a:lnTo>
                    <a:pt x="14314" y="11296"/>
                  </a:lnTo>
                  <a:lnTo>
                    <a:pt x="14257" y="11296"/>
                  </a:lnTo>
                  <a:lnTo>
                    <a:pt x="14314" y="11268"/>
                  </a:lnTo>
                  <a:close/>
                  <a:moveTo>
                    <a:pt x="8268" y="1"/>
                  </a:moveTo>
                  <a:cubicBezTo>
                    <a:pt x="8236" y="1"/>
                    <a:pt x="8208" y="8"/>
                    <a:pt x="8179" y="22"/>
                  </a:cubicBezTo>
                  <a:cubicBezTo>
                    <a:pt x="8094" y="79"/>
                    <a:pt x="8094" y="192"/>
                    <a:pt x="8179" y="249"/>
                  </a:cubicBezTo>
                  <a:cubicBezTo>
                    <a:pt x="8378" y="505"/>
                    <a:pt x="8605" y="760"/>
                    <a:pt x="8833" y="987"/>
                  </a:cubicBezTo>
                  <a:lnTo>
                    <a:pt x="10565" y="2833"/>
                  </a:lnTo>
                  <a:cubicBezTo>
                    <a:pt x="11247" y="3572"/>
                    <a:pt x="11843" y="4395"/>
                    <a:pt x="12297" y="5304"/>
                  </a:cubicBezTo>
                  <a:cubicBezTo>
                    <a:pt x="13036" y="6752"/>
                    <a:pt x="13632" y="8257"/>
                    <a:pt x="14228" y="9734"/>
                  </a:cubicBezTo>
                  <a:cubicBezTo>
                    <a:pt x="14314" y="9905"/>
                    <a:pt x="14427" y="10075"/>
                    <a:pt x="14342" y="10274"/>
                  </a:cubicBezTo>
                  <a:lnTo>
                    <a:pt x="14257" y="10274"/>
                  </a:lnTo>
                  <a:cubicBezTo>
                    <a:pt x="13973" y="9990"/>
                    <a:pt x="13660" y="9734"/>
                    <a:pt x="13376" y="9479"/>
                  </a:cubicBezTo>
                  <a:cubicBezTo>
                    <a:pt x="13263" y="9393"/>
                    <a:pt x="13178" y="9280"/>
                    <a:pt x="13064" y="9166"/>
                  </a:cubicBezTo>
                  <a:cubicBezTo>
                    <a:pt x="10906" y="7320"/>
                    <a:pt x="8662" y="5616"/>
                    <a:pt x="6277" y="4054"/>
                  </a:cubicBezTo>
                  <a:cubicBezTo>
                    <a:pt x="5482" y="3515"/>
                    <a:pt x="4686" y="2975"/>
                    <a:pt x="3863" y="2493"/>
                  </a:cubicBezTo>
                  <a:cubicBezTo>
                    <a:pt x="3636" y="2351"/>
                    <a:pt x="3408" y="2265"/>
                    <a:pt x="3153" y="2209"/>
                  </a:cubicBezTo>
                  <a:cubicBezTo>
                    <a:pt x="3096" y="2209"/>
                    <a:pt x="3068" y="2237"/>
                    <a:pt x="3039" y="2265"/>
                  </a:cubicBezTo>
                  <a:cubicBezTo>
                    <a:pt x="3011" y="2294"/>
                    <a:pt x="3011" y="2351"/>
                    <a:pt x="3011" y="2407"/>
                  </a:cubicBezTo>
                  <a:cubicBezTo>
                    <a:pt x="3124" y="2606"/>
                    <a:pt x="3295" y="2777"/>
                    <a:pt x="3494" y="2919"/>
                  </a:cubicBezTo>
                  <a:cubicBezTo>
                    <a:pt x="4005" y="3259"/>
                    <a:pt x="4516" y="3628"/>
                    <a:pt x="5056" y="3969"/>
                  </a:cubicBezTo>
                  <a:cubicBezTo>
                    <a:pt x="6191" y="4679"/>
                    <a:pt x="7271" y="5474"/>
                    <a:pt x="8321" y="6241"/>
                  </a:cubicBezTo>
                  <a:cubicBezTo>
                    <a:pt x="9798" y="7320"/>
                    <a:pt x="11247" y="8513"/>
                    <a:pt x="12638" y="9706"/>
                  </a:cubicBezTo>
                  <a:cubicBezTo>
                    <a:pt x="13092" y="10103"/>
                    <a:pt x="13490" y="10529"/>
                    <a:pt x="13916" y="10927"/>
                  </a:cubicBezTo>
                  <a:cubicBezTo>
                    <a:pt x="13973" y="10984"/>
                    <a:pt x="14086" y="11041"/>
                    <a:pt x="14030" y="11154"/>
                  </a:cubicBezTo>
                  <a:cubicBezTo>
                    <a:pt x="13973" y="11230"/>
                    <a:pt x="13903" y="11255"/>
                    <a:pt x="13830" y="11255"/>
                  </a:cubicBezTo>
                  <a:cubicBezTo>
                    <a:pt x="13793" y="11255"/>
                    <a:pt x="13755" y="11249"/>
                    <a:pt x="13717" y="11239"/>
                  </a:cubicBezTo>
                  <a:cubicBezTo>
                    <a:pt x="12042" y="10899"/>
                    <a:pt x="10338" y="10643"/>
                    <a:pt x="8634" y="10501"/>
                  </a:cubicBezTo>
                  <a:cubicBezTo>
                    <a:pt x="7583" y="10387"/>
                    <a:pt x="6561" y="10217"/>
                    <a:pt x="5510" y="10018"/>
                  </a:cubicBezTo>
                  <a:cubicBezTo>
                    <a:pt x="4544" y="9819"/>
                    <a:pt x="3607" y="9507"/>
                    <a:pt x="2727" y="9081"/>
                  </a:cubicBezTo>
                  <a:cubicBezTo>
                    <a:pt x="2074" y="8797"/>
                    <a:pt x="1449" y="8485"/>
                    <a:pt x="824" y="8201"/>
                  </a:cubicBezTo>
                  <a:cubicBezTo>
                    <a:pt x="597" y="8087"/>
                    <a:pt x="398" y="8002"/>
                    <a:pt x="143" y="7974"/>
                  </a:cubicBezTo>
                  <a:cubicBezTo>
                    <a:pt x="57" y="7974"/>
                    <a:pt x="1" y="8087"/>
                    <a:pt x="57" y="8172"/>
                  </a:cubicBezTo>
                  <a:cubicBezTo>
                    <a:pt x="171" y="8314"/>
                    <a:pt x="313" y="8428"/>
                    <a:pt x="483" y="8513"/>
                  </a:cubicBezTo>
                  <a:cubicBezTo>
                    <a:pt x="1733" y="9251"/>
                    <a:pt x="3068" y="9848"/>
                    <a:pt x="4459" y="10302"/>
                  </a:cubicBezTo>
                  <a:cubicBezTo>
                    <a:pt x="5084" y="10473"/>
                    <a:pt x="5737" y="10615"/>
                    <a:pt x="6362" y="10728"/>
                  </a:cubicBezTo>
                  <a:cubicBezTo>
                    <a:pt x="7782" y="10899"/>
                    <a:pt x="9202" y="11097"/>
                    <a:pt x="10622" y="11268"/>
                  </a:cubicBezTo>
                  <a:cubicBezTo>
                    <a:pt x="11814" y="11381"/>
                    <a:pt x="13007" y="11580"/>
                    <a:pt x="14200" y="11836"/>
                  </a:cubicBezTo>
                  <a:cubicBezTo>
                    <a:pt x="14853" y="11978"/>
                    <a:pt x="15450" y="12319"/>
                    <a:pt x="15932" y="12801"/>
                  </a:cubicBezTo>
                  <a:cubicBezTo>
                    <a:pt x="17125" y="13994"/>
                    <a:pt x="18346" y="15158"/>
                    <a:pt x="19454" y="16436"/>
                  </a:cubicBezTo>
                  <a:cubicBezTo>
                    <a:pt x="19596" y="16550"/>
                    <a:pt x="19709" y="16720"/>
                    <a:pt x="19823" y="16862"/>
                  </a:cubicBezTo>
                  <a:lnTo>
                    <a:pt x="19908" y="16948"/>
                  </a:lnTo>
                  <a:cubicBezTo>
                    <a:pt x="19886" y="16981"/>
                    <a:pt x="19864" y="16993"/>
                    <a:pt x="19841" y="16993"/>
                  </a:cubicBezTo>
                  <a:cubicBezTo>
                    <a:pt x="19807" y="16993"/>
                    <a:pt x="19772" y="16965"/>
                    <a:pt x="19738" y="16948"/>
                  </a:cubicBezTo>
                  <a:cubicBezTo>
                    <a:pt x="19596" y="16948"/>
                    <a:pt x="19454" y="16948"/>
                    <a:pt x="19312" y="16919"/>
                  </a:cubicBezTo>
                  <a:cubicBezTo>
                    <a:pt x="18801" y="16777"/>
                    <a:pt x="18261" y="16664"/>
                    <a:pt x="17750" y="16607"/>
                  </a:cubicBezTo>
                  <a:cubicBezTo>
                    <a:pt x="16784" y="16408"/>
                    <a:pt x="15790" y="16294"/>
                    <a:pt x="14825" y="16209"/>
                  </a:cubicBezTo>
                  <a:cubicBezTo>
                    <a:pt x="13717" y="16096"/>
                    <a:pt x="12638" y="16067"/>
                    <a:pt x="11530" y="15982"/>
                  </a:cubicBezTo>
                  <a:cubicBezTo>
                    <a:pt x="10054" y="15897"/>
                    <a:pt x="8605" y="15670"/>
                    <a:pt x="7185" y="15300"/>
                  </a:cubicBezTo>
                  <a:cubicBezTo>
                    <a:pt x="5680" y="14874"/>
                    <a:pt x="4204" y="14335"/>
                    <a:pt x="2755" y="13738"/>
                  </a:cubicBezTo>
                  <a:cubicBezTo>
                    <a:pt x="2556" y="13653"/>
                    <a:pt x="2386" y="13540"/>
                    <a:pt x="2187" y="13454"/>
                  </a:cubicBezTo>
                  <a:cubicBezTo>
                    <a:pt x="2157" y="13434"/>
                    <a:pt x="2123" y="13425"/>
                    <a:pt x="2091" y="13425"/>
                  </a:cubicBezTo>
                  <a:cubicBezTo>
                    <a:pt x="2032" y="13425"/>
                    <a:pt x="1978" y="13456"/>
                    <a:pt x="1960" y="13511"/>
                  </a:cubicBezTo>
                  <a:cubicBezTo>
                    <a:pt x="1932" y="13568"/>
                    <a:pt x="1960" y="13653"/>
                    <a:pt x="2017" y="13710"/>
                  </a:cubicBezTo>
                  <a:cubicBezTo>
                    <a:pt x="2216" y="13852"/>
                    <a:pt x="2414" y="13994"/>
                    <a:pt x="2642" y="14108"/>
                  </a:cubicBezTo>
                  <a:cubicBezTo>
                    <a:pt x="3238" y="14392"/>
                    <a:pt x="3806" y="14647"/>
                    <a:pt x="4374" y="14903"/>
                  </a:cubicBezTo>
                  <a:cubicBezTo>
                    <a:pt x="5340" y="15300"/>
                    <a:pt x="6305" y="15641"/>
                    <a:pt x="7299" y="15897"/>
                  </a:cubicBezTo>
                  <a:cubicBezTo>
                    <a:pt x="8151" y="16096"/>
                    <a:pt x="9003" y="16294"/>
                    <a:pt x="9855" y="16380"/>
                  </a:cubicBezTo>
                  <a:cubicBezTo>
                    <a:pt x="11019" y="16550"/>
                    <a:pt x="12212" y="16578"/>
                    <a:pt x="13405" y="16720"/>
                  </a:cubicBezTo>
                  <a:cubicBezTo>
                    <a:pt x="14342" y="16834"/>
                    <a:pt x="15279" y="16834"/>
                    <a:pt x="16188" y="16948"/>
                  </a:cubicBezTo>
                  <a:cubicBezTo>
                    <a:pt x="17494" y="17061"/>
                    <a:pt x="18772" y="17288"/>
                    <a:pt x="19993" y="17629"/>
                  </a:cubicBezTo>
                  <a:cubicBezTo>
                    <a:pt x="20079" y="17629"/>
                    <a:pt x="20135" y="17686"/>
                    <a:pt x="20192" y="17686"/>
                  </a:cubicBezTo>
                  <a:cubicBezTo>
                    <a:pt x="20258" y="17669"/>
                    <a:pt x="20319" y="17662"/>
                    <a:pt x="20377" y="17662"/>
                  </a:cubicBezTo>
                  <a:cubicBezTo>
                    <a:pt x="20713" y="17662"/>
                    <a:pt x="20911" y="17922"/>
                    <a:pt x="21129" y="18140"/>
                  </a:cubicBezTo>
                  <a:cubicBezTo>
                    <a:pt x="22010" y="18992"/>
                    <a:pt x="22890" y="19816"/>
                    <a:pt x="23799" y="20668"/>
                  </a:cubicBezTo>
                  <a:cubicBezTo>
                    <a:pt x="24140" y="20980"/>
                    <a:pt x="24452" y="21293"/>
                    <a:pt x="24793" y="21633"/>
                  </a:cubicBezTo>
                  <a:cubicBezTo>
                    <a:pt x="24878" y="21690"/>
                    <a:pt x="24935" y="21775"/>
                    <a:pt x="24906" y="21889"/>
                  </a:cubicBezTo>
                  <a:lnTo>
                    <a:pt x="23799" y="21832"/>
                  </a:lnTo>
                  <a:cubicBezTo>
                    <a:pt x="23728" y="21818"/>
                    <a:pt x="23650" y="21811"/>
                    <a:pt x="23568" y="21811"/>
                  </a:cubicBezTo>
                  <a:cubicBezTo>
                    <a:pt x="23486" y="21811"/>
                    <a:pt x="23401" y="21818"/>
                    <a:pt x="23316" y="21832"/>
                  </a:cubicBezTo>
                  <a:cubicBezTo>
                    <a:pt x="22123" y="21946"/>
                    <a:pt x="20931" y="22003"/>
                    <a:pt x="19738" y="22173"/>
                  </a:cubicBezTo>
                  <a:cubicBezTo>
                    <a:pt x="18883" y="22312"/>
                    <a:pt x="18014" y="22382"/>
                    <a:pt x="17151" y="22382"/>
                  </a:cubicBezTo>
                  <a:cubicBezTo>
                    <a:pt x="16781" y="22382"/>
                    <a:pt x="16412" y="22369"/>
                    <a:pt x="16046" y="22343"/>
                  </a:cubicBezTo>
                  <a:cubicBezTo>
                    <a:pt x="14910" y="22287"/>
                    <a:pt x="13802" y="22145"/>
                    <a:pt x="12695" y="21917"/>
                  </a:cubicBezTo>
                  <a:cubicBezTo>
                    <a:pt x="12524" y="21861"/>
                    <a:pt x="12326" y="21861"/>
                    <a:pt x="12155" y="21861"/>
                  </a:cubicBezTo>
                  <a:cubicBezTo>
                    <a:pt x="12098" y="21889"/>
                    <a:pt x="12042" y="21917"/>
                    <a:pt x="12042" y="21946"/>
                  </a:cubicBezTo>
                  <a:cubicBezTo>
                    <a:pt x="12042" y="22003"/>
                    <a:pt x="12070" y="22031"/>
                    <a:pt x="12098" y="22059"/>
                  </a:cubicBezTo>
                  <a:cubicBezTo>
                    <a:pt x="12240" y="22201"/>
                    <a:pt x="12411" y="22287"/>
                    <a:pt x="12581" y="22315"/>
                  </a:cubicBezTo>
                  <a:cubicBezTo>
                    <a:pt x="13007" y="22457"/>
                    <a:pt x="13462" y="22542"/>
                    <a:pt x="13888" y="22627"/>
                  </a:cubicBezTo>
                  <a:cubicBezTo>
                    <a:pt x="14882" y="22769"/>
                    <a:pt x="15876" y="22883"/>
                    <a:pt x="16898" y="22911"/>
                  </a:cubicBezTo>
                  <a:cubicBezTo>
                    <a:pt x="17466" y="22911"/>
                    <a:pt x="18062" y="22911"/>
                    <a:pt x="18630" y="22855"/>
                  </a:cubicBezTo>
                  <a:cubicBezTo>
                    <a:pt x="19482" y="22769"/>
                    <a:pt x="20334" y="22684"/>
                    <a:pt x="21158" y="22542"/>
                  </a:cubicBezTo>
                  <a:cubicBezTo>
                    <a:pt x="22095" y="22400"/>
                    <a:pt x="23032" y="22400"/>
                    <a:pt x="23969" y="22315"/>
                  </a:cubicBezTo>
                  <a:cubicBezTo>
                    <a:pt x="24395" y="22315"/>
                    <a:pt x="24793" y="22372"/>
                    <a:pt x="25219" y="22514"/>
                  </a:cubicBezTo>
                  <a:cubicBezTo>
                    <a:pt x="25320" y="22539"/>
                    <a:pt x="25444" y="22632"/>
                    <a:pt x="25570" y="22632"/>
                  </a:cubicBezTo>
                  <a:cubicBezTo>
                    <a:pt x="25585" y="22632"/>
                    <a:pt x="25601" y="22630"/>
                    <a:pt x="25616" y="22627"/>
                  </a:cubicBezTo>
                  <a:cubicBezTo>
                    <a:pt x="25645" y="22624"/>
                    <a:pt x="25673" y="22622"/>
                    <a:pt x="25701" y="22622"/>
                  </a:cubicBezTo>
                  <a:cubicBezTo>
                    <a:pt x="25899" y="22622"/>
                    <a:pt x="26092" y="22709"/>
                    <a:pt x="26241" y="22883"/>
                  </a:cubicBezTo>
                  <a:lnTo>
                    <a:pt x="28087" y="24502"/>
                  </a:lnTo>
                  <a:cubicBezTo>
                    <a:pt x="28257" y="24672"/>
                    <a:pt x="28456" y="24842"/>
                    <a:pt x="28683" y="25070"/>
                  </a:cubicBezTo>
                  <a:cubicBezTo>
                    <a:pt x="28442" y="25098"/>
                    <a:pt x="28201" y="25112"/>
                    <a:pt x="27956" y="25112"/>
                  </a:cubicBezTo>
                  <a:cubicBezTo>
                    <a:pt x="27711" y="25112"/>
                    <a:pt x="27462" y="25098"/>
                    <a:pt x="27207" y="25070"/>
                  </a:cubicBezTo>
                  <a:cubicBezTo>
                    <a:pt x="26667" y="25070"/>
                    <a:pt x="26099" y="24984"/>
                    <a:pt x="25531" y="24956"/>
                  </a:cubicBezTo>
                  <a:lnTo>
                    <a:pt x="25332" y="24956"/>
                  </a:lnTo>
                  <a:cubicBezTo>
                    <a:pt x="25247" y="24956"/>
                    <a:pt x="25190" y="24984"/>
                    <a:pt x="25190" y="25070"/>
                  </a:cubicBezTo>
                  <a:cubicBezTo>
                    <a:pt x="25190" y="25126"/>
                    <a:pt x="25219" y="25155"/>
                    <a:pt x="25247" y="25183"/>
                  </a:cubicBezTo>
                  <a:cubicBezTo>
                    <a:pt x="25304" y="25212"/>
                    <a:pt x="25389" y="25240"/>
                    <a:pt x="25446" y="25268"/>
                  </a:cubicBezTo>
                  <a:cubicBezTo>
                    <a:pt x="25758" y="25382"/>
                    <a:pt x="26071" y="25467"/>
                    <a:pt x="26412" y="25496"/>
                  </a:cubicBezTo>
                  <a:cubicBezTo>
                    <a:pt x="27062" y="25582"/>
                    <a:pt x="27713" y="25619"/>
                    <a:pt x="28377" y="25619"/>
                  </a:cubicBezTo>
                  <a:cubicBezTo>
                    <a:pt x="28582" y="25619"/>
                    <a:pt x="28788" y="25616"/>
                    <a:pt x="28996" y="25609"/>
                  </a:cubicBezTo>
                  <a:cubicBezTo>
                    <a:pt x="29025" y="25604"/>
                    <a:pt x="29055" y="25602"/>
                    <a:pt x="29086" y="25602"/>
                  </a:cubicBezTo>
                  <a:cubicBezTo>
                    <a:pt x="29233" y="25602"/>
                    <a:pt x="29389" y="25657"/>
                    <a:pt x="29507" y="25751"/>
                  </a:cubicBezTo>
                  <a:cubicBezTo>
                    <a:pt x="29763" y="25978"/>
                    <a:pt x="30047" y="26234"/>
                    <a:pt x="30302" y="26461"/>
                  </a:cubicBezTo>
                  <a:cubicBezTo>
                    <a:pt x="30387" y="26546"/>
                    <a:pt x="30473" y="26603"/>
                    <a:pt x="30586" y="26660"/>
                  </a:cubicBezTo>
                  <a:cubicBezTo>
                    <a:pt x="30603" y="26668"/>
                    <a:pt x="30619" y="26672"/>
                    <a:pt x="30636" y="26672"/>
                  </a:cubicBezTo>
                  <a:cubicBezTo>
                    <a:pt x="30676" y="26672"/>
                    <a:pt x="30716" y="26652"/>
                    <a:pt x="30757" y="26632"/>
                  </a:cubicBezTo>
                  <a:cubicBezTo>
                    <a:pt x="30813" y="26575"/>
                    <a:pt x="30842" y="26518"/>
                    <a:pt x="30842" y="26433"/>
                  </a:cubicBezTo>
                  <a:cubicBezTo>
                    <a:pt x="30757" y="26234"/>
                    <a:pt x="30615" y="26035"/>
                    <a:pt x="30416" y="25893"/>
                  </a:cubicBezTo>
                  <a:cubicBezTo>
                    <a:pt x="30160" y="25666"/>
                    <a:pt x="29905" y="25410"/>
                    <a:pt x="29706" y="25126"/>
                  </a:cubicBezTo>
                  <a:cubicBezTo>
                    <a:pt x="29592" y="24956"/>
                    <a:pt x="29507" y="24757"/>
                    <a:pt x="29479" y="24558"/>
                  </a:cubicBezTo>
                  <a:cubicBezTo>
                    <a:pt x="29422" y="23820"/>
                    <a:pt x="29251" y="23082"/>
                    <a:pt x="28996" y="22400"/>
                  </a:cubicBezTo>
                  <a:cubicBezTo>
                    <a:pt x="28825" y="21804"/>
                    <a:pt x="28627" y="21236"/>
                    <a:pt x="28371" y="20668"/>
                  </a:cubicBezTo>
                  <a:cubicBezTo>
                    <a:pt x="28314" y="20554"/>
                    <a:pt x="28257" y="20469"/>
                    <a:pt x="28201" y="20355"/>
                  </a:cubicBezTo>
                  <a:cubicBezTo>
                    <a:pt x="28161" y="20336"/>
                    <a:pt x="28122" y="20303"/>
                    <a:pt x="28074" y="20303"/>
                  </a:cubicBezTo>
                  <a:cubicBezTo>
                    <a:pt x="28052" y="20303"/>
                    <a:pt x="28028" y="20309"/>
                    <a:pt x="28002" y="20327"/>
                  </a:cubicBezTo>
                  <a:cubicBezTo>
                    <a:pt x="27973" y="20327"/>
                    <a:pt x="27945" y="20384"/>
                    <a:pt x="27945" y="20441"/>
                  </a:cubicBezTo>
                  <a:cubicBezTo>
                    <a:pt x="27945" y="20526"/>
                    <a:pt x="27973" y="20611"/>
                    <a:pt x="28002" y="20696"/>
                  </a:cubicBezTo>
                  <a:cubicBezTo>
                    <a:pt x="28314" y="21775"/>
                    <a:pt x="28627" y="22883"/>
                    <a:pt x="28939" y="23934"/>
                  </a:cubicBezTo>
                  <a:cubicBezTo>
                    <a:pt x="28967" y="24076"/>
                    <a:pt x="29053" y="24246"/>
                    <a:pt x="28967" y="24388"/>
                  </a:cubicBezTo>
                  <a:cubicBezTo>
                    <a:pt x="28932" y="24400"/>
                    <a:pt x="28897" y="24407"/>
                    <a:pt x="28866" y="24407"/>
                  </a:cubicBezTo>
                  <a:cubicBezTo>
                    <a:pt x="28821" y="24407"/>
                    <a:pt x="28785" y="24393"/>
                    <a:pt x="28769" y="24360"/>
                  </a:cubicBezTo>
                  <a:cubicBezTo>
                    <a:pt x="28059" y="23706"/>
                    <a:pt x="27349" y="23082"/>
                    <a:pt x="26639" y="22429"/>
                  </a:cubicBezTo>
                  <a:cubicBezTo>
                    <a:pt x="26468" y="22258"/>
                    <a:pt x="26326" y="22059"/>
                    <a:pt x="26270" y="21832"/>
                  </a:cubicBezTo>
                  <a:cubicBezTo>
                    <a:pt x="25957" y="20639"/>
                    <a:pt x="25616" y="19475"/>
                    <a:pt x="25332" y="18282"/>
                  </a:cubicBezTo>
                  <a:cubicBezTo>
                    <a:pt x="25134" y="17487"/>
                    <a:pt x="24821" y="16692"/>
                    <a:pt x="24566" y="15897"/>
                  </a:cubicBezTo>
                  <a:cubicBezTo>
                    <a:pt x="24424" y="15442"/>
                    <a:pt x="24253" y="15016"/>
                    <a:pt x="24026" y="14590"/>
                  </a:cubicBezTo>
                  <a:cubicBezTo>
                    <a:pt x="23969" y="14505"/>
                    <a:pt x="23884" y="14392"/>
                    <a:pt x="23799" y="14335"/>
                  </a:cubicBezTo>
                  <a:cubicBezTo>
                    <a:pt x="23785" y="14321"/>
                    <a:pt x="23763" y="14314"/>
                    <a:pt x="23742" y="14314"/>
                  </a:cubicBezTo>
                  <a:cubicBezTo>
                    <a:pt x="23721" y="14314"/>
                    <a:pt x="23699" y="14321"/>
                    <a:pt x="23685" y="14335"/>
                  </a:cubicBezTo>
                  <a:cubicBezTo>
                    <a:pt x="23628" y="14335"/>
                    <a:pt x="23600" y="14392"/>
                    <a:pt x="23600" y="14420"/>
                  </a:cubicBezTo>
                  <a:cubicBezTo>
                    <a:pt x="23600" y="14505"/>
                    <a:pt x="23600" y="14562"/>
                    <a:pt x="23628" y="14647"/>
                  </a:cubicBezTo>
                  <a:cubicBezTo>
                    <a:pt x="23884" y="15414"/>
                    <a:pt x="24111" y="16209"/>
                    <a:pt x="24395" y="16976"/>
                  </a:cubicBezTo>
                  <a:cubicBezTo>
                    <a:pt x="24708" y="17856"/>
                    <a:pt x="24878" y="18765"/>
                    <a:pt x="25105" y="19674"/>
                  </a:cubicBezTo>
                  <a:cubicBezTo>
                    <a:pt x="25304" y="20185"/>
                    <a:pt x="25418" y="20725"/>
                    <a:pt x="25503" y="21236"/>
                  </a:cubicBezTo>
                  <a:cubicBezTo>
                    <a:pt x="25560" y="21264"/>
                    <a:pt x="25588" y="21293"/>
                    <a:pt x="25560" y="21349"/>
                  </a:cubicBezTo>
                  <a:cubicBezTo>
                    <a:pt x="25552" y="21357"/>
                    <a:pt x="25544" y="21361"/>
                    <a:pt x="25537" y="21361"/>
                  </a:cubicBezTo>
                  <a:cubicBezTo>
                    <a:pt x="25516" y="21361"/>
                    <a:pt x="25495" y="21334"/>
                    <a:pt x="25474" y="21293"/>
                  </a:cubicBezTo>
                  <a:cubicBezTo>
                    <a:pt x="25219" y="21179"/>
                    <a:pt x="24992" y="21009"/>
                    <a:pt x="24793" y="20781"/>
                  </a:cubicBezTo>
                  <a:cubicBezTo>
                    <a:pt x="23685" y="19702"/>
                    <a:pt x="22606" y="18623"/>
                    <a:pt x="21499" y="17544"/>
                  </a:cubicBezTo>
                  <a:cubicBezTo>
                    <a:pt x="21215" y="17288"/>
                    <a:pt x="21016" y="16976"/>
                    <a:pt x="20874" y="16635"/>
                  </a:cubicBezTo>
                  <a:cubicBezTo>
                    <a:pt x="20561" y="15840"/>
                    <a:pt x="20306" y="15045"/>
                    <a:pt x="20135" y="14221"/>
                  </a:cubicBezTo>
                  <a:cubicBezTo>
                    <a:pt x="19880" y="13171"/>
                    <a:pt x="19681" y="12120"/>
                    <a:pt x="19425" y="11069"/>
                  </a:cubicBezTo>
                  <a:cubicBezTo>
                    <a:pt x="19283" y="10558"/>
                    <a:pt x="19113" y="10075"/>
                    <a:pt x="18914" y="9592"/>
                  </a:cubicBezTo>
                  <a:cubicBezTo>
                    <a:pt x="18233" y="8002"/>
                    <a:pt x="17352" y="6497"/>
                    <a:pt x="16273" y="5134"/>
                  </a:cubicBezTo>
                  <a:cubicBezTo>
                    <a:pt x="16018" y="4793"/>
                    <a:pt x="15734" y="4452"/>
                    <a:pt x="15450" y="4111"/>
                  </a:cubicBezTo>
                  <a:cubicBezTo>
                    <a:pt x="15336" y="3998"/>
                    <a:pt x="15251" y="3884"/>
                    <a:pt x="15137" y="3827"/>
                  </a:cubicBezTo>
                  <a:cubicBezTo>
                    <a:pt x="15109" y="3799"/>
                    <a:pt x="15073" y="3785"/>
                    <a:pt x="15038" y="3785"/>
                  </a:cubicBezTo>
                  <a:cubicBezTo>
                    <a:pt x="15002" y="3785"/>
                    <a:pt x="14967" y="3799"/>
                    <a:pt x="14938" y="3827"/>
                  </a:cubicBezTo>
                  <a:cubicBezTo>
                    <a:pt x="14882" y="3856"/>
                    <a:pt x="14882" y="3941"/>
                    <a:pt x="14910" y="3998"/>
                  </a:cubicBezTo>
                  <a:cubicBezTo>
                    <a:pt x="15052" y="4253"/>
                    <a:pt x="15194" y="4537"/>
                    <a:pt x="15364" y="4793"/>
                  </a:cubicBezTo>
                  <a:cubicBezTo>
                    <a:pt x="16245" y="5957"/>
                    <a:pt x="17068" y="7207"/>
                    <a:pt x="17778" y="8485"/>
                  </a:cubicBezTo>
                  <a:cubicBezTo>
                    <a:pt x="18346" y="9535"/>
                    <a:pt x="18772" y="10671"/>
                    <a:pt x="19028" y="11836"/>
                  </a:cubicBezTo>
                  <a:cubicBezTo>
                    <a:pt x="19227" y="12915"/>
                    <a:pt x="19482" y="13994"/>
                    <a:pt x="19795" y="15045"/>
                  </a:cubicBezTo>
                  <a:cubicBezTo>
                    <a:pt x="19880" y="15300"/>
                    <a:pt x="19937" y="15556"/>
                    <a:pt x="19937" y="15840"/>
                  </a:cubicBezTo>
                  <a:cubicBezTo>
                    <a:pt x="19596" y="15584"/>
                    <a:pt x="19312" y="15300"/>
                    <a:pt x="19056" y="14960"/>
                  </a:cubicBezTo>
                  <a:cubicBezTo>
                    <a:pt x="17977" y="13852"/>
                    <a:pt x="16869" y="12773"/>
                    <a:pt x="15734" y="11722"/>
                  </a:cubicBezTo>
                  <a:cubicBezTo>
                    <a:pt x="15478" y="11467"/>
                    <a:pt x="15279" y="11183"/>
                    <a:pt x="15166" y="10842"/>
                  </a:cubicBezTo>
                  <a:cubicBezTo>
                    <a:pt x="14598" y="9223"/>
                    <a:pt x="13973" y="7661"/>
                    <a:pt x="13234" y="6099"/>
                  </a:cubicBezTo>
                  <a:cubicBezTo>
                    <a:pt x="12808" y="5048"/>
                    <a:pt x="12212" y="4026"/>
                    <a:pt x="11530" y="3117"/>
                  </a:cubicBezTo>
                  <a:cubicBezTo>
                    <a:pt x="11048" y="2521"/>
                    <a:pt x="10508" y="1953"/>
                    <a:pt x="9969" y="1385"/>
                  </a:cubicBezTo>
                  <a:cubicBezTo>
                    <a:pt x="9571" y="987"/>
                    <a:pt x="9145" y="618"/>
                    <a:pt x="8719" y="249"/>
                  </a:cubicBezTo>
                  <a:cubicBezTo>
                    <a:pt x="8605" y="164"/>
                    <a:pt x="8492" y="79"/>
                    <a:pt x="8378" y="22"/>
                  </a:cubicBezTo>
                  <a:cubicBezTo>
                    <a:pt x="8336" y="8"/>
                    <a:pt x="8300" y="1"/>
                    <a:pt x="8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4"/>
            <p:cNvSpPr/>
            <p:nvPr/>
          </p:nvSpPr>
          <p:spPr>
            <a:xfrm>
              <a:off x="781250" y="2823400"/>
              <a:ext cx="3575" cy="3275"/>
            </a:xfrm>
            <a:custGeom>
              <a:avLst/>
              <a:gdLst/>
              <a:ahLst/>
              <a:cxnLst/>
              <a:rect l="l" t="t" r="r" b="b"/>
              <a:pathLst>
                <a:path w="143" h="131" extrusionOk="0">
                  <a:moveTo>
                    <a:pt x="57" y="0"/>
                  </a:moveTo>
                  <a:lnTo>
                    <a:pt x="0" y="86"/>
                  </a:lnTo>
                  <a:cubicBezTo>
                    <a:pt x="17" y="103"/>
                    <a:pt x="45" y="131"/>
                    <a:pt x="77" y="131"/>
                  </a:cubicBezTo>
                  <a:cubicBezTo>
                    <a:pt x="98" y="131"/>
                    <a:pt x="120" y="119"/>
                    <a:pt x="142" y="86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4"/>
            <p:cNvSpPr/>
            <p:nvPr/>
          </p:nvSpPr>
          <p:spPr>
            <a:xfrm>
              <a:off x="923950" y="2932025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29" y="0"/>
                  </a:moveTo>
                  <a:lnTo>
                    <a:pt x="0" y="57"/>
                  </a:lnTo>
                  <a:cubicBezTo>
                    <a:pt x="21" y="99"/>
                    <a:pt x="42" y="125"/>
                    <a:pt x="63" y="125"/>
                  </a:cubicBezTo>
                  <a:cubicBezTo>
                    <a:pt x="70" y="125"/>
                    <a:pt x="78" y="122"/>
                    <a:pt x="86" y="114"/>
                  </a:cubicBezTo>
                  <a:cubicBezTo>
                    <a:pt x="114" y="57"/>
                    <a:pt x="86" y="29"/>
                    <a:pt x="29" y="0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4"/>
            <p:cNvSpPr/>
            <p:nvPr/>
          </p:nvSpPr>
          <p:spPr>
            <a:xfrm>
              <a:off x="643500" y="2683525"/>
              <a:ext cx="1450" cy="750"/>
            </a:xfrm>
            <a:custGeom>
              <a:avLst/>
              <a:gdLst/>
              <a:ahLst/>
              <a:cxnLst/>
              <a:rect l="l" t="t" r="r" b="b"/>
              <a:pathLst>
                <a:path w="58" h="30" extrusionOk="0">
                  <a:moveTo>
                    <a:pt x="29" y="1"/>
                  </a:moveTo>
                  <a:lnTo>
                    <a:pt x="1" y="29"/>
                  </a:lnTo>
                  <a:lnTo>
                    <a:pt x="58" y="2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4"/>
            <p:cNvSpPr/>
            <p:nvPr/>
          </p:nvSpPr>
          <p:spPr>
            <a:xfrm>
              <a:off x="1220000" y="1004925"/>
              <a:ext cx="661025" cy="702250"/>
            </a:xfrm>
            <a:custGeom>
              <a:avLst/>
              <a:gdLst/>
              <a:ahLst/>
              <a:cxnLst/>
              <a:rect l="l" t="t" r="r" b="b"/>
              <a:pathLst>
                <a:path w="26441" h="28090" extrusionOk="0">
                  <a:moveTo>
                    <a:pt x="17888" y="1"/>
                  </a:moveTo>
                  <a:cubicBezTo>
                    <a:pt x="16994" y="1"/>
                    <a:pt x="16102" y="165"/>
                    <a:pt x="15279" y="521"/>
                  </a:cubicBezTo>
                  <a:cubicBezTo>
                    <a:pt x="14456" y="862"/>
                    <a:pt x="13717" y="1345"/>
                    <a:pt x="13149" y="2026"/>
                  </a:cubicBezTo>
                  <a:cubicBezTo>
                    <a:pt x="12922" y="2282"/>
                    <a:pt x="12667" y="2509"/>
                    <a:pt x="12439" y="2736"/>
                  </a:cubicBezTo>
                  <a:cubicBezTo>
                    <a:pt x="10821" y="4355"/>
                    <a:pt x="9174" y="5917"/>
                    <a:pt x="7725" y="7706"/>
                  </a:cubicBezTo>
                  <a:cubicBezTo>
                    <a:pt x="6930" y="8615"/>
                    <a:pt x="6220" y="9609"/>
                    <a:pt x="5595" y="10659"/>
                  </a:cubicBezTo>
                  <a:cubicBezTo>
                    <a:pt x="4999" y="11710"/>
                    <a:pt x="4403" y="12733"/>
                    <a:pt x="3806" y="13755"/>
                  </a:cubicBezTo>
                  <a:cubicBezTo>
                    <a:pt x="3465" y="14380"/>
                    <a:pt x="3096" y="15033"/>
                    <a:pt x="2755" y="15686"/>
                  </a:cubicBezTo>
                  <a:cubicBezTo>
                    <a:pt x="2329" y="16481"/>
                    <a:pt x="2017" y="17305"/>
                    <a:pt x="1790" y="18185"/>
                  </a:cubicBezTo>
                  <a:cubicBezTo>
                    <a:pt x="1477" y="19463"/>
                    <a:pt x="1222" y="20769"/>
                    <a:pt x="909" y="22047"/>
                  </a:cubicBezTo>
                  <a:cubicBezTo>
                    <a:pt x="767" y="22757"/>
                    <a:pt x="625" y="23467"/>
                    <a:pt x="398" y="24177"/>
                  </a:cubicBezTo>
                  <a:cubicBezTo>
                    <a:pt x="285" y="24461"/>
                    <a:pt x="200" y="24774"/>
                    <a:pt x="114" y="25058"/>
                  </a:cubicBezTo>
                  <a:cubicBezTo>
                    <a:pt x="29" y="25427"/>
                    <a:pt x="1" y="25796"/>
                    <a:pt x="29" y="26165"/>
                  </a:cubicBezTo>
                  <a:cubicBezTo>
                    <a:pt x="143" y="26960"/>
                    <a:pt x="682" y="27670"/>
                    <a:pt x="1449" y="27926"/>
                  </a:cubicBezTo>
                  <a:cubicBezTo>
                    <a:pt x="1849" y="28031"/>
                    <a:pt x="2249" y="28090"/>
                    <a:pt x="2650" y="28090"/>
                  </a:cubicBezTo>
                  <a:cubicBezTo>
                    <a:pt x="2789" y="28090"/>
                    <a:pt x="2928" y="28083"/>
                    <a:pt x="3068" y="28068"/>
                  </a:cubicBezTo>
                  <a:cubicBezTo>
                    <a:pt x="3778" y="27983"/>
                    <a:pt x="4488" y="27784"/>
                    <a:pt x="5198" y="27528"/>
                  </a:cubicBezTo>
                  <a:cubicBezTo>
                    <a:pt x="6788" y="26875"/>
                    <a:pt x="8322" y="26023"/>
                    <a:pt x="9713" y="24972"/>
                  </a:cubicBezTo>
                  <a:cubicBezTo>
                    <a:pt x="10594" y="24348"/>
                    <a:pt x="11445" y="23638"/>
                    <a:pt x="12354" y="23041"/>
                  </a:cubicBezTo>
                  <a:cubicBezTo>
                    <a:pt x="14456" y="21735"/>
                    <a:pt x="16699" y="20599"/>
                    <a:pt x="19000" y="19719"/>
                  </a:cubicBezTo>
                  <a:cubicBezTo>
                    <a:pt x="20221" y="19264"/>
                    <a:pt x="21385" y="18696"/>
                    <a:pt x="22493" y="18043"/>
                  </a:cubicBezTo>
                  <a:cubicBezTo>
                    <a:pt x="23373" y="17532"/>
                    <a:pt x="24140" y="16794"/>
                    <a:pt x="24679" y="15942"/>
                  </a:cubicBezTo>
                  <a:cubicBezTo>
                    <a:pt x="25134" y="15232"/>
                    <a:pt x="25475" y="14436"/>
                    <a:pt x="25844" y="13670"/>
                  </a:cubicBezTo>
                  <a:cubicBezTo>
                    <a:pt x="26156" y="13102"/>
                    <a:pt x="26327" y="12477"/>
                    <a:pt x="26412" y="11852"/>
                  </a:cubicBezTo>
                  <a:cubicBezTo>
                    <a:pt x="26440" y="11455"/>
                    <a:pt x="26440" y="11085"/>
                    <a:pt x="26412" y="10688"/>
                  </a:cubicBezTo>
                  <a:cubicBezTo>
                    <a:pt x="26355" y="9097"/>
                    <a:pt x="26071" y="7536"/>
                    <a:pt x="25645" y="6030"/>
                  </a:cubicBezTo>
                  <a:cubicBezTo>
                    <a:pt x="25304" y="4894"/>
                    <a:pt x="24850" y="3815"/>
                    <a:pt x="23998" y="2963"/>
                  </a:cubicBezTo>
                  <a:cubicBezTo>
                    <a:pt x="22805" y="1856"/>
                    <a:pt x="21414" y="947"/>
                    <a:pt x="19908" y="351"/>
                  </a:cubicBezTo>
                  <a:cubicBezTo>
                    <a:pt x="19482" y="209"/>
                    <a:pt x="19056" y="95"/>
                    <a:pt x="18630" y="38"/>
                  </a:cubicBezTo>
                  <a:cubicBezTo>
                    <a:pt x="18384" y="14"/>
                    <a:pt x="18136" y="1"/>
                    <a:pt x="17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4"/>
            <p:cNvSpPr/>
            <p:nvPr/>
          </p:nvSpPr>
          <p:spPr>
            <a:xfrm>
              <a:off x="1244850" y="1041775"/>
              <a:ext cx="587175" cy="623025"/>
            </a:xfrm>
            <a:custGeom>
              <a:avLst/>
              <a:gdLst/>
              <a:ahLst/>
              <a:cxnLst/>
              <a:rect l="l" t="t" r="r" b="b"/>
              <a:pathLst>
                <a:path w="23487" h="24921" extrusionOk="0">
                  <a:moveTo>
                    <a:pt x="8662" y="13048"/>
                  </a:moveTo>
                  <a:lnTo>
                    <a:pt x="8719" y="13104"/>
                  </a:lnTo>
                  <a:lnTo>
                    <a:pt x="8662" y="13104"/>
                  </a:lnTo>
                  <a:lnTo>
                    <a:pt x="8662" y="13048"/>
                  </a:lnTo>
                  <a:close/>
                  <a:moveTo>
                    <a:pt x="15676" y="1"/>
                  </a:moveTo>
                  <a:cubicBezTo>
                    <a:pt x="15656" y="1"/>
                    <a:pt x="15637" y="4"/>
                    <a:pt x="15620" y="13"/>
                  </a:cubicBezTo>
                  <a:cubicBezTo>
                    <a:pt x="15535" y="41"/>
                    <a:pt x="15450" y="98"/>
                    <a:pt x="15364" y="155"/>
                  </a:cubicBezTo>
                  <a:cubicBezTo>
                    <a:pt x="15109" y="410"/>
                    <a:pt x="14825" y="637"/>
                    <a:pt x="14598" y="921"/>
                  </a:cubicBezTo>
                  <a:cubicBezTo>
                    <a:pt x="13803" y="1688"/>
                    <a:pt x="13149" y="2568"/>
                    <a:pt x="12638" y="3534"/>
                  </a:cubicBezTo>
                  <a:cubicBezTo>
                    <a:pt x="11758" y="5181"/>
                    <a:pt x="11218" y="6970"/>
                    <a:pt x="10991" y="8788"/>
                  </a:cubicBezTo>
                  <a:cubicBezTo>
                    <a:pt x="10963" y="9100"/>
                    <a:pt x="10877" y="9384"/>
                    <a:pt x="10792" y="9640"/>
                  </a:cubicBezTo>
                  <a:cubicBezTo>
                    <a:pt x="10735" y="9867"/>
                    <a:pt x="10622" y="10037"/>
                    <a:pt x="10451" y="10179"/>
                  </a:cubicBezTo>
                  <a:cubicBezTo>
                    <a:pt x="9685" y="10918"/>
                    <a:pt x="8975" y="11656"/>
                    <a:pt x="8208" y="12394"/>
                  </a:cubicBezTo>
                  <a:cubicBezTo>
                    <a:pt x="8094" y="12508"/>
                    <a:pt x="8009" y="12678"/>
                    <a:pt x="7782" y="12678"/>
                  </a:cubicBezTo>
                  <a:cubicBezTo>
                    <a:pt x="7782" y="12281"/>
                    <a:pt x="7725" y="11855"/>
                    <a:pt x="7782" y="11457"/>
                  </a:cubicBezTo>
                  <a:cubicBezTo>
                    <a:pt x="7867" y="10009"/>
                    <a:pt x="8236" y="8617"/>
                    <a:pt x="8833" y="7311"/>
                  </a:cubicBezTo>
                  <a:cubicBezTo>
                    <a:pt x="9145" y="6658"/>
                    <a:pt x="9429" y="5976"/>
                    <a:pt x="9713" y="5295"/>
                  </a:cubicBezTo>
                  <a:cubicBezTo>
                    <a:pt x="9770" y="5210"/>
                    <a:pt x="9713" y="5096"/>
                    <a:pt x="9628" y="5068"/>
                  </a:cubicBezTo>
                  <a:cubicBezTo>
                    <a:pt x="9605" y="5060"/>
                    <a:pt x="9582" y="5056"/>
                    <a:pt x="9561" y="5056"/>
                  </a:cubicBezTo>
                  <a:cubicBezTo>
                    <a:pt x="9501" y="5056"/>
                    <a:pt x="9450" y="5083"/>
                    <a:pt x="9429" y="5124"/>
                  </a:cubicBezTo>
                  <a:cubicBezTo>
                    <a:pt x="9344" y="5210"/>
                    <a:pt x="9287" y="5323"/>
                    <a:pt x="9230" y="5437"/>
                  </a:cubicBezTo>
                  <a:cubicBezTo>
                    <a:pt x="8748" y="6289"/>
                    <a:pt x="8322" y="7197"/>
                    <a:pt x="7981" y="8135"/>
                  </a:cubicBezTo>
                  <a:cubicBezTo>
                    <a:pt x="7725" y="8759"/>
                    <a:pt x="7555" y="9384"/>
                    <a:pt x="7441" y="10037"/>
                  </a:cubicBezTo>
                  <a:cubicBezTo>
                    <a:pt x="7328" y="10634"/>
                    <a:pt x="7242" y="11230"/>
                    <a:pt x="7242" y="11826"/>
                  </a:cubicBezTo>
                  <a:cubicBezTo>
                    <a:pt x="7242" y="12338"/>
                    <a:pt x="7157" y="12849"/>
                    <a:pt x="7129" y="13360"/>
                  </a:cubicBezTo>
                  <a:cubicBezTo>
                    <a:pt x="7100" y="13587"/>
                    <a:pt x="7015" y="13786"/>
                    <a:pt x="6873" y="13956"/>
                  </a:cubicBezTo>
                  <a:cubicBezTo>
                    <a:pt x="6334" y="14666"/>
                    <a:pt x="5794" y="15433"/>
                    <a:pt x="5283" y="16143"/>
                  </a:cubicBezTo>
                  <a:cubicBezTo>
                    <a:pt x="4999" y="16512"/>
                    <a:pt x="4743" y="16881"/>
                    <a:pt x="4459" y="17251"/>
                  </a:cubicBezTo>
                  <a:cubicBezTo>
                    <a:pt x="4419" y="17291"/>
                    <a:pt x="4379" y="17331"/>
                    <a:pt x="4329" y="17331"/>
                  </a:cubicBezTo>
                  <a:cubicBezTo>
                    <a:pt x="4308" y="17331"/>
                    <a:pt x="4285" y="17324"/>
                    <a:pt x="4261" y="17307"/>
                  </a:cubicBezTo>
                  <a:cubicBezTo>
                    <a:pt x="4232" y="17279"/>
                    <a:pt x="4204" y="17251"/>
                    <a:pt x="4204" y="17194"/>
                  </a:cubicBezTo>
                  <a:cubicBezTo>
                    <a:pt x="4062" y="16285"/>
                    <a:pt x="4062" y="15348"/>
                    <a:pt x="4204" y="14439"/>
                  </a:cubicBezTo>
                  <a:cubicBezTo>
                    <a:pt x="4488" y="13161"/>
                    <a:pt x="4601" y="11855"/>
                    <a:pt x="5112" y="10634"/>
                  </a:cubicBezTo>
                  <a:cubicBezTo>
                    <a:pt x="5169" y="10549"/>
                    <a:pt x="5141" y="10463"/>
                    <a:pt x="5056" y="10463"/>
                  </a:cubicBezTo>
                  <a:cubicBezTo>
                    <a:pt x="5039" y="10455"/>
                    <a:pt x="5025" y="10452"/>
                    <a:pt x="5012" y="10452"/>
                  </a:cubicBezTo>
                  <a:cubicBezTo>
                    <a:pt x="4980" y="10452"/>
                    <a:pt x="4954" y="10472"/>
                    <a:pt x="4914" y="10492"/>
                  </a:cubicBezTo>
                  <a:cubicBezTo>
                    <a:pt x="4658" y="10719"/>
                    <a:pt x="4488" y="11003"/>
                    <a:pt x="4403" y="11344"/>
                  </a:cubicBezTo>
                  <a:cubicBezTo>
                    <a:pt x="4261" y="11826"/>
                    <a:pt x="4147" y="12281"/>
                    <a:pt x="4033" y="12764"/>
                  </a:cubicBezTo>
                  <a:cubicBezTo>
                    <a:pt x="3664" y="14212"/>
                    <a:pt x="3551" y="15689"/>
                    <a:pt x="3693" y="17165"/>
                  </a:cubicBezTo>
                  <a:cubicBezTo>
                    <a:pt x="3806" y="18358"/>
                    <a:pt x="3778" y="18358"/>
                    <a:pt x="3153" y="19437"/>
                  </a:cubicBezTo>
                  <a:cubicBezTo>
                    <a:pt x="3096" y="19551"/>
                    <a:pt x="3039" y="19636"/>
                    <a:pt x="2983" y="19750"/>
                  </a:cubicBezTo>
                  <a:cubicBezTo>
                    <a:pt x="2727" y="20176"/>
                    <a:pt x="2471" y="20573"/>
                    <a:pt x="2187" y="20971"/>
                  </a:cubicBezTo>
                  <a:cubicBezTo>
                    <a:pt x="2159" y="20999"/>
                    <a:pt x="2131" y="21028"/>
                    <a:pt x="2074" y="21028"/>
                  </a:cubicBezTo>
                  <a:cubicBezTo>
                    <a:pt x="2045" y="20999"/>
                    <a:pt x="2017" y="20971"/>
                    <a:pt x="1989" y="20943"/>
                  </a:cubicBezTo>
                  <a:cubicBezTo>
                    <a:pt x="1960" y="20488"/>
                    <a:pt x="1960" y="20062"/>
                    <a:pt x="1989" y="19608"/>
                  </a:cubicBezTo>
                  <a:cubicBezTo>
                    <a:pt x="2074" y="19068"/>
                    <a:pt x="2131" y="18500"/>
                    <a:pt x="2187" y="17961"/>
                  </a:cubicBezTo>
                  <a:lnTo>
                    <a:pt x="2187" y="17591"/>
                  </a:lnTo>
                  <a:cubicBezTo>
                    <a:pt x="2187" y="17535"/>
                    <a:pt x="2131" y="17506"/>
                    <a:pt x="2074" y="17506"/>
                  </a:cubicBezTo>
                  <a:cubicBezTo>
                    <a:pt x="2045" y="17506"/>
                    <a:pt x="1960" y="17535"/>
                    <a:pt x="1960" y="17563"/>
                  </a:cubicBezTo>
                  <a:cubicBezTo>
                    <a:pt x="1818" y="17790"/>
                    <a:pt x="1733" y="18046"/>
                    <a:pt x="1705" y="18301"/>
                  </a:cubicBezTo>
                  <a:cubicBezTo>
                    <a:pt x="1506" y="19381"/>
                    <a:pt x="1449" y="20488"/>
                    <a:pt x="1534" y="21596"/>
                  </a:cubicBezTo>
                  <a:cubicBezTo>
                    <a:pt x="1563" y="21851"/>
                    <a:pt x="1506" y="22107"/>
                    <a:pt x="1364" y="22334"/>
                  </a:cubicBezTo>
                  <a:cubicBezTo>
                    <a:pt x="966" y="22959"/>
                    <a:pt x="597" y="23584"/>
                    <a:pt x="228" y="24208"/>
                  </a:cubicBezTo>
                  <a:cubicBezTo>
                    <a:pt x="143" y="24322"/>
                    <a:pt x="86" y="24464"/>
                    <a:pt x="29" y="24606"/>
                  </a:cubicBezTo>
                  <a:cubicBezTo>
                    <a:pt x="1" y="24691"/>
                    <a:pt x="57" y="24805"/>
                    <a:pt x="143" y="24862"/>
                  </a:cubicBezTo>
                  <a:cubicBezTo>
                    <a:pt x="178" y="24897"/>
                    <a:pt x="235" y="24921"/>
                    <a:pt x="293" y="24921"/>
                  </a:cubicBezTo>
                  <a:cubicBezTo>
                    <a:pt x="329" y="24921"/>
                    <a:pt x="366" y="24912"/>
                    <a:pt x="398" y="24890"/>
                  </a:cubicBezTo>
                  <a:cubicBezTo>
                    <a:pt x="597" y="24805"/>
                    <a:pt x="767" y="24634"/>
                    <a:pt x="881" y="24464"/>
                  </a:cubicBezTo>
                  <a:cubicBezTo>
                    <a:pt x="1193" y="24010"/>
                    <a:pt x="1506" y="23584"/>
                    <a:pt x="1790" y="23129"/>
                  </a:cubicBezTo>
                  <a:cubicBezTo>
                    <a:pt x="1979" y="22752"/>
                    <a:pt x="2372" y="22502"/>
                    <a:pt x="2800" y="22502"/>
                  </a:cubicBezTo>
                  <a:cubicBezTo>
                    <a:pt x="2823" y="22502"/>
                    <a:pt x="2846" y="22503"/>
                    <a:pt x="2869" y="22504"/>
                  </a:cubicBezTo>
                  <a:cubicBezTo>
                    <a:pt x="3465" y="22476"/>
                    <a:pt x="4062" y="22448"/>
                    <a:pt x="4687" y="22448"/>
                  </a:cubicBezTo>
                  <a:cubicBezTo>
                    <a:pt x="5766" y="22419"/>
                    <a:pt x="6845" y="22164"/>
                    <a:pt x="7839" y="21709"/>
                  </a:cubicBezTo>
                  <a:cubicBezTo>
                    <a:pt x="8066" y="21624"/>
                    <a:pt x="8236" y="21482"/>
                    <a:pt x="8350" y="21283"/>
                  </a:cubicBezTo>
                  <a:cubicBezTo>
                    <a:pt x="8378" y="21255"/>
                    <a:pt x="8378" y="21198"/>
                    <a:pt x="8350" y="21170"/>
                  </a:cubicBezTo>
                  <a:cubicBezTo>
                    <a:pt x="8322" y="21113"/>
                    <a:pt x="8293" y="21085"/>
                    <a:pt x="8236" y="21085"/>
                  </a:cubicBezTo>
                  <a:cubicBezTo>
                    <a:pt x="8038" y="21170"/>
                    <a:pt x="7810" y="21227"/>
                    <a:pt x="7612" y="21283"/>
                  </a:cubicBezTo>
                  <a:cubicBezTo>
                    <a:pt x="6674" y="21653"/>
                    <a:pt x="5709" y="21851"/>
                    <a:pt x="4715" y="21908"/>
                  </a:cubicBezTo>
                  <a:cubicBezTo>
                    <a:pt x="4412" y="21908"/>
                    <a:pt x="4122" y="21895"/>
                    <a:pt x="3827" y="21895"/>
                  </a:cubicBezTo>
                  <a:cubicBezTo>
                    <a:pt x="3680" y="21895"/>
                    <a:pt x="3532" y="21899"/>
                    <a:pt x="3380" y="21908"/>
                  </a:cubicBezTo>
                  <a:cubicBezTo>
                    <a:pt x="3288" y="21921"/>
                    <a:pt x="3178" y="21940"/>
                    <a:pt x="3075" y="21940"/>
                  </a:cubicBezTo>
                  <a:cubicBezTo>
                    <a:pt x="2955" y="21940"/>
                    <a:pt x="2845" y="21914"/>
                    <a:pt x="2784" y="21823"/>
                  </a:cubicBezTo>
                  <a:cubicBezTo>
                    <a:pt x="2699" y="21653"/>
                    <a:pt x="2897" y="21482"/>
                    <a:pt x="3011" y="21312"/>
                  </a:cubicBezTo>
                  <a:cubicBezTo>
                    <a:pt x="3039" y="21227"/>
                    <a:pt x="3096" y="21141"/>
                    <a:pt x="3153" y="21056"/>
                  </a:cubicBezTo>
                  <a:cubicBezTo>
                    <a:pt x="3664" y="20261"/>
                    <a:pt x="4204" y="19466"/>
                    <a:pt x="4658" y="18642"/>
                  </a:cubicBezTo>
                  <a:cubicBezTo>
                    <a:pt x="4914" y="18195"/>
                    <a:pt x="4962" y="18067"/>
                    <a:pt x="5269" y="18067"/>
                  </a:cubicBezTo>
                  <a:cubicBezTo>
                    <a:pt x="5372" y="18067"/>
                    <a:pt x="5503" y="18081"/>
                    <a:pt x="5680" y="18103"/>
                  </a:cubicBezTo>
                  <a:cubicBezTo>
                    <a:pt x="5879" y="18131"/>
                    <a:pt x="6106" y="18159"/>
                    <a:pt x="6334" y="18188"/>
                  </a:cubicBezTo>
                  <a:cubicBezTo>
                    <a:pt x="6987" y="18273"/>
                    <a:pt x="7640" y="18358"/>
                    <a:pt x="8293" y="18415"/>
                  </a:cubicBezTo>
                  <a:cubicBezTo>
                    <a:pt x="8610" y="18441"/>
                    <a:pt x="8926" y="18454"/>
                    <a:pt x="9242" y="18454"/>
                  </a:cubicBezTo>
                  <a:cubicBezTo>
                    <a:pt x="9946" y="18454"/>
                    <a:pt x="10646" y="18391"/>
                    <a:pt x="11332" y="18273"/>
                  </a:cubicBezTo>
                  <a:cubicBezTo>
                    <a:pt x="13405" y="17904"/>
                    <a:pt x="15279" y="17023"/>
                    <a:pt x="17097" y="16030"/>
                  </a:cubicBezTo>
                  <a:cubicBezTo>
                    <a:pt x="17210" y="15973"/>
                    <a:pt x="17324" y="15888"/>
                    <a:pt x="17438" y="15774"/>
                  </a:cubicBezTo>
                  <a:cubicBezTo>
                    <a:pt x="17494" y="15717"/>
                    <a:pt x="17580" y="15632"/>
                    <a:pt x="17494" y="15547"/>
                  </a:cubicBezTo>
                  <a:cubicBezTo>
                    <a:pt x="17459" y="15512"/>
                    <a:pt x="17413" y="15487"/>
                    <a:pt x="17370" y="15487"/>
                  </a:cubicBezTo>
                  <a:cubicBezTo>
                    <a:pt x="17343" y="15487"/>
                    <a:pt x="17317" y="15497"/>
                    <a:pt x="17296" y="15518"/>
                  </a:cubicBezTo>
                  <a:lnTo>
                    <a:pt x="16046" y="16086"/>
                  </a:lnTo>
                  <a:cubicBezTo>
                    <a:pt x="14683" y="16711"/>
                    <a:pt x="13291" y="17364"/>
                    <a:pt x="11815" y="17648"/>
                  </a:cubicBezTo>
                  <a:cubicBezTo>
                    <a:pt x="10934" y="17819"/>
                    <a:pt x="10082" y="17904"/>
                    <a:pt x="9202" y="17904"/>
                  </a:cubicBezTo>
                  <a:cubicBezTo>
                    <a:pt x="7952" y="17847"/>
                    <a:pt x="6674" y="17705"/>
                    <a:pt x="5453" y="17478"/>
                  </a:cubicBezTo>
                  <a:cubicBezTo>
                    <a:pt x="5453" y="17393"/>
                    <a:pt x="5482" y="17336"/>
                    <a:pt x="5538" y="17251"/>
                  </a:cubicBezTo>
                  <a:cubicBezTo>
                    <a:pt x="6248" y="16257"/>
                    <a:pt x="6958" y="15234"/>
                    <a:pt x="7668" y="14212"/>
                  </a:cubicBezTo>
                  <a:cubicBezTo>
                    <a:pt x="7810" y="13956"/>
                    <a:pt x="8094" y="13758"/>
                    <a:pt x="8407" y="13701"/>
                  </a:cubicBezTo>
                  <a:cubicBezTo>
                    <a:pt x="8885" y="13659"/>
                    <a:pt x="9363" y="13633"/>
                    <a:pt x="9841" y="13633"/>
                  </a:cubicBezTo>
                  <a:cubicBezTo>
                    <a:pt x="10016" y="13633"/>
                    <a:pt x="10191" y="13636"/>
                    <a:pt x="10366" y="13644"/>
                  </a:cubicBezTo>
                  <a:cubicBezTo>
                    <a:pt x="11559" y="13644"/>
                    <a:pt x="12752" y="13701"/>
                    <a:pt x="13945" y="13701"/>
                  </a:cubicBezTo>
                  <a:lnTo>
                    <a:pt x="15109" y="13701"/>
                  </a:lnTo>
                  <a:cubicBezTo>
                    <a:pt x="16273" y="13616"/>
                    <a:pt x="17409" y="13388"/>
                    <a:pt x="18545" y="13048"/>
                  </a:cubicBezTo>
                  <a:cubicBezTo>
                    <a:pt x="18858" y="12962"/>
                    <a:pt x="19170" y="12820"/>
                    <a:pt x="19482" y="12707"/>
                  </a:cubicBezTo>
                  <a:cubicBezTo>
                    <a:pt x="20590" y="12224"/>
                    <a:pt x="21612" y="11628"/>
                    <a:pt x="22606" y="10946"/>
                  </a:cubicBezTo>
                  <a:cubicBezTo>
                    <a:pt x="22691" y="10889"/>
                    <a:pt x="22777" y="10804"/>
                    <a:pt x="22862" y="10719"/>
                  </a:cubicBezTo>
                  <a:cubicBezTo>
                    <a:pt x="22919" y="10662"/>
                    <a:pt x="22947" y="10577"/>
                    <a:pt x="22975" y="10520"/>
                  </a:cubicBezTo>
                  <a:cubicBezTo>
                    <a:pt x="22975" y="10463"/>
                    <a:pt x="22975" y="10407"/>
                    <a:pt x="22947" y="10378"/>
                  </a:cubicBezTo>
                  <a:cubicBezTo>
                    <a:pt x="22919" y="10350"/>
                    <a:pt x="22833" y="10321"/>
                    <a:pt x="22805" y="10321"/>
                  </a:cubicBezTo>
                  <a:cubicBezTo>
                    <a:pt x="22663" y="10378"/>
                    <a:pt x="22493" y="10463"/>
                    <a:pt x="22351" y="10549"/>
                  </a:cubicBezTo>
                  <a:cubicBezTo>
                    <a:pt x="21754" y="10861"/>
                    <a:pt x="21186" y="11230"/>
                    <a:pt x="20562" y="11543"/>
                  </a:cubicBezTo>
                  <a:cubicBezTo>
                    <a:pt x="18801" y="12508"/>
                    <a:pt x="16813" y="13048"/>
                    <a:pt x="14797" y="13133"/>
                  </a:cubicBezTo>
                  <a:cubicBezTo>
                    <a:pt x="14229" y="13133"/>
                    <a:pt x="13661" y="13104"/>
                    <a:pt x="13121" y="13104"/>
                  </a:cubicBezTo>
                  <a:lnTo>
                    <a:pt x="9458" y="13104"/>
                  </a:lnTo>
                  <a:cubicBezTo>
                    <a:pt x="9287" y="13076"/>
                    <a:pt x="9117" y="13076"/>
                    <a:pt x="8975" y="13019"/>
                  </a:cubicBezTo>
                  <a:cubicBezTo>
                    <a:pt x="8861" y="13019"/>
                    <a:pt x="8861" y="12934"/>
                    <a:pt x="8861" y="12849"/>
                  </a:cubicBezTo>
                  <a:cubicBezTo>
                    <a:pt x="8890" y="12792"/>
                    <a:pt x="8890" y="12707"/>
                    <a:pt x="8946" y="12650"/>
                  </a:cubicBezTo>
                  <a:cubicBezTo>
                    <a:pt x="9600" y="11883"/>
                    <a:pt x="10309" y="11173"/>
                    <a:pt x="11048" y="10520"/>
                  </a:cubicBezTo>
                  <a:cubicBezTo>
                    <a:pt x="11247" y="10378"/>
                    <a:pt x="11474" y="10265"/>
                    <a:pt x="11729" y="10265"/>
                  </a:cubicBezTo>
                  <a:lnTo>
                    <a:pt x="13604" y="10151"/>
                  </a:lnTo>
                  <a:cubicBezTo>
                    <a:pt x="15137" y="10094"/>
                    <a:pt x="16642" y="9810"/>
                    <a:pt x="18119" y="9327"/>
                  </a:cubicBezTo>
                  <a:cubicBezTo>
                    <a:pt x="19795" y="8759"/>
                    <a:pt x="21357" y="7851"/>
                    <a:pt x="22720" y="6715"/>
                  </a:cubicBezTo>
                  <a:cubicBezTo>
                    <a:pt x="23032" y="6488"/>
                    <a:pt x="23288" y="6232"/>
                    <a:pt x="23458" y="5920"/>
                  </a:cubicBezTo>
                  <a:cubicBezTo>
                    <a:pt x="23487" y="5834"/>
                    <a:pt x="23458" y="5778"/>
                    <a:pt x="23430" y="5721"/>
                  </a:cubicBezTo>
                  <a:cubicBezTo>
                    <a:pt x="23401" y="5692"/>
                    <a:pt x="23366" y="5678"/>
                    <a:pt x="23330" y="5678"/>
                  </a:cubicBezTo>
                  <a:cubicBezTo>
                    <a:pt x="23295" y="5678"/>
                    <a:pt x="23259" y="5692"/>
                    <a:pt x="23231" y="5721"/>
                  </a:cubicBezTo>
                  <a:cubicBezTo>
                    <a:pt x="22720" y="6090"/>
                    <a:pt x="22180" y="6488"/>
                    <a:pt x="21641" y="6885"/>
                  </a:cubicBezTo>
                  <a:cubicBezTo>
                    <a:pt x="20278" y="7879"/>
                    <a:pt x="18744" y="8589"/>
                    <a:pt x="17097" y="8987"/>
                  </a:cubicBezTo>
                  <a:cubicBezTo>
                    <a:pt x="16302" y="9157"/>
                    <a:pt x="15478" y="9299"/>
                    <a:pt x="14683" y="9413"/>
                  </a:cubicBezTo>
                  <a:cubicBezTo>
                    <a:pt x="13888" y="9526"/>
                    <a:pt x="13121" y="9583"/>
                    <a:pt x="12354" y="9611"/>
                  </a:cubicBezTo>
                  <a:cubicBezTo>
                    <a:pt x="12326" y="9640"/>
                    <a:pt x="12297" y="9668"/>
                    <a:pt x="12241" y="9668"/>
                  </a:cubicBezTo>
                  <a:cubicBezTo>
                    <a:pt x="12212" y="9668"/>
                    <a:pt x="12184" y="9611"/>
                    <a:pt x="12155" y="9611"/>
                  </a:cubicBezTo>
                  <a:cubicBezTo>
                    <a:pt x="12184" y="9611"/>
                    <a:pt x="12184" y="9583"/>
                    <a:pt x="12212" y="9583"/>
                  </a:cubicBezTo>
                  <a:lnTo>
                    <a:pt x="12326" y="9583"/>
                  </a:lnTo>
                  <a:cubicBezTo>
                    <a:pt x="12326" y="9384"/>
                    <a:pt x="12496" y="9299"/>
                    <a:pt x="12638" y="9185"/>
                  </a:cubicBezTo>
                  <a:cubicBezTo>
                    <a:pt x="13803" y="8106"/>
                    <a:pt x="14882" y="6942"/>
                    <a:pt x="15876" y="5721"/>
                  </a:cubicBezTo>
                  <a:cubicBezTo>
                    <a:pt x="16728" y="4613"/>
                    <a:pt x="17722" y="3619"/>
                    <a:pt x="18829" y="2796"/>
                  </a:cubicBezTo>
                  <a:cubicBezTo>
                    <a:pt x="19085" y="2597"/>
                    <a:pt x="19312" y="2370"/>
                    <a:pt x="19568" y="2171"/>
                  </a:cubicBezTo>
                  <a:cubicBezTo>
                    <a:pt x="19624" y="2114"/>
                    <a:pt x="19681" y="2086"/>
                    <a:pt x="19766" y="1972"/>
                  </a:cubicBezTo>
                  <a:cubicBezTo>
                    <a:pt x="19880" y="1858"/>
                    <a:pt x="19908" y="1716"/>
                    <a:pt x="19823" y="1660"/>
                  </a:cubicBezTo>
                  <a:cubicBezTo>
                    <a:pt x="19781" y="1631"/>
                    <a:pt x="19731" y="1617"/>
                    <a:pt x="19681" y="1617"/>
                  </a:cubicBezTo>
                  <a:cubicBezTo>
                    <a:pt x="19631" y="1617"/>
                    <a:pt x="19582" y="1631"/>
                    <a:pt x="19539" y="1660"/>
                  </a:cubicBezTo>
                  <a:cubicBezTo>
                    <a:pt x="18886" y="2000"/>
                    <a:pt x="18261" y="2426"/>
                    <a:pt x="17693" y="2938"/>
                  </a:cubicBezTo>
                  <a:cubicBezTo>
                    <a:pt x="16841" y="3761"/>
                    <a:pt x="16046" y="4613"/>
                    <a:pt x="15336" y="5522"/>
                  </a:cubicBezTo>
                  <a:cubicBezTo>
                    <a:pt x="14285" y="6771"/>
                    <a:pt x="13149" y="7936"/>
                    <a:pt x="11900" y="9015"/>
                  </a:cubicBezTo>
                  <a:cubicBezTo>
                    <a:pt x="11840" y="9075"/>
                    <a:pt x="11779" y="9135"/>
                    <a:pt x="11699" y="9135"/>
                  </a:cubicBezTo>
                  <a:cubicBezTo>
                    <a:pt x="11666" y="9135"/>
                    <a:pt x="11629" y="9125"/>
                    <a:pt x="11587" y="9100"/>
                  </a:cubicBezTo>
                  <a:lnTo>
                    <a:pt x="11587" y="8816"/>
                  </a:lnTo>
                  <a:cubicBezTo>
                    <a:pt x="11701" y="7765"/>
                    <a:pt x="11928" y="6743"/>
                    <a:pt x="12269" y="5749"/>
                  </a:cubicBezTo>
                  <a:cubicBezTo>
                    <a:pt x="12638" y="4471"/>
                    <a:pt x="13263" y="3307"/>
                    <a:pt x="14115" y="2284"/>
                  </a:cubicBezTo>
                  <a:cubicBezTo>
                    <a:pt x="14598" y="1688"/>
                    <a:pt x="15109" y="1092"/>
                    <a:pt x="15620" y="495"/>
                  </a:cubicBezTo>
                  <a:cubicBezTo>
                    <a:pt x="15677" y="410"/>
                    <a:pt x="15790" y="297"/>
                    <a:pt x="15847" y="240"/>
                  </a:cubicBezTo>
                  <a:cubicBezTo>
                    <a:pt x="15876" y="155"/>
                    <a:pt x="15904" y="69"/>
                    <a:pt x="15819" y="41"/>
                  </a:cubicBezTo>
                  <a:cubicBezTo>
                    <a:pt x="15779" y="21"/>
                    <a:pt x="15724" y="1"/>
                    <a:pt x="15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4"/>
            <p:cNvSpPr/>
            <p:nvPr/>
          </p:nvSpPr>
          <p:spPr>
            <a:xfrm>
              <a:off x="1548725" y="1281325"/>
              <a:ext cx="5000" cy="2375"/>
            </a:xfrm>
            <a:custGeom>
              <a:avLst/>
              <a:gdLst/>
              <a:ahLst/>
              <a:cxnLst/>
              <a:rect l="l" t="t" r="r" b="b"/>
              <a:pathLst>
                <a:path w="200" h="95" extrusionOk="0">
                  <a:moveTo>
                    <a:pt x="57" y="1"/>
                  </a:moveTo>
                  <a:cubicBezTo>
                    <a:pt x="29" y="29"/>
                    <a:pt x="0" y="29"/>
                    <a:pt x="0" y="58"/>
                  </a:cubicBezTo>
                  <a:cubicBezTo>
                    <a:pt x="23" y="58"/>
                    <a:pt x="46" y="94"/>
                    <a:pt x="69" y="94"/>
                  </a:cubicBezTo>
                  <a:cubicBezTo>
                    <a:pt x="74" y="94"/>
                    <a:pt x="80" y="92"/>
                    <a:pt x="86" y="86"/>
                  </a:cubicBezTo>
                  <a:cubicBezTo>
                    <a:pt x="142" y="86"/>
                    <a:pt x="171" y="58"/>
                    <a:pt x="199" y="29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4"/>
            <p:cNvSpPr/>
            <p:nvPr/>
          </p:nvSpPr>
          <p:spPr>
            <a:xfrm>
              <a:off x="1461400" y="1368675"/>
              <a:ext cx="1450" cy="725"/>
            </a:xfrm>
            <a:custGeom>
              <a:avLst/>
              <a:gdLst/>
              <a:ahLst/>
              <a:cxnLst/>
              <a:rect l="l" t="t" r="r" b="b"/>
              <a:pathLst>
                <a:path w="58" h="29" extrusionOk="0">
                  <a:moveTo>
                    <a:pt x="0" y="0"/>
                  </a:moveTo>
                  <a:lnTo>
                    <a:pt x="0" y="28"/>
                  </a:lnTo>
                  <a:lnTo>
                    <a:pt x="57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4"/>
            <p:cNvSpPr/>
            <p:nvPr/>
          </p:nvSpPr>
          <p:spPr>
            <a:xfrm>
              <a:off x="651325" y="852100"/>
              <a:ext cx="525400" cy="687525"/>
            </a:xfrm>
            <a:custGeom>
              <a:avLst/>
              <a:gdLst/>
              <a:ahLst/>
              <a:cxnLst/>
              <a:rect l="l" t="t" r="r" b="b"/>
              <a:pathLst>
                <a:path w="21016" h="27501" extrusionOk="0">
                  <a:moveTo>
                    <a:pt x="8417" y="0"/>
                  </a:moveTo>
                  <a:cubicBezTo>
                    <a:pt x="8172" y="0"/>
                    <a:pt x="7920" y="20"/>
                    <a:pt x="7668" y="74"/>
                  </a:cubicBezTo>
                  <a:cubicBezTo>
                    <a:pt x="6220" y="358"/>
                    <a:pt x="4856" y="897"/>
                    <a:pt x="3635" y="1693"/>
                  </a:cubicBezTo>
                  <a:cubicBezTo>
                    <a:pt x="2726" y="2317"/>
                    <a:pt x="2158" y="3169"/>
                    <a:pt x="1647" y="4106"/>
                  </a:cubicBezTo>
                  <a:cubicBezTo>
                    <a:pt x="1023" y="5384"/>
                    <a:pt x="540" y="6719"/>
                    <a:pt x="199" y="8111"/>
                  </a:cubicBezTo>
                  <a:cubicBezTo>
                    <a:pt x="142" y="8423"/>
                    <a:pt x="85" y="8764"/>
                    <a:pt x="57" y="9133"/>
                  </a:cubicBezTo>
                  <a:cubicBezTo>
                    <a:pt x="0" y="9701"/>
                    <a:pt x="57" y="10269"/>
                    <a:pt x="199" y="10809"/>
                  </a:cubicBezTo>
                  <a:cubicBezTo>
                    <a:pt x="426" y="11547"/>
                    <a:pt x="597" y="12285"/>
                    <a:pt x="881" y="12995"/>
                  </a:cubicBezTo>
                  <a:cubicBezTo>
                    <a:pt x="1193" y="13876"/>
                    <a:pt x="1761" y="14642"/>
                    <a:pt x="2442" y="15267"/>
                  </a:cubicBezTo>
                  <a:cubicBezTo>
                    <a:pt x="3323" y="16006"/>
                    <a:pt x="4260" y="16687"/>
                    <a:pt x="5226" y="17312"/>
                  </a:cubicBezTo>
                  <a:cubicBezTo>
                    <a:pt x="7128" y="18476"/>
                    <a:pt x="8917" y="19839"/>
                    <a:pt x="10565" y="21345"/>
                  </a:cubicBezTo>
                  <a:cubicBezTo>
                    <a:pt x="11275" y="21998"/>
                    <a:pt x="11899" y="22765"/>
                    <a:pt x="12581" y="23475"/>
                  </a:cubicBezTo>
                  <a:cubicBezTo>
                    <a:pt x="13632" y="24639"/>
                    <a:pt x="14824" y="25661"/>
                    <a:pt x="16159" y="26513"/>
                  </a:cubicBezTo>
                  <a:cubicBezTo>
                    <a:pt x="16699" y="26854"/>
                    <a:pt x="17295" y="27138"/>
                    <a:pt x="17920" y="27337"/>
                  </a:cubicBezTo>
                  <a:cubicBezTo>
                    <a:pt x="18278" y="27442"/>
                    <a:pt x="18636" y="27501"/>
                    <a:pt x="18982" y="27501"/>
                  </a:cubicBezTo>
                  <a:cubicBezTo>
                    <a:pt x="19103" y="27501"/>
                    <a:pt x="19222" y="27493"/>
                    <a:pt x="19340" y="27479"/>
                  </a:cubicBezTo>
                  <a:cubicBezTo>
                    <a:pt x="20078" y="27365"/>
                    <a:pt x="20675" y="26854"/>
                    <a:pt x="20902" y="26144"/>
                  </a:cubicBezTo>
                  <a:cubicBezTo>
                    <a:pt x="20987" y="25832"/>
                    <a:pt x="21015" y="25491"/>
                    <a:pt x="21015" y="25178"/>
                  </a:cubicBezTo>
                  <a:cubicBezTo>
                    <a:pt x="20959" y="24894"/>
                    <a:pt x="20959" y="24610"/>
                    <a:pt x="20902" y="24327"/>
                  </a:cubicBezTo>
                  <a:cubicBezTo>
                    <a:pt x="20845" y="23673"/>
                    <a:pt x="20817" y="23020"/>
                    <a:pt x="20817" y="22367"/>
                  </a:cubicBezTo>
                  <a:cubicBezTo>
                    <a:pt x="20760" y="21174"/>
                    <a:pt x="20731" y="20010"/>
                    <a:pt x="20675" y="18817"/>
                  </a:cubicBezTo>
                  <a:cubicBezTo>
                    <a:pt x="20618" y="18022"/>
                    <a:pt x="20476" y="17227"/>
                    <a:pt x="20249" y="16432"/>
                  </a:cubicBezTo>
                  <a:cubicBezTo>
                    <a:pt x="20050" y="15807"/>
                    <a:pt x="19851" y="15210"/>
                    <a:pt x="19624" y="14586"/>
                  </a:cubicBezTo>
                  <a:cubicBezTo>
                    <a:pt x="19283" y="13563"/>
                    <a:pt x="18914" y="12569"/>
                    <a:pt x="18573" y="11547"/>
                  </a:cubicBezTo>
                  <a:cubicBezTo>
                    <a:pt x="18204" y="10525"/>
                    <a:pt x="17721" y="9531"/>
                    <a:pt x="17182" y="8594"/>
                  </a:cubicBezTo>
                  <a:cubicBezTo>
                    <a:pt x="16216" y="6776"/>
                    <a:pt x="14995" y="5129"/>
                    <a:pt x="13859" y="3425"/>
                  </a:cubicBezTo>
                  <a:cubicBezTo>
                    <a:pt x="13717" y="3169"/>
                    <a:pt x="13518" y="2914"/>
                    <a:pt x="13348" y="2658"/>
                  </a:cubicBezTo>
                  <a:cubicBezTo>
                    <a:pt x="12950" y="1977"/>
                    <a:pt x="12382" y="1409"/>
                    <a:pt x="11729" y="983"/>
                  </a:cubicBezTo>
                  <a:cubicBezTo>
                    <a:pt x="10849" y="415"/>
                    <a:pt x="9883" y="74"/>
                    <a:pt x="8832" y="17"/>
                  </a:cubicBezTo>
                  <a:cubicBezTo>
                    <a:pt x="8697" y="7"/>
                    <a:pt x="8558" y="0"/>
                    <a:pt x="8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4"/>
            <p:cNvSpPr/>
            <p:nvPr/>
          </p:nvSpPr>
          <p:spPr>
            <a:xfrm>
              <a:off x="705275" y="891750"/>
              <a:ext cx="448025" cy="613075"/>
            </a:xfrm>
            <a:custGeom>
              <a:avLst/>
              <a:gdLst/>
              <a:ahLst/>
              <a:cxnLst/>
              <a:rect l="l" t="t" r="r" b="b"/>
              <a:pathLst>
                <a:path w="17921" h="24523" extrusionOk="0">
                  <a:moveTo>
                    <a:pt x="12212" y="12659"/>
                  </a:moveTo>
                  <a:lnTo>
                    <a:pt x="12212" y="12716"/>
                  </a:lnTo>
                  <a:lnTo>
                    <a:pt x="12155" y="12659"/>
                  </a:lnTo>
                  <a:close/>
                  <a:moveTo>
                    <a:pt x="8165" y="0"/>
                  </a:moveTo>
                  <a:cubicBezTo>
                    <a:pt x="8130" y="0"/>
                    <a:pt x="8094" y="7"/>
                    <a:pt x="8066" y="21"/>
                  </a:cubicBezTo>
                  <a:cubicBezTo>
                    <a:pt x="7981" y="50"/>
                    <a:pt x="7981" y="78"/>
                    <a:pt x="8037" y="192"/>
                  </a:cubicBezTo>
                  <a:cubicBezTo>
                    <a:pt x="8066" y="277"/>
                    <a:pt x="8123" y="391"/>
                    <a:pt x="8179" y="476"/>
                  </a:cubicBezTo>
                  <a:lnTo>
                    <a:pt x="9202" y="2293"/>
                  </a:lnTo>
                  <a:cubicBezTo>
                    <a:pt x="9770" y="3316"/>
                    <a:pt x="10111" y="4452"/>
                    <a:pt x="10224" y="5644"/>
                  </a:cubicBezTo>
                  <a:cubicBezTo>
                    <a:pt x="10366" y="6553"/>
                    <a:pt x="10395" y="7519"/>
                    <a:pt x="10338" y="8456"/>
                  </a:cubicBezTo>
                  <a:cubicBezTo>
                    <a:pt x="10309" y="8513"/>
                    <a:pt x="10309" y="8598"/>
                    <a:pt x="10309" y="8683"/>
                  </a:cubicBezTo>
                  <a:cubicBezTo>
                    <a:pt x="10277" y="8694"/>
                    <a:pt x="10248" y="8699"/>
                    <a:pt x="10223" y="8699"/>
                  </a:cubicBezTo>
                  <a:cubicBezTo>
                    <a:pt x="10117" y="8699"/>
                    <a:pt x="10071" y="8615"/>
                    <a:pt x="10025" y="8569"/>
                  </a:cubicBezTo>
                  <a:cubicBezTo>
                    <a:pt x="9088" y="7434"/>
                    <a:pt x="8293" y="6212"/>
                    <a:pt x="7583" y="4934"/>
                  </a:cubicBezTo>
                  <a:cubicBezTo>
                    <a:pt x="7100" y="3997"/>
                    <a:pt x="6532" y="3117"/>
                    <a:pt x="5907" y="2265"/>
                  </a:cubicBezTo>
                  <a:cubicBezTo>
                    <a:pt x="5510" y="1725"/>
                    <a:pt x="5027" y="1243"/>
                    <a:pt x="4488" y="817"/>
                  </a:cubicBezTo>
                  <a:cubicBezTo>
                    <a:pt x="4446" y="775"/>
                    <a:pt x="4389" y="749"/>
                    <a:pt x="4328" y="749"/>
                  </a:cubicBezTo>
                  <a:cubicBezTo>
                    <a:pt x="4306" y="749"/>
                    <a:pt x="4283" y="752"/>
                    <a:pt x="4260" y="760"/>
                  </a:cubicBezTo>
                  <a:cubicBezTo>
                    <a:pt x="4204" y="817"/>
                    <a:pt x="4204" y="987"/>
                    <a:pt x="4260" y="1072"/>
                  </a:cubicBezTo>
                  <a:cubicBezTo>
                    <a:pt x="4317" y="1129"/>
                    <a:pt x="4374" y="1214"/>
                    <a:pt x="4431" y="1271"/>
                  </a:cubicBezTo>
                  <a:cubicBezTo>
                    <a:pt x="4601" y="1498"/>
                    <a:pt x="4772" y="1725"/>
                    <a:pt x="4970" y="1924"/>
                  </a:cubicBezTo>
                  <a:cubicBezTo>
                    <a:pt x="5794" y="2861"/>
                    <a:pt x="6504" y="3884"/>
                    <a:pt x="7072" y="4991"/>
                  </a:cubicBezTo>
                  <a:cubicBezTo>
                    <a:pt x="7753" y="6241"/>
                    <a:pt x="8520" y="7462"/>
                    <a:pt x="9344" y="8598"/>
                  </a:cubicBezTo>
                  <a:cubicBezTo>
                    <a:pt x="9429" y="8711"/>
                    <a:pt x="9571" y="8825"/>
                    <a:pt x="9543" y="8995"/>
                  </a:cubicBezTo>
                  <a:cubicBezTo>
                    <a:pt x="9571" y="8995"/>
                    <a:pt x="9599" y="9024"/>
                    <a:pt x="9656" y="9024"/>
                  </a:cubicBezTo>
                  <a:cubicBezTo>
                    <a:pt x="9656" y="9024"/>
                    <a:pt x="9713" y="9052"/>
                    <a:pt x="9685" y="9052"/>
                  </a:cubicBezTo>
                  <a:cubicBezTo>
                    <a:pt x="9656" y="9081"/>
                    <a:pt x="9628" y="9109"/>
                    <a:pt x="9599" y="9109"/>
                  </a:cubicBezTo>
                  <a:cubicBezTo>
                    <a:pt x="9571" y="9081"/>
                    <a:pt x="9543" y="9052"/>
                    <a:pt x="9514" y="8995"/>
                  </a:cubicBezTo>
                  <a:cubicBezTo>
                    <a:pt x="8833" y="8853"/>
                    <a:pt x="8151" y="8683"/>
                    <a:pt x="7498" y="8456"/>
                  </a:cubicBezTo>
                  <a:cubicBezTo>
                    <a:pt x="6816" y="8200"/>
                    <a:pt x="6106" y="7973"/>
                    <a:pt x="5425" y="7689"/>
                  </a:cubicBezTo>
                  <a:cubicBezTo>
                    <a:pt x="4033" y="7064"/>
                    <a:pt x="2812" y="6184"/>
                    <a:pt x="1761" y="5076"/>
                  </a:cubicBezTo>
                  <a:cubicBezTo>
                    <a:pt x="1364" y="4650"/>
                    <a:pt x="966" y="4196"/>
                    <a:pt x="568" y="3770"/>
                  </a:cubicBezTo>
                  <a:cubicBezTo>
                    <a:pt x="540" y="3756"/>
                    <a:pt x="512" y="3749"/>
                    <a:pt x="483" y="3749"/>
                  </a:cubicBezTo>
                  <a:cubicBezTo>
                    <a:pt x="455" y="3749"/>
                    <a:pt x="426" y="3756"/>
                    <a:pt x="398" y="3770"/>
                  </a:cubicBezTo>
                  <a:cubicBezTo>
                    <a:pt x="341" y="3798"/>
                    <a:pt x="313" y="3855"/>
                    <a:pt x="341" y="3940"/>
                  </a:cubicBezTo>
                  <a:cubicBezTo>
                    <a:pt x="426" y="4224"/>
                    <a:pt x="625" y="4508"/>
                    <a:pt x="852" y="4764"/>
                  </a:cubicBezTo>
                  <a:cubicBezTo>
                    <a:pt x="1846" y="5985"/>
                    <a:pt x="3068" y="7036"/>
                    <a:pt x="4459" y="7831"/>
                  </a:cubicBezTo>
                  <a:cubicBezTo>
                    <a:pt x="5680" y="8484"/>
                    <a:pt x="6958" y="8995"/>
                    <a:pt x="8293" y="9308"/>
                  </a:cubicBezTo>
                  <a:lnTo>
                    <a:pt x="9940" y="9705"/>
                  </a:lnTo>
                  <a:cubicBezTo>
                    <a:pt x="10167" y="9762"/>
                    <a:pt x="10366" y="9876"/>
                    <a:pt x="10508" y="10075"/>
                  </a:cubicBezTo>
                  <a:cubicBezTo>
                    <a:pt x="11048" y="10756"/>
                    <a:pt x="11530" y="11495"/>
                    <a:pt x="11985" y="12261"/>
                  </a:cubicBezTo>
                  <a:cubicBezTo>
                    <a:pt x="12013" y="12318"/>
                    <a:pt x="12013" y="12403"/>
                    <a:pt x="12013" y="12460"/>
                  </a:cubicBezTo>
                  <a:cubicBezTo>
                    <a:pt x="12013" y="12517"/>
                    <a:pt x="11985" y="12602"/>
                    <a:pt x="11900" y="12602"/>
                  </a:cubicBezTo>
                  <a:cubicBezTo>
                    <a:pt x="11758" y="12602"/>
                    <a:pt x="11587" y="12574"/>
                    <a:pt x="11445" y="12574"/>
                  </a:cubicBezTo>
                  <a:cubicBezTo>
                    <a:pt x="10395" y="12375"/>
                    <a:pt x="9315" y="12148"/>
                    <a:pt x="8265" y="11949"/>
                  </a:cubicBezTo>
                  <a:cubicBezTo>
                    <a:pt x="7753" y="11864"/>
                    <a:pt x="7271" y="11807"/>
                    <a:pt x="6759" y="11693"/>
                  </a:cubicBezTo>
                  <a:cubicBezTo>
                    <a:pt x="4999" y="11324"/>
                    <a:pt x="3352" y="10501"/>
                    <a:pt x="1932" y="9365"/>
                  </a:cubicBezTo>
                  <a:cubicBezTo>
                    <a:pt x="1449" y="8967"/>
                    <a:pt x="994" y="8569"/>
                    <a:pt x="540" y="8172"/>
                  </a:cubicBezTo>
                  <a:cubicBezTo>
                    <a:pt x="398" y="8087"/>
                    <a:pt x="284" y="8001"/>
                    <a:pt x="142" y="7916"/>
                  </a:cubicBezTo>
                  <a:cubicBezTo>
                    <a:pt x="134" y="7908"/>
                    <a:pt x="123" y="7905"/>
                    <a:pt x="112" y="7905"/>
                  </a:cubicBezTo>
                  <a:cubicBezTo>
                    <a:pt x="83" y="7905"/>
                    <a:pt x="49" y="7925"/>
                    <a:pt x="29" y="7945"/>
                  </a:cubicBezTo>
                  <a:cubicBezTo>
                    <a:pt x="0" y="7973"/>
                    <a:pt x="0" y="8001"/>
                    <a:pt x="0" y="8058"/>
                  </a:cubicBezTo>
                  <a:cubicBezTo>
                    <a:pt x="0" y="8115"/>
                    <a:pt x="0" y="8172"/>
                    <a:pt x="29" y="8229"/>
                  </a:cubicBezTo>
                  <a:cubicBezTo>
                    <a:pt x="114" y="8342"/>
                    <a:pt x="171" y="8427"/>
                    <a:pt x="256" y="8484"/>
                  </a:cubicBezTo>
                  <a:cubicBezTo>
                    <a:pt x="994" y="9251"/>
                    <a:pt x="1818" y="9961"/>
                    <a:pt x="2698" y="10557"/>
                  </a:cubicBezTo>
                  <a:cubicBezTo>
                    <a:pt x="2954" y="10728"/>
                    <a:pt x="3210" y="10870"/>
                    <a:pt x="3465" y="11012"/>
                  </a:cubicBezTo>
                  <a:cubicBezTo>
                    <a:pt x="4402" y="11523"/>
                    <a:pt x="5396" y="11892"/>
                    <a:pt x="6390" y="12148"/>
                  </a:cubicBezTo>
                  <a:cubicBezTo>
                    <a:pt x="6731" y="12233"/>
                    <a:pt x="7072" y="12318"/>
                    <a:pt x="7413" y="12375"/>
                  </a:cubicBezTo>
                  <a:cubicBezTo>
                    <a:pt x="8492" y="12545"/>
                    <a:pt x="9514" y="12716"/>
                    <a:pt x="10593" y="12914"/>
                  </a:cubicBezTo>
                  <a:cubicBezTo>
                    <a:pt x="11161" y="13000"/>
                    <a:pt x="11729" y="13113"/>
                    <a:pt x="12297" y="13312"/>
                  </a:cubicBezTo>
                  <a:cubicBezTo>
                    <a:pt x="12553" y="13397"/>
                    <a:pt x="12780" y="13596"/>
                    <a:pt x="12894" y="13852"/>
                  </a:cubicBezTo>
                  <a:cubicBezTo>
                    <a:pt x="13348" y="14874"/>
                    <a:pt x="13802" y="15896"/>
                    <a:pt x="14285" y="16890"/>
                  </a:cubicBezTo>
                  <a:cubicBezTo>
                    <a:pt x="14285" y="16976"/>
                    <a:pt x="14314" y="17032"/>
                    <a:pt x="14314" y="17118"/>
                  </a:cubicBezTo>
                  <a:cubicBezTo>
                    <a:pt x="13178" y="17089"/>
                    <a:pt x="12042" y="17004"/>
                    <a:pt x="10906" y="16834"/>
                  </a:cubicBezTo>
                  <a:cubicBezTo>
                    <a:pt x="10139" y="16692"/>
                    <a:pt x="9372" y="16464"/>
                    <a:pt x="8662" y="16180"/>
                  </a:cubicBezTo>
                  <a:cubicBezTo>
                    <a:pt x="7413" y="15612"/>
                    <a:pt x="6248" y="14931"/>
                    <a:pt x="5197" y="14079"/>
                  </a:cubicBezTo>
                  <a:lnTo>
                    <a:pt x="4175" y="13369"/>
                  </a:lnTo>
                  <a:cubicBezTo>
                    <a:pt x="4147" y="13355"/>
                    <a:pt x="4118" y="13348"/>
                    <a:pt x="4090" y="13348"/>
                  </a:cubicBezTo>
                  <a:cubicBezTo>
                    <a:pt x="4062" y="13348"/>
                    <a:pt x="4033" y="13355"/>
                    <a:pt x="4005" y="13369"/>
                  </a:cubicBezTo>
                  <a:cubicBezTo>
                    <a:pt x="3891" y="13454"/>
                    <a:pt x="3948" y="13539"/>
                    <a:pt x="4005" y="13596"/>
                  </a:cubicBezTo>
                  <a:cubicBezTo>
                    <a:pt x="4090" y="13710"/>
                    <a:pt x="4175" y="13795"/>
                    <a:pt x="4260" y="13908"/>
                  </a:cubicBezTo>
                  <a:cubicBezTo>
                    <a:pt x="5709" y="15073"/>
                    <a:pt x="7214" y="16180"/>
                    <a:pt x="8975" y="16805"/>
                  </a:cubicBezTo>
                  <a:cubicBezTo>
                    <a:pt x="9827" y="17146"/>
                    <a:pt x="10735" y="17345"/>
                    <a:pt x="11644" y="17430"/>
                  </a:cubicBezTo>
                  <a:cubicBezTo>
                    <a:pt x="12240" y="17487"/>
                    <a:pt x="12808" y="17515"/>
                    <a:pt x="13405" y="17544"/>
                  </a:cubicBezTo>
                  <a:cubicBezTo>
                    <a:pt x="13604" y="17572"/>
                    <a:pt x="13802" y="17572"/>
                    <a:pt x="14001" y="17572"/>
                  </a:cubicBezTo>
                  <a:cubicBezTo>
                    <a:pt x="14626" y="17629"/>
                    <a:pt x="14598" y="17629"/>
                    <a:pt x="14796" y="18225"/>
                  </a:cubicBezTo>
                  <a:cubicBezTo>
                    <a:pt x="15080" y="19049"/>
                    <a:pt x="15421" y="19815"/>
                    <a:pt x="15734" y="20611"/>
                  </a:cubicBezTo>
                  <a:cubicBezTo>
                    <a:pt x="15762" y="20696"/>
                    <a:pt x="15790" y="20781"/>
                    <a:pt x="15819" y="20866"/>
                  </a:cubicBezTo>
                  <a:cubicBezTo>
                    <a:pt x="15875" y="21008"/>
                    <a:pt x="16046" y="21150"/>
                    <a:pt x="15904" y="21349"/>
                  </a:cubicBezTo>
                  <a:cubicBezTo>
                    <a:pt x="15849" y="21425"/>
                    <a:pt x="15787" y="21451"/>
                    <a:pt x="15719" y="21451"/>
                  </a:cubicBezTo>
                  <a:cubicBezTo>
                    <a:pt x="15609" y="21451"/>
                    <a:pt x="15487" y="21384"/>
                    <a:pt x="15364" y="21349"/>
                  </a:cubicBezTo>
                  <a:cubicBezTo>
                    <a:pt x="14995" y="21235"/>
                    <a:pt x="14598" y="21207"/>
                    <a:pt x="14228" y="21122"/>
                  </a:cubicBezTo>
                  <a:cubicBezTo>
                    <a:pt x="13348" y="20895"/>
                    <a:pt x="12524" y="20554"/>
                    <a:pt x="11758" y="20071"/>
                  </a:cubicBezTo>
                  <a:cubicBezTo>
                    <a:pt x="11587" y="19986"/>
                    <a:pt x="11417" y="19901"/>
                    <a:pt x="11246" y="19815"/>
                  </a:cubicBezTo>
                  <a:cubicBezTo>
                    <a:pt x="11235" y="19812"/>
                    <a:pt x="11224" y="19810"/>
                    <a:pt x="11213" y="19810"/>
                  </a:cubicBezTo>
                  <a:cubicBezTo>
                    <a:pt x="11140" y="19810"/>
                    <a:pt x="11080" y="19884"/>
                    <a:pt x="11104" y="19957"/>
                  </a:cubicBezTo>
                  <a:cubicBezTo>
                    <a:pt x="11190" y="20156"/>
                    <a:pt x="11332" y="20298"/>
                    <a:pt x="11502" y="20412"/>
                  </a:cubicBezTo>
                  <a:cubicBezTo>
                    <a:pt x="12297" y="20980"/>
                    <a:pt x="13178" y="21377"/>
                    <a:pt x="14143" y="21605"/>
                  </a:cubicBezTo>
                  <a:cubicBezTo>
                    <a:pt x="14683" y="21690"/>
                    <a:pt x="15222" y="21832"/>
                    <a:pt x="15762" y="21917"/>
                  </a:cubicBezTo>
                  <a:cubicBezTo>
                    <a:pt x="16159" y="22002"/>
                    <a:pt x="16500" y="22315"/>
                    <a:pt x="16614" y="22712"/>
                  </a:cubicBezTo>
                  <a:cubicBezTo>
                    <a:pt x="16784" y="23166"/>
                    <a:pt x="16983" y="23592"/>
                    <a:pt x="17182" y="24018"/>
                  </a:cubicBezTo>
                  <a:cubicBezTo>
                    <a:pt x="17267" y="24217"/>
                    <a:pt x="17381" y="24359"/>
                    <a:pt x="17551" y="24501"/>
                  </a:cubicBezTo>
                  <a:cubicBezTo>
                    <a:pt x="17579" y="24515"/>
                    <a:pt x="17622" y="24523"/>
                    <a:pt x="17665" y="24523"/>
                  </a:cubicBezTo>
                  <a:cubicBezTo>
                    <a:pt x="17707" y="24523"/>
                    <a:pt x="17750" y="24515"/>
                    <a:pt x="17778" y="24501"/>
                  </a:cubicBezTo>
                  <a:cubicBezTo>
                    <a:pt x="17863" y="24444"/>
                    <a:pt x="17920" y="24359"/>
                    <a:pt x="17920" y="24274"/>
                  </a:cubicBezTo>
                  <a:cubicBezTo>
                    <a:pt x="17892" y="24160"/>
                    <a:pt x="17863" y="24018"/>
                    <a:pt x="17835" y="23905"/>
                  </a:cubicBezTo>
                  <a:cubicBezTo>
                    <a:pt x="17579" y="23280"/>
                    <a:pt x="17352" y="22684"/>
                    <a:pt x="17125" y="22059"/>
                  </a:cubicBezTo>
                  <a:cubicBezTo>
                    <a:pt x="17011" y="21832"/>
                    <a:pt x="17011" y="21576"/>
                    <a:pt x="17068" y="21349"/>
                  </a:cubicBezTo>
                  <a:cubicBezTo>
                    <a:pt x="17324" y="20412"/>
                    <a:pt x="17466" y="19418"/>
                    <a:pt x="17466" y="18452"/>
                  </a:cubicBezTo>
                  <a:cubicBezTo>
                    <a:pt x="17494" y="18197"/>
                    <a:pt x="17437" y="17969"/>
                    <a:pt x="17381" y="17742"/>
                  </a:cubicBezTo>
                  <a:cubicBezTo>
                    <a:pt x="17381" y="17714"/>
                    <a:pt x="17324" y="17686"/>
                    <a:pt x="17267" y="17686"/>
                  </a:cubicBezTo>
                  <a:cubicBezTo>
                    <a:pt x="17259" y="17678"/>
                    <a:pt x="17250" y="17674"/>
                    <a:pt x="17240" y="17674"/>
                  </a:cubicBezTo>
                  <a:cubicBezTo>
                    <a:pt x="17212" y="17674"/>
                    <a:pt x="17182" y="17701"/>
                    <a:pt x="17182" y="17742"/>
                  </a:cubicBezTo>
                  <a:cubicBezTo>
                    <a:pt x="17153" y="17827"/>
                    <a:pt x="17125" y="17941"/>
                    <a:pt x="17125" y="18055"/>
                  </a:cubicBezTo>
                  <a:cubicBezTo>
                    <a:pt x="17068" y="18566"/>
                    <a:pt x="17040" y="19049"/>
                    <a:pt x="17011" y="19560"/>
                  </a:cubicBezTo>
                  <a:cubicBezTo>
                    <a:pt x="16955" y="19929"/>
                    <a:pt x="16869" y="20327"/>
                    <a:pt x="16784" y="20724"/>
                  </a:cubicBezTo>
                  <a:cubicBezTo>
                    <a:pt x="16784" y="20753"/>
                    <a:pt x="16727" y="20781"/>
                    <a:pt x="16699" y="20781"/>
                  </a:cubicBezTo>
                  <a:cubicBezTo>
                    <a:pt x="16671" y="20781"/>
                    <a:pt x="16614" y="20753"/>
                    <a:pt x="16585" y="20724"/>
                  </a:cubicBezTo>
                  <a:cubicBezTo>
                    <a:pt x="16443" y="20327"/>
                    <a:pt x="16273" y="19929"/>
                    <a:pt x="16103" y="19503"/>
                  </a:cubicBezTo>
                  <a:cubicBezTo>
                    <a:pt x="16074" y="19418"/>
                    <a:pt x="16046" y="19304"/>
                    <a:pt x="16017" y="19191"/>
                  </a:cubicBezTo>
                  <a:cubicBezTo>
                    <a:pt x="15648" y="18168"/>
                    <a:pt x="15592" y="18140"/>
                    <a:pt x="15904" y="17118"/>
                  </a:cubicBezTo>
                  <a:cubicBezTo>
                    <a:pt x="16273" y="15840"/>
                    <a:pt x="16415" y="14505"/>
                    <a:pt x="16358" y="13170"/>
                  </a:cubicBezTo>
                  <a:cubicBezTo>
                    <a:pt x="16330" y="12744"/>
                    <a:pt x="16301" y="12290"/>
                    <a:pt x="16245" y="11864"/>
                  </a:cubicBezTo>
                  <a:cubicBezTo>
                    <a:pt x="16245" y="11551"/>
                    <a:pt x="16131" y="11267"/>
                    <a:pt x="15932" y="11012"/>
                  </a:cubicBezTo>
                  <a:cubicBezTo>
                    <a:pt x="15904" y="10983"/>
                    <a:pt x="15875" y="10983"/>
                    <a:pt x="15819" y="10983"/>
                  </a:cubicBezTo>
                  <a:cubicBezTo>
                    <a:pt x="15762" y="10983"/>
                    <a:pt x="15705" y="11040"/>
                    <a:pt x="15734" y="11125"/>
                  </a:cubicBezTo>
                  <a:cubicBezTo>
                    <a:pt x="15989" y="12290"/>
                    <a:pt x="15875" y="13454"/>
                    <a:pt x="15904" y="14647"/>
                  </a:cubicBezTo>
                  <a:cubicBezTo>
                    <a:pt x="15875" y="15470"/>
                    <a:pt x="15734" y="16294"/>
                    <a:pt x="15478" y="17089"/>
                  </a:cubicBezTo>
                  <a:cubicBezTo>
                    <a:pt x="15450" y="17118"/>
                    <a:pt x="15421" y="17146"/>
                    <a:pt x="15393" y="17146"/>
                  </a:cubicBezTo>
                  <a:cubicBezTo>
                    <a:pt x="15373" y="17159"/>
                    <a:pt x="15356" y="17165"/>
                    <a:pt x="15342" y="17165"/>
                  </a:cubicBezTo>
                  <a:cubicBezTo>
                    <a:pt x="15294" y="17165"/>
                    <a:pt x="15273" y="17104"/>
                    <a:pt x="15251" y="17061"/>
                  </a:cubicBezTo>
                  <a:cubicBezTo>
                    <a:pt x="15052" y="16692"/>
                    <a:pt x="14882" y="16294"/>
                    <a:pt x="14711" y="15953"/>
                  </a:cubicBezTo>
                  <a:cubicBezTo>
                    <a:pt x="14342" y="15215"/>
                    <a:pt x="14001" y="14476"/>
                    <a:pt x="13632" y="13766"/>
                  </a:cubicBezTo>
                  <a:cubicBezTo>
                    <a:pt x="13547" y="13596"/>
                    <a:pt x="13490" y="13397"/>
                    <a:pt x="13518" y="13198"/>
                  </a:cubicBezTo>
                  <a:cubicBezTo>
                    <a:pt x="13575" y="12744"/>
                    <a:pt x="13604" y="12290"/>
                    <a:pt x="13660" y="11835"/>
                  </a:cubicBezTo>
                  <a:cubicBezTo>
                    <a:pt x="13746" y="11296"/>
                    <a:pt x="13802" y="10756"/>
                    <a:pt x="13802" y="10217"/>
                  </a:cubicBezTo>
                  <a:cubicBezTo>
                    <a:pt x="13802" y="9620"/>
                    <a:pt x="13746" y="9024"/>
                    <a:pt x="13632" y="8427"/>
                  </a:cubicBezTo>
                  <a:cubicBezTo>
                    <a:pt x="13462" y="7547"/>
                    <a:pt x="13263" y="6695"/>
                    <a:pt x="12979" y="5843"/>
                  </a:cubicBezTo>
                  <a:cubicBezTo>
                    <a:pt x="12950" y="5730"/>
                    <a:pt x="12894" y="5644"/>
                    <a:pt x="12837" y="5559"/>
                  </a:cubicBezTo>
                  <a:cubicBezTo>
                    <a:pt x="12816" y="5495"/>
                    <a:pt x="12778" y="5463"/>
                    <a:pt x="12725" y="5463"/>
                  </a:cubicBezTo>
                  <a:cubicBezTo>
                    <a:pt x="12707" y="5463"/>
                    <a:pt x="12688" y="5467"/>
                    <a:pt x="12666" y="5474"/>
                  </a:cubicBezTo>
                  <a:cubicBezTo>
                    <a:pt x="12581" y="5474"/>
                    <a:pt x="12524" y="5559"/>
                    <a:pt x="12581" y="5673"/>
                  </a:cubicBezTo>
                  <a:cubicBezTo>
                    <a:pt x="12695" y="6298"/>
                    <a:pt x="12837" y="6951"/>
                    <a:pt x="13007" y="7575"/>
                  </a:cubicBezTo>
                  <a:cubicBezTo>
                    <a:pt x="13320" y="8825"/>
                    <a:pt x="13405" y="10131"/>
                    <a:pt x="13263" y="11409"/>
                  </a:cubicBezTo>
                  <a:cubicBezTo>
                    <a:pt x="13206" y="11779"/>
                    <a:pt x="13121" y="12119"/>
                    <a:pt x="13064" y="12489"/>
                  </a:cubicBezTo>
                  <a:cubicBezTo>
                    <a:pt x="12837" y="12432"/>
                    <a:pt x="12780" y="12290"/>
                    <a:pt x="12695" y="12176"/>
                  </a:cubicBezTo>
                  <a:cubicBezTo>
                    <a:pt x="12155" y="11381"/>
                    <a:pt x="11644" y="10614"/>
                    <a:pt x="11104" y="9847"/>
                  </a:cubicBezTo>
                  <a:cubicBezTo>
                    <a:pt x="10991" y="9705"/>
                    <a:pt x="10906" y="9507"/>
                    <a:pt x="10877" y="9308"/>
                  </a:cubicBezTo>
                  <a:cubicBezTo>
                    <a:pt x="10849" y="9052"/>
                    <a:pt x="10849" y="8797"/>
                    <a:pt x="10849" y="8541"/>
                  </a:cubicBezTo>
                  <a:cubicBezTo>
                    <a:pt x="10962" y="6866"/>
                    <a:pt x="10792" y="5218"/>
                    <a:pt x="10309" y="3628"/>
                  </a:cubicBezTo>
                  <a:cubicBezTo>
                    <a:pt x="9997" y="2691"/>
                    <a:pt x="9543" y="1782"/>
                    <a:pt x="9003" y="987"/>
                  </a:cubicBezTo>
                  <a:cubicBezTo>
                    <a:pt x="8833" y="703"/>
                    <a:pt x="8634" y="447"/>
                    <a:pt x="8435" y="192"/>
                  </a:cubicBezTo>
                  <a:cubicBezTo>
                    <a:pt x="8407" y="135"/>
                    <a:pt x="8321" y="78"/>
                    <a:pt x="8265" y="21"/>
                  </a:cubicBezTo>
                  <a:cubicBezTo>
                    <a:pt x="8236" y="7"/>
                    <a:pt x="8201" y="0"/>
                    <a:pt x="8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4"/>
            <p:cNvSpPr/>
            <p:nvPr/>
          </p:nvSpPr>
          <p:spPr>
            <a:xfrm>
              <a:off x="943125" y="1115925"/>
              <a:ext cx="4975" cy="2850"/>
            </a:xfrm>
            <a:custGeom>
              <a:avLst/>
              <a:gdLst/>
              <a:ahLst/>
              <a:cxnLst/>
              <a:rect l="l" t="t" r="r" b="b"/>
              <a:pathLst>
                <a:path w="199" h="114" extrusionOk="0">
                  <a:moveTo>
                    <a:pt x="29" y="0"/>
                  </a:moveTo>
                  <a:lnTo>
                    <a:pt x="0" y="28"/>
                  </a:lnTo>
                  <a:cubicBezTo>
                    <a:pt x="29" y="57"/>
                    <a:pt x="57" y="114"/>
                    <a:pt x="85" y="114"/>
                  </a:cubicBezTo>
                  <a:cubicBezTo>
                    <a:pt x="114" y="114"/>
                    <a:pt x="142" y="85"/>
                    <a:pt x="171" y="85"/>
                  </a:cubicBezTo>
                  <a:cubicBezTo>
                    <a:pt x="199" y="57"/>
                    <a:pt x="142" y="57"/>
                    <a:pt x="142" y="57"/>
                  </a:cubicBezTo>
                  <a:cubicBezTo>
                    <a:pt x="85" y="28"/>
                    <a:pt x="57" y="28"/>
                    <a:pt x="29" y="0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4"/>
            <p:cNvSpPr/>
            <p:nvPr/>
          </p:nvSpPr>
          <p:spPr>
            <a:xfrm>
              <a:off x="1009150" y="1208200"/>
              <a:ext cx="725" cy="1450"/>
            </a:xfrm>
            <a:custGeom>
              <a:avLst/>
              <a:gdLst/>
              <a:ahLst/>
              <a:cxnLst/>
              <a:rect l="l" t="t" r="r" b="b"/>
              <a:pathLst>
                <a:path w="29" h="58" extrusionOk="0">
                  <a:moveTo>
                    <a:pt x="29" y="1"/>
                  </a:moveTo>
                  <a:lnTo>
                    <a:pt x="0" y="29"/>
                  </a:lnTo>
                  <a:lnTo>
                    <a:pt x="29" y="5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4"/>
            <p:cNvSpPr/>
            <p:nvPr/>
          </p:nvSpPr>
          <p:spPr>
            <a:xfrm>
              <a:off x="764925" y="3212325"/>
              <a:ext cx="727725" cy="1214925"/>
            </a:xfrm>
            <a:custGeom>
              <a:avLst/>
              <a:gdLst/>
              <a:ahLst/>
              <a:cxnLst/>
              <a:rect l="l" t="t" r="r" b="b"/>
              <a:pathLst>
                <a:path w="29109" h="48597" extrusionOk="0">
                  <a:moveTo>
                    <a:pt x="28401" y="0"/>
                  </a:moveTo>
                  <a:cubicBezTo>
                    <a:pt x="28303" y="0"/>
                    <a:pt x="28204" y="29"/>
                    <a:pt x="28115" y="91"/>
                  </a:cubicBezTo>
                  <a:cubicBezTo>
                    <a:pt x="27945" y="205"/>
                    <a:pt x="27774" y="318"/>
                    <a:pt x="27632" y="432"/>
                  </a:cubicBezTo>
                  <a:cubicBezTo>
                    <a:pt x="26865" y="1000"/>
                    <a:pt x="26042" y="1454"/>
                    <a:pt x="25161" y="1767"/>
                  </a:cubicBezTo>
                  <a:cubicBezTo>
                    <a:pt x="23770" y="2278"/>
                    <a:pt x="22322" y="2647"/>
                    <a:pt x="20845" y="2817"/>
                  </a:cubicBezTo>
                  <a:cubicBezTo>
                    <a:pt x="19141" y="3073"/>
                    <a:pt x="17465" y="3187"/>
                    <a:pt x="15761" y="3187"/>
                  </a:cubicBezTo>
                  <a:cubicBezTo>
                    <a:pt x="15080" y="3187"/>
                    <a:pt x="14398" y="3130"/>
                    <a:pt x="13717" y="3101"/>
                  </a:cubicBezTo>
                  <a:cubicBezTo>
                    <a:pt x="12893" y="3045"/>
                    <a:pt x="12041" y="2988"/>
                    <a:pt x="11218" y="2903"/>
                  </a:cubicBezTo>
                  <a:cubicBezTo>
                    <a:pt x="10508" y="2817"/>
                    <a:pt x="9826" y="2732"/>
                    <a:pt x="9116" y="2647"/>
                  </a:cubicBezTo>
                  <a:cubicBezTo>
                    <a:pt x="8548" y="2562"/>
                    <a:pt x="7980" y="2420"/>
                    <a:pt x="7384" y="2363"/>
                  </a:cubicBezTo>
                  <a:cubicBezTo>
                    <a:pt x="6163" y="2221"/>
                    <a:pt x="4941" y="1880"/>
                    <a:pt x="3749" y="1653"/>
                  </a:cubicBezTo>
                  <a:cubicBezTo>
                    <a:pt x="2840" y="1511"/>
                    <a:pt x="1960" y="1284"/>
                    <a:pt x="1108" y="1085"/>
                  </a:cubicBezTo>
                  <a:cubicBezTo>
                    <a:pt x="1033" y="1066"/>
                    <a:pt x="959" y="1058"/>
                    <a:pt x="886" y="1058"/>
                  </a:cubicBezTo>
                  <a:cubicBezTo>
                    <a:pt x="408" y="1058"/>
                    <a:pt x="4" y="1444"/>
                    <a:pt x="28" y="1937"/>
                  </a:cubicBezTo>
                  <a:cubicBezTo>
                    <a:pt x="28" y="3045"/>
                    <a:pt x="0" y="4181"/>
                    <a:pt x="0" y="5288"/>
                  </a:cubicBezTo>
                  <a:cubicBezTo>
                    <a:pt x="57" y="13155"/>
                    <a:pt x="0" y="20993"/>
                    <a:pt x="142" y="28831"/>
                  </a:cubicBezTo>
                  <a:cubicBezTo>
                    <a:pt x="170" y="31869"/>
                    <a:pt x="170" y="34908"/>
                    <a:pt x="199" y="37947"/>
                  </a:cubicBezTo>
                  <a:lnTo>
                    <a:pt x="199" y="44933"/>
                  </a:lnTo>
                  <a:lnTo>
                    <a:pt x="199" y="46012"/>
                  </a:lnTo>
                  <a:lnTo>
                    <a:pt x="284" y="46069"/>
                  </a:lnTo>
                  <a:cubicBezTo>
                    <a:pt x="1193" y="46495"/>
                    <a:pt x="2102" y="46864"/>
                    <a:pt x="3067" y="47176"/>
                  </a:cubicBezTo>
                  <a:cubicBezTo>
                    <a:pt x="6475" y="48114"/>
                    <a:pt x="10025" y="48596"/>
                    <a:pt x="13575" y="48596"/>
                  </a:cubicBezTo>
                  <a:cubicBezTo>
                    <a:pt x="16102" y="48568"/>
                    <a:pt x="18658" y="48341"/>
                    <a:pt x="21157" y="47886"/>
                  </a:cubicBezTo>
                  <a:cubicBezTo>
                    <a:pt x="22975" y="47546"/>
                    <a:pt x="24764" y="47006"/>
                    <a:pt x="26468" y="46296"/>
                  </a:cubicBezTo>
                  <a:cubicBezTo>
                    <a:pt x="27377" y="45899"/>
                    <a:pt x="28229" y="45387"/>
                    <a:pt x="29052" y="44791"/>
                  </a:cubicBezTo>
                  <a:lnTo>
                    <a:pt x="29024" y="43485"/>
                  </a:lnTo>
                  <a:lnTo>
                    <a:pt x="29024" y="28802"/>
                  </a:lnTo>
                  <a:lnTo>
                    <a:pt x="29024" y="22498"/>
                  </a:lnTo>
                  <a:lnTo>
                    <a:pt x="29109" y="22498"/>
                  </a:lnTo>
                  <a:lnTo>
                    <a:pt x="29109" y="3329"/>
                  </a:lnTo>
                  <a:cubicBezTo>
                    <a:pt x="29109" y="2704"/>
                    <a:pt x="29081" y="2079"/>
                    <a:pt x="29109" y="1426"/>
                  </a:cubicBezTo>
                  <a:cubicBezTo>
                    <a:pt x="29109" y="1057"/>
                    <a:pt x="29024" y="716"/>
                    <a:pt x="28882" y="375"/>
                  </a:cubicBezTo>
                  <a:cubicBezTo>
                    <a:pt x="28823" y="141"/>
                    <a:pt x="28617" y="0"/>
                    <a:pt x="28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4"/>
            <p:cNvSpPr/>
            <p:nvPr/>
          </p:nvSpPr>
          <p:spPr>
            <a:xfrm>
              <a:off x="744975" y="3270575"/>
              <a:ext cx="770625" cy="1091350"/>
            </a:xfrm>
            <a:custGeom>
              <a:avLst/>
              <a:gdLst/>
              <a:ahLst/>
              <a:cxnLst/>
              <a:rect l="l" t="t" r="r" b="b"/>
              <a:pathLst>
                <a:path w="30825" h="43654" extrusionOk="0">
                  <a:moveTo>
                    <a:pt x="29855" y="0"/>
                  </a:moveTo>
                  <a:cubicBezTo>
                    <a:pt x="29834" y="0"/>
                    <a:pt x="29814" y="2"/>
                    <a:pt x="29793" y="5"/>
                  </a:cubicBezTo>
                  <a:cubicBezTo>
                    <a:pt x="29623" y="33"/>
                    <a:pt x="29509" y="90"/>
                    <a:pt x="29396" y="203"/>
                  </a:cubicBezTo>
                  <a:cubicBezTo>
                    <a:pt x="28203" y="970"/>
                    <a:pt x="26925" y="1567"/>
                    <a:pt x="25562" y="1936"/>
                  </a:cubicBezTo>
                  <a:cubicBezTo>
                    <a:pt x="22608" y="2788"/>
                    <a:pt x="19570" y="3271"/>
                    <a:pt x="16503" y="3356"/>
                  </a:cubicBezTo>
                  <a:cubicBezTo>
                    <a:pt x="15660" y="3401"/>
                    <a:pt x="14818" y="3423"/>
                    <a:pt x="13977" y="3423"/>
                  </a:cubicBezTo>
                  <a:cubicBezTo>
                    <a:pt x="12180" y="3423"/>
                    <a:pt x="10387" y="3322"/>
                    <a:pt x="8608" y="3129"/>
                  </a:cubicBezTo>
                  <a:cubicBezTo>
                    <a:pt x="6137" y="2873"/>
                    <a:pt x="3723" y="2305"/>
                    <a:pt x="1394" y="1453"/>
                  </a:cubicBezTo>
                  <a:cubicBezTo>
                    <a:pt x="1196" y="1396"/>
                    <a:pt x="1025" y="1339"/>
                    <a:pt x="826" y="1283"/>
                  </a:cubicBezTo>
                  <a:cubicBezTo>
                    <a:pt x="774" y="1260"/>
                    <a:pt x="719" y="1250"/>
                    <a:pt x="662" y="1250"/>
                  </a:cubicBezTo>
                  <a:cubicBezTo>
                    <a:pt x="504" y="1250"/>
                    <a:pt x="342" y="1335"/>
                    <a:pt x="258" y="1481"/>
                  </a:cubicBezTo>
                  <a:cubicBezTo>
                    <a:pt x="173" y="1709"/>
                    <a:pt x="230" y="1936"/>
                    <a:pt x="429" y="2078"/>
                  </a:cubicBezTo>
                  <a:cubicBezTo>
                    <a:pt x="571" y="2191"/>
                    <a:pt x="713" y="2277"/>
                    <a:pt x="855" y="2333"/>
                  </a:cubicBezTo>
                  <a:cubicBezTo>
                    <a:pt x="1224" y="2532"/>
                    <a:pt x="1622" y="2703"/>
                    <a:pt x="1991" y="2845"/>
                  </a:cubicBezTo>
                  <a:cubicBezTo>
                    <a:pt x="3439" y="3356"/>
                    <a:pt x="4916" y="3753"/>
                    <a:pt x="6449" y="3981"/>
                  </a:cubicBezTo>
                  <a:cubicBezTo>
                    <a:pt x="8674" y="4356"/>
                    <a:pt x="10950" y="4579"/>
                    <a:pt x="13228" y="4579"/>
                  </a:cubicBezTo>
                  <a:cubicBezTo>
                    <a:pt x="13364" y="4579"/>
                    <a:pt x="13499" y="4578"/>
                    <a:pt x="13634" y="4577"/>
                  </a:cubicBezTo>
                  <a:cubicBezTo>
                    <a:pt x="13796" y="4579"/>
                    <a:pt x="13959" y="4580"/>
                    <a:pt x="14121" y="4580"/>
                  </a:cubicBezTo>
                  <a:cubicBezTo>
                    <a:pt x="16543" y="4580"/>
                    <a:pt x="18963" y="4382"/>
                    <a:pt x="21359" y="4009"/>
                  </a:cubicBezTo>
                  <a:cubicBezTo>
                    <a:pt x="23205" y="3725"/>
                    <a:pt x="25022" y="3271"/>
                    <a:pt x="26783" y="2674"/>
                  </a:cubicBezTo>
                  <a:cubicBezTo>
                    <a:pt x="27834" y="2305"/>
                    <a:pt x="28828" y="1822"/>
                    <a:pt x="29737" y="1254"/>
                  </a:cubicBezTo>
                  <a:cubicBezTo>
                    <a:pt x="29935" y="1112"/>
                    <a:pt x="30106" y="999"/>
                    <a:pt x="30248" y="828"/>
                  </a:cubicBezTo>
                  <a:cubicBezTo>
                    <a:pt x="30390" y="686"/>
                    <a:pt x="30418" y="459"/>
                    <a:pt x="30333" y="289"/>
                  </a:cubicBezTo>
                  <a:cubicBezTo>
                    <a:pt x="30231" y="110"/>
                    <a:pt x="30037" y="0"/>
                    <a:pt x="29855" y="0"/>
                  </a:cubicBezTo>
                  <a:close/>
                  <a:moveTo>
                    <a:pt x="30190" y="3316"/>
                  </a:moveTo>
                  <a:cubicBezTo>
                    <a:pt x="30103" y="3316"/>
                    <a:pt x="30015" y="3339"/>
                    <a:pt x="29935" y="3384"/>
                  </a:cubicBezTo>
                  <a:cubicBezTo>
                    <a:pt x="29822" y="3469"/>
                    <a:pt x="29680" y="3555"/>
                    <a:pt x="29595" y="3640"/>
                  </a:cubicBezTo>
                  <a:cubicBezTo>
                    <a:pt x="29140" y="4009"/>
                    <a:pt x="28629" y="4350"/>
                    <a:pt x="28118" y="4577"/>
                  </a:cubicBezTo>
                  <a:cubicBezTo>
                    <a:pt x="27379" y="4946"/>
                    <a:pt x="26641" y="5230"/>
                    <a:pt x="25874" y="5457"/>
                  </a:cubicBezTo>
                  <a:cubicBezTo>
                    <a:pt x="23148" y="6252"/>
                    <a:pt x="20365" y="6678"/>
                    <a:pt x="17525" y="6764"/>
                  </a:cubicBezTo>
                  <a:cubicBezTo>
                    <a:pt x="16650" y="6807"/>
                    <a:pt x="15771" y="6830"/>
                    <a:pt x="14890" y="6830"/>
                  </a:cubicBezTo>
                  <a:cubicBezTo>
                    <a:pt x="13485" y="6830"/>
                    <a:pt x="12078" y="6772"/>
                    <a:pt x="10681" y="6650"/>
                  </a:cubicBezTo>
                  <a:cubicBezTo>
                    <a:pt x="9261" y="6536"/>
                    <a:pt x="7869" y="6366"/>
                    <a:pt x="6478" y="6139"/>
                  </a:cubicBezTo>
                  <a:cubicBezTo>
                    <a:pt x="4717" y="5826"/>
                    <a:pt x="2956" y="5400"/>
                    <a:pt x="1252" y="4861"/>
                  </a:cubicBezTo>
                  <a:cubicBezTo>
                    <a:pt x="1082" y="4804"/>
                    <a:pt x="912" y="4747"/>
                    <a:pt x="741" y="4719"/>
                  </a:cubicBezTo>
                  <a:cubicBezTo>
                    <a:pt x="711" y="4714"/>
                    <a:pt x="683" y="4712"/>
                    <a:pt x="655" y="4712"/>
                  </a:cubicBezTo>
                  <a:cubicBezTo>
                    <a:pt x="203" y="4712"/>
                    <a:pt x="1" y="5330"/>
                    <a:pt x="429" y="5571"/>
                  </a:cubicBezTo>
                  <a:cubicBezTo>
                    <a:pt x="656" y="5713"/>
                    <a:pt x="883" y="5826"/>
                    <a:pt x="1139" y="5912"/>
                  </a:cubicBezTo>
                  <a:cubicBezTo>
                    <a:pt x="2502" y="6423"/>
                    <a:pt x="3922" y="6792"/>
                    <a:pt x="5342" y="7076"/>
                  </a:cubicBezTo>
                  <a:cubicBezTo>
                    <a:pt x="8466" y="7672"/>
                    <a:pt x="11618" y="7956"/>
                    <a:pt x="14799" y="7956"/>
                  </a:cubicBezTo>
                  <a:cubicBezTo>
                    <a:pt x="15991" y="7956"/>
                    <a:pt x="17156" y="7928"/>
                    <a:pt x="18320" y="7814"/>
                  </a:cubicBezTo>
                  <a:cubicBezTo>
                    <a:pt x="20450" y="7701"/>
                    <a:pt x="22580" y="7388"/>
                    <a:pt x="24653" y="6906"/>
                  </a:cubicBezTo>
                  <a:cubicBezTo>
                    <a:pt x="26045" y="6593"/>
                    <a:pt x="27408" y="6110"/>
                    <a:pt x="28714" y="5486"/>
                  </a:cubicBezTo>
                  <a:cubicBezTo>
                    <a:pt x="29254" y="5230"/>
                    <a:pt x="29765" y="4889"/>
                    <a:pt x="30219" y="4492"/>
                  </a:cubicBezTo>
                  <a:cubicBezTo>
                    <a:pt x="30390" y="4378"/>
                    <a:pt x="30503" y="4236"/>
                    <a:pt x="30617" y="4066"/>
                  </a:cubicBezTo>
                  <a:cubicBezTo>
                    <a:pt x="30730" y="3867"/>
                    <a:pt x="30702" y="3611"/>
                    <a:pt x="30532" y="3469"/>
                  </a:cubicBezTo>
                  <a:cubicBezTo>
                    <a:pt x="30446" y="3367"/>
                    <a:pt x="30320" y="3316"/>
                    <a:pt x="30190" y="3316"/>
                  </a:cubicBezTo>
                  <a:close/>
                  <a:moveTo>
                    <a:pt x="30216" y="6611"/>
                  </a:moveTo>
                  <a:cubicBezTo>
                    <a:pt x="30149" y="6611"/>
                    <a:pt x="30082" y="6624"/>
                    <a:pt x="30021" y="6650"/>
                  </a:cubicBezTo>
                  <a:cubicBezTo>
                    <a:pt x="29879" y="6735"/>
                    <a:pt x="29765" y="6820"/>
                    <a:pt x="29651" y="6906"/>
                  </a:cubicBezTo>
                  <a:cubicBezTo>
                    <a:pt x="29055" y="7445"/>
                    <a:pt x="28373" y="7871"/>
                    <a:pt x="27663" y="8240"/>
                  </a:cubicBezTo>
                  <a:cubicBezTo>
                    <a:pt x="26811" y="8638"/>
                    <a:pt x="25959" y="8979"/>
                    <a:pt x="25079" y="9263"/>
                  </a:cubicBezTo>
                  <a:cubicBezTo>
                    <a:pt x="22097" y="10171"/>
                    <a:pt x="19002" y="10654"/>
                    <a:pt x="15878" y="10711"/>
                  </a:cubicBezTo>
                  <a:cubicBezTo>
                    <a:pt x="15467" y="10726"/>
                    <a:pt x="15056" y="10733"/>
                    <a:pt x="14645" y="10733"/>
                  </a:cubicBezTo>
                  <a:cubicBezTo>
                    <a:pt x="13522" y="10733"/>
                    <a:pt x="12400" y="10681"/>
                    <a:pt x="11277" y="10597"/>
                  </a:cubicBezTo>
                  <a:cubicBezTo>
                    <a:pt x="9374" y="10455"/>
                    <a:pt x="7500" y="10171"/>
                    <a:pt x="5654" y="9745"/>
                  </a:cubicBezTo>
                  <a:cubicBezTo>
                    <a:pt x="4234" y="9405"/>
                    <a:pt x="2871" y="8979"/>
                    <a:pt x="1508" y="8439"/>
                  </a:cubicBezTo>
                  <a:cubicBezTo>
                    <a:pt x="1281" y="8297"/>
                    <a:pt x="1025" y="8240"/>
                    <a:pt x="770" y="8184"/>
                  </a:cubicBezTo>
                  <a:cubicBezTo>
                    <a:pt x="749" y="8181"/>
                    <a:pt x="729" y="8180"/>
                    <a:pt x="709" y="8180"/>
                  </a:cubicBezTo>
                  <a:cubicBezTo>
                    <a:pt x="293" y="8180"/>
                    <a:pt x="76" y="8735"/>
                    <a:pt x="429" y="8979"/>
                  </a:cubicBezTo>
                  <a:cubicBezTo>
                    <a:pt x="628" y="9121"/>
                    <a:pt x="855" y="9263"/>
                    <a:pt x="1054" y="9348"/>
                  </a:cubicBezTo>
                  <a:cubicBezTo>
                    <a:pt x="1962" y="9802"/>
                    <a:pt x="2900" y="10143"/>
                    <a:pt x="3865" y="10427"/>
                  </a:cubicBezTo>
                  <a:cubicBezTo>
                    <a:pt x="7273" y="11364"/>
                    <a:pt x="10794" y="11847"/>
                    <a:pt x="14344" y="11847"/>
                  </a:cubicBezTo>
                  <a:cubicBezTo>
                    <a:pt x="16900" y="11847"/>
                    <a:pt x="19456" y="11620"/>
                    <a:pt x="21984" y="11137"/>
                  </a:cubicBezTo>
                  <a:cubicBezTo>
                    <a:pt x="23801" y="10825"/>
                    <a:pt x="25590" y="10285"/>
                    <a:pt x="27294" y="9547"/>
                  </a:cubicBezTo>
                  <a:cubicBezTo>
                    <a:pt x="28345" y="9121"/>
                    <a:pt x="29339" y="8524"/>
                    <a:pt x="30219" y="7814"/>
                  </a:cubicBezTo>
                  <a:cubicBezTo>
                    <a:pt x="30361" y="7701"/>
                    <a:pt x="30503" y="7559"/>
                    <a:pt x="30645" y="7417"/>
                  </a:cubicBezTo>
                  <a:cubicBezTo>
                    <a:pt x="30787" y="7218"/>
                    <a:pt x="30759" y="6962"/>
                    <a:pt x="30617" y="6792"/>
                  </a:cubicBezTo>
                  <a:cubicBezTo>
                    <a:pt x="30519" y="6674"/>
                    <a:pt x="30367" y="6611"/>
                    <a:pt x="30216" y="6611"/>
                  </a:cubicBezTo>
                  <a:close/>
                  <a:moveTo>
                    <a:pt x="30187" y="10104"/>
                  </a:moveTo>
                  <a:cubicBezTo>
                    <a:pt x="30121" y="10104"/>
                    <a:pt x="30054" y="10117"/>
                    <a:pt x="29992" y="10143"/>
                  </a:cubicBezTo>
                  <a:cubicBezTo>
                    <a:pt x="29850" y="10200"/>
                    <a:pt x="29737" y="10285"/>
                    <a:pt x="29623" y="10399"/>
                  </a:cubicBezTo>
                  <a:cubicBezTo>
                    <a:pt x="29027" y="10910"/>
                    <a:pt x="28345" y="11364"/>
                    <a:pt x="27607" y="11705"/>
                  </a:cubicBezTo>
                  <a:cubicBezTo>
                    <a:pt x="26783" y="12131"/>
                    <a:pt x="25931" y="12472"/>
                    <a:pt x="25051" y="12756"/>
                  </a:cubicBezTo>
                  <a:cubicBezTo>
                    <a:pt x="22069" y="13636"/>
                    <a:pt x="18973" y="14147"/>
                    <a:pt x="15849" y="14204"/>
                  </a:cubicBezTo>
                  <a:cubicBezTo>
                    <a:pt x="15487" y="14211"/>
                    <a:pt x="15124" y="14214"/>
                    <a:pt x="14759" y="14214"/>
                  </a:cubicBezTo>
                  <a:cubicBezTo>
                    <a:pt x="13580" y="14214"/>
                    <a:pt x="12392" y="14177"/>
                    <a:pt x="11220" y="14091"/>
                  </a:cubicBezTo>
                  <a:cubicBezTo>
                    <a:pt x="9346" y="13949"/>
                    <a:pt x="7472" y="13665"/>
                    <a:pt x="5654" y="13239"/>
                  </a:cubicBezTo>
                  <a:cubicBezTo>
                    <a:pt x="4234" y="12898"/>
                    <a:pt x="2871" y="12472"/>
                    <a:pt x="1536" y="11961"/>
                  </a:cubicBezTo>
                  <a:cubicBezTo>
                    <a:pt x="1309" y="11819"/>
                    <a:pt x="1054" y="11733"/>
                    <a:pt x="770" y="11705"/>
                  </a:cubicBezTo>
                  <a:cubicBezTo>
                    <a:pt x="749" y="11702"/>
                    <a:pt x="729" y="11701"/>
                    <a:pt x="709" y="11701"/>
                  </a:cubicBezTo>
                  <a:cubicBezTo>
                    <a:pt x="532" y="11701"/>
                    <a:pt x="366" y="11810"/>
                    <a:pt x="315" y="11989"/>
                  </a:cubicBezTo>
                  <a:cubicBezTo>
                    <a:pt x="230" y="12159"/>
                    <a:pt x="287" y="12387"/>
                    <a:pt x="457" y="12500"/>
                  </a:cubicBezTo>
                  <a:cubicBezTo>
                    <a:pt x="656" y="12642"/>
                    <a:pt x="855" y="12756"/>
                    <a:pt x="1082" y="12869"/>
                  </a:cubicBezTo>
                  <a:cubicBezTo>
                    <a:pt x="1991" y="13295"/>
                    <a:pt x="2928" y="13665"/>
                    <a:pt x="3865" y="13949"/>
                  </a:cubicBezTo>
                  <a:cubicBezTo>
                    <a:pt x="7301" y="14886"/>
                    <a:pt x="10823" y="15368"/>
                    <a:pt x="14373" y="15368"/>
                  </a:cubicBezTo>
                  <a:cubicBezTo>
                    <a:pt x="16900" y="15340"/>
                    <a:pt x="19456" y="15113"/>
                    <a:pt x="21955" y="14630"/>
                  </a:cubicBezTo>
                  <a:cubicBezTo>
                    <a:pt x="23773" y="14289"/>
                    <a:pt x="25533" y="13778"/>
                    <a:pt x="27237" y="13040"/>
                  </a:cubicBezTo>
                  <a:cubicBezTo>
                    <a:pt x="28288" y="12585"/>
                    <a:pt x="29282" y="12017"/>
                    <a:pt x="30191" y="11307"/>
                  </a:cubicBezTo>
                  <a:cubicBezTo>
                    <a:pt x="30333" y="11165"/>
                    <a:pt x="30475" y="11023"/>
                    <a:pt x="30588" y="10881"/>
                  </a:cubicBezTo>
                  <a:cubicBezTo>
                    <a:pt x="30730" y="10711"/>
                    <a:pt x="30730" y="10455"/>
                    <a:pt x="30560" y="10285"/>
                  </a:cubicBezTo>
                  <a:cubicBezTo>
                    <a:pt x="30482" y="10167"/>
                    <a:pt x="30336" y="10104"/>
                    <a:pt x="30187" y="10104"/>
                  </a:cubicBezTo>
                  <a:close/>
                  <a:moveTo>
                    <a:pt x="29855" y="14171"/>
                  </a:moveTo>
                  <a:cubicBezTo>
                    <a:pt x="29834" y="14171"/>
                    <a:pt x="29814" y="14173"/>
                    <a:pt x="29793" y="14176"/>
                  </a:cubicBezTo>
                  <a:cubicBezTo>
                    <a:pt x="29623" y="14204"/>
                    <a:pt x="29509" y="14261"/>
                    <a:pt x="29396" y="14374"/>
                  </a:cubicBezTo>
                  <a:cubicBezTo>
                    <a:pt x="28203" y="15141"/>
                    <a:pt x="26925" y="15738"/>
                    <a:pt x="25562" y="16107"/>
                  </a:cubicBezTo>
                  <a:cubicBezTo>
                    <a:pt x="22608" y="16959"/>
                    <a:pt x="19570" y="17442"/>
                    <a:pt x="16503" y="17527"/>
                  </a:cubicBezTo>
                  <a:cubicBezTo>
                    <a:pt x="15660" y="17572"/>
                    <a:pt x="14818" y="17594"/>
                    <a:pt x="13977" y="17594"/>
                  </a:cubicBezTo>
                  <a:cubicBezTo>
                    <a:pt x="12180" y="17594"/>
                    <a:pt x="10387" y="17493"/>
                    <a:pt x="8608" y="17300"/>
                  </a:cubicBezTo>
                  <a:cubicBezTo>
                    <a:pt x="6137" y="17044"/>
                    <a:pt x="3723" y="16476"/>
                    <a:pt x="1394" y="15624"/>
                  </a:cubicBezTo>
                  <a:cubicBezTo>
                    <a:pt x="1196" y="15539"/>
                    <a:pt x="1025" y="15482"/>
                    <a:pt x="826" y="15425"/>
                  </a:cubicBezTo>
                  <a:cubicBezTo>
                    <a:pt x="786" y="15414"/>
                    <a:pt x="743" y="15408"/>
                    <a:pt x="699" y="15408"/>
                  </a:cubicBezTo>
                  <a:cubicBezTo>
                    <a:pt x="529" y="15408"/>
                    <a:pt x="349" y="15494"/>
                    <a:pt x="258" y="15652"/>
                  </a:cubicBezTo>
                  <a:cubicBezTo>
                    <a:pt x="173" y="15851"/>
                    <a:pt x="230" y="16107"/>
                    <a:pt x="429" y="16220"/>
                  </a:cubicBezTo>
                  <a:cubicBezTo>
                    <a:pt x="571" y="16334"/>
                    <a:pt x="713" y="16419"/>
                    <a:pt x="855" y="16504"/>
                  </a:cubicBezTo>
                  <a:cubicBezTo>
                    <a:pt x="1224" y="16675"/>
                    <a:pt x="1622" y="16845"/>
                    <a:pt x="1991" y="16987"/>
                  </a:cubicBezTo>
                  <a:cubicBezTo>
                    <a:pt x="3439" y="17527"/>
                    <a:pt x="4916" y="17896"/>
                    <a:pt x="6449" y="18123"/>
                  </a:cubicBezTo>
                  <a:cubicBezTo>
                    <a:pt x="8807" y="18549"/>
                    <a:pt x="11220" y="18748"/>
                    <a:pt x="13634" y="18748"/>
                  </a:cubicBezTo>
                  <a:cubicBezTo>
                    <a:pt x="16219" y="18748"/>
                    <a:pt x="18803" y="18578"/>
                    <a:pt x="21359" y="18180"/>
                  </a:cubicBezTo>
                  <a:cubicBezTo>
                    <a:pt x="23205" y="17896"/>
                    <a:pt x="25022" y="17470"/>
                    <a:pt x="26783" y="16845"/>
                  </a:cubicBezTo>
                  <a:cubicBezTo>
                    <a:pt x="27834" y="16476"/>
                    <a:pt x="28828" y="15993"/>
                    <a:pt x="29737" y="15425"/>
                  </a:cubicBezTo>
                  <a:cubicBezTo>
                    <a:pt x="29935" y="15312"/>
                    <a:pt x="30106" y="15170"/>
                    <a:pt x="30248" y="14999"/>
                  </a:cubicBezTo>
                  <a:cubicBezTo>
                    <a:pt x="30390" y="14857"/>
                    <a:pt x="30418" y="14630"/>
                    <a:pt x="30333" y="14460"/>
                  </a:cubicBezTo>
                  <a:cubicBezTo>
                    <a:pt x="30231" y="14281"/>
                    <a:pt x="30037" y="14171"/>
                    <a:pt x="29855" y="14171"/>
                  </a:cubicBezTo>
                  <a:close/>
                  <a:moveTo>
                    <a:pt x="30187" y="17458"/>
                  </a:moveTo>
                  <a:cubicBezTo>
                    <a:pt x="30105" y="17458"/>
                    <a:pt x="30020" y="17479"/>
                    <a:pt x="29935" y="17527"/>
                  </a:cubicBezTo>
                  <a:cubicBezTo>
                    <a:pt x="29822" y="17612"/>
                    <a:pt x="29680" y="17697"/>
                    <a:pt x="29595" y="17782"/>
                  </a:cubicBezTo>
                  <a:cubicBezTo>
                    <a:pt x="29140" y="18152"/>
                    <a:pt x="28629" y="18464"/>
                    <a:pt x="28118" y="18720"/>
                  </a:cubicBezTo>
                  <a:cubicBezTo>
                    <a:pt x="27379" y="19089"/>
                    <a:pt x="26641" y="19401"/>
                    <a:pt x="25874" y="19628"/>
                  </a:cubicBezTo>
                  <a:cubicBezTo>
                    <a:pt x="23148" y="20395"/>
                    <a:pt x="20365" y="20849"/>
                    <a:pt x="17525" y="20935"/>
                  </a:cubicBezTo>
                  <a:cubicBezTo>
                    <a:pt x="16650" y="20978"/>
                    <a:pt x="15771" y="21001"/>
                    <a:pt x="14890" y="21001"/>
                  </a:cubicBezTo>
                  <a:cubicBezTo>
                    <a:pt x="13485" y="21001"/>
                    <a:pt x="12078" y="20943"/>
                    <a:pt x="10681" y="20821"/>
                  </a:cubicBezTo>
                  <a:cubicBezTo>
                    <a:pt x="9261" y="20707"/>
                    <a:pt x="7869" y="20537"/>
                    <a:pt x="6478" y="20310"/>
                  </a:cubicBezTo>
                  <a:cubicBezTo>
                    <a:pt x="4717" y="19997"/>
                    <a:pt x="2956" y="19571"/>
                    <a:pt x="1252" y="19032"/>
                  </a:cubicBezTo>
                  <a:cubicBezTo>
                    <a:pt x="1082" y="18975"/>
                    <a:pt x="912" y="18918"/>
                    <a:pt x="741" y="18890"/>
                  </a:cubicBezTo>
                  <a:cubicBezTo>
                    <a:pt x="704" y="18882"/>
                    <a:pt x="668" y="18878"/>
                    <a:pt x="633" y="18878"/>
                  </a:cubicBezTo>
                  <a:cubicBezTo>
                    <a:pt x="196" y="18878"/>
                    <a:pt x="8" y="19505"/>
                    <a:pt x="429" y="19742"/>
                  </a:cubicBezTo>
                  <a:cubicBezTo>
                    <a:pt x="656" y="19884"/>
                    <a:pt x="883" y="19997"/>
                    <a:pt x="1139" y="20083"/>
                  </a:cubicBezTo>
                  <a:cubicBezTo>
                    <a:pt x="2502" y="20594"/>
                    <a:pt x="3922" y="20963"/>
                    <a:pt x="5342" y="21247"/>
                  </a:cubicBezTo>
                  <a:cubicBezTo>
                    <a:pt x="8466" y="21843"/>
                    <a:pt x="11646" y="22127"/>
                    <a:pt x="14799" y="22127"/>
                  </a:cubicBezTo>
                  <a:cubicBezTo>
                    <a:pt x="15991" y="22127"/>
                    <a:pt x="17156" y="22042"/>
                    <a:pt x="18320" y="21985"/>
                  </a:cubicBezTo>
                  <a:cubicBezTo>
                    <a:pt x="20450" y="21843"/>
                    <a:pt x="22580" y="21531"/>
                    <a:pt x="24653" y="21048"/>
                  </a:cubicBezTo>
                  <a:cubicBezTo>
                    <a:pt x="26045" y="20736"/>
                    <a:pt x="27408" y="20253"/>
                    <a:pt x="28714" y="19628"/>
                  </a:cubicBezTo>
                  <a:cubicBezTo>
                    <a:pt x="29254" y="19373"/>
                    <a:pt x="29765" y="19032"/>
                    <a:pt x="30219" y="18634"/>
                  </a:cubicBezTo>
                  <a:cubicBezTo>
                    <a:pt x="30390" y="18521"/>
                    <a:pt x="30503" y="18379"/>
                    <a:pt x="30617" y="18208"/>
                  </a:cubicBezTo>
                  <a:cubicBezTo>
                    <a:pt x="30825" y="17862"/>
                    <a:pt x="30544" y="17458"/>
                    <a:pt x="30187" y="17458"/>
                  </a:cubicBezTo>
                  <a:close/>
                  <a:moveTo>
                    <a:pt x="30188" y="20782"/>
                  </a:moveTo>
                  <a:cubicBezTo>
                    <a:pt x="30121" y="20782"/>
                    <a:pt x="30054" y="20795"/>
                    <a:pt x="29992" y="20821"/>
                  </a:cubicBezTo>
                  <a:cubicBezTo>
                    <a:pt x="29850" y="20878"/>
                    <a:pt x="29737" y="20963"/>
                    <a:pt x="29623" y="21077"/>
                  </a:cubicBezTo>
                  <a:cubicBezTo>
                    <a:pt x="29027" y="21588"/>
                    <a:pt x="28345" y="22042"/>
                    <a:pt x="27607" y="22383"/>
                  </a:cubicBezTo>
                  <a:cubicBezTo>
                    <a:pt x="26783" y="22809"/>
                    <a:pt x="25931" y="23150"/>
                    <a:pt x="25051" y="23434"/>
                  </a:cubicBezTo>
                  <a:cubicBezTo>
                    <a:pt x="22069" y="24342"/>
                    <a:pt x="18973" y="24825"/>
                    <a:pt x="15849" y="24882"/>
                  </a:cubicBezTo>
                  <a:cubicBezTo>
                    <a:pt x="15487" y="24889"/>
                    <a:pt x="15124" y="24892"/>
                    <a:pt x="14759" y="24892"/>
                  </a:cubicBezTo>
                  <a:cubicBezTo>
                    <a:pt x="13580" y="24892"/>
                    <a:pt x="12392" y="24855"/>
                    <a:pt x="11220" y="24768"/>
                  </a:cubicBezTo>
                  <a:cubicBezTo>
                    <a:pt x="9346" y="24598"/>
                    <a:pt x="7472" y="24314"/>
                    <a:pt x="5654" y="23888"/>
                  </a:cubicBezTo>
                  <a:cubicBezTo>
                    <a:pt x="4234" y="23576"/>
                    <a:pt x="2871" y="23121"/>
                    <a:pt x="1536" y="22610"/>
                  </a:cubicBezTo>
                  <a:cubicBezTo>
                    <a:pt x="1309" y="22468"/>
                    <a:pt x="1054" y="22383"/>
                    <a:pt x="770" y="22355"/>
                  </a:cubicBezTo>
                  <a:cubicBezTo>
                    <a:pt x="749" y="22352"/>
                    <a:pt x="729" y="22351"/>
                    <a:pt x="710" y="22351"/>
                  </a:cubicBezTo>
                  <a:cubicBezTo>
                    <a:pt x="296" y="22351"/>
                    <a:pt x="105" y="22906"/>
                    <a:pt x="457" y="23150"/>
                  </a:cubicBezTo>
                  <a:cubicBezTo>
                    <a:pt x="656" y="23292"/>
                    <a:pt x="855" y="23434"/>
                    <a:pt x="1054" y="23547"/>
                  </a:cubicBezTo>
                  <a:cubicBezTo>
                    <a:pt x="1962" y="23973"/>
                    <a:pt x="2900" y="24314"/>
                    <a:pt x="3865" y="24598"/>
                  </a:cubicBezTo>
                  <a:cubicBezTo>
                    <a:pt x="7273" y="25564"/>
                    <a:pt x="10823" y="26018"/>
                    <a:pt x="14373" y="26018"/>
                  </a:cubicBezTo>
                  <a:cubicBezTo>
                    <a:pt x="16900" y="26018"/>
                    <a:pt x="19456" y="25762"/>
                    <a:pt x="21955" y="25308"/>
                  </a:cubicBezTo>
                  <a:cubicBezTo>
                    <a:pt x="23773" y="24967"/>
                    <a:pt x="25533" y="24456"/>
                    <a:pt x="27237" y="23718"/>
                  </a:cubicBezTo>
                  <a:cubicBezTo>
                    <a:pt x="28288" y="23292"/>
                    <a:pt x="29282" y="22695"/>
                    <a:pt x="30191" y="21985"/>
                  </a:cubicBezTo>
                  <a:cubicBezTo>
                    <a:pt x="30333" y="21843"/>
                    <a:pt x="30475" y="21730"/>
                    <a:pt x="30588" y="21559"/>
                  </a:cubicBezTo>
                  <a:cubicBezTo>
                    <a:pt x="30730" y="21389"/>
                    <a:pt x="30730" y="21133"/>
                    <a:pt x="30588" y="20963"/>
                  </a:cubicBezTo>
                  <a:cubicBezTo>
                    <a:pt x="30490" y="20845"/>
                    <a:pt x="30338" y="20782"/>
                    <a:pt x="30188" y="20782"/>
                  </a:cubicBezTo>
                  <a:close/>
                  <a:moveTo>
                    <a:pt x="30210" y="24256"/>
                  </a:moveTo>
                  <a:cubicBezTo>
                    <a:pt x="30135" y="24256"/>
                    <a:pt x="30060" y="24275"/>
                    <a:pt x="29992" y="24314"/>
                  </a:cubicBezTo>
                  <a:cubicBezTo>
                    <a:pt x="29850" y="24371"/>
                    <a:pt x="29737" y="24456"/>
                    <a:pt x="29623" y="24570"/>
                  </a:cubicBezTo>
                  <a:cubicBezTo>
                    <a:pt x="29027" y="25081"/>
                    <a:pt x="28345" y="25535"/>
                    <a:pt x="27607" y="25876"/>
                  </a:cubicBezTo>
                  <a:cubicBezTo>
                    <a:pt x="26783" y="26274"/>
                    <a:pt x="25931" y="26643"/>
                    <a:pt x="25051" y="26898"/>
                  </a:cubicBezTo>
                  <a:cubicBezTo>
                    <a:pt x="22069" y="27807"/>
                    <a:pt x="18973" y="28290"/>
                    <a:pt x="15849" y="28347"/>
                  </a:cubicBezTo>
                  <a:cubicBezTo>
                    <a:pt x="15364" y="28365"/>
                    <a:pt x="14875" y="28374"/>
                    <a:pt x="14386" y="28374"/>
                  </a:cubicBezTo>
                  <a:cubicBezTo>
                    <a:pt x="13330" y="28374"/>
                    <a:pt x="12268" y="28330"/>
                    <a:pt x="11220" y="28233"/>
                  </a:cubicBezTo>
                  <a:cubicBezTo>
                    <a:pt x="9346" y="28091"/>
                    <a:pt x="7472" y="27807"/>
                    <a:pt x="5654" y="27381"/>
                  </a:cubicBezTo>
                  <a:cubicBezTo>
                    <a:pt x="4234" y="27040"/>
                    <a:pt x="2871" y="26614"/>
                    <a:pt x="1536" y="26103"/>
                  </a:cubicBezTo>
                  <a:cubicBezTo>
                    <a:pt x="1281" y="25961"/>
                    <a:pt x="1025" y="25876"/>
                    <a:pt x="770" y="25848"/>
                  </a:cubicBezTo>
                  <a:cubicBezTo>
                    <a:pt x="749" y="25845"/>
                    <a:pt x="729" y="25843"/>
                    <a:pt x="708" y="25843"/>
                  </a:cubicBezTo>
                  <a:cubicBezTo>
                    <a:pt x="531" y="25843"/>
                    <a:pt x="363" y="25950"/>
                    <a:pt x="287" y="26103"/>
                  </a:cubicBezTo>
                  <a:cubicBezTo>
                    <a:pt x="202" y="26302"/>
                    <a:pt x="287" y="26529"/>
                    <a:pt x="457" y="26643"/>
                  </a:cubicBezTo>
                  <a:cubicBezTo>
                    <a:pt x="628" y="26785"/>
                    <a:pt x="855" y="26898"/>
                    <a:pt x="1054" y="27012"/>
                  </a:cubicBezTo>
                  <a:cubicBezTo>
                    <a:pt x="1962" y="27438"/>
                    <a:pt x="2900" y="27807"/>
                    <a:pt x="3865" y="28091"/>
                  </a:cubicBezTo>
                  <a:cubicBezTo>
                    <a:pt x="7273" y="29028"/>
                    <a:pt x="10794" y="29511"/>
                    <a:pt x="14344" y="29511"/>
                  </a:cubicBezTo>
                  <a:cubicBezTo>
                    <a:pt x="16900" y="29483"/>
                    <a:pt x="19428" y="29256"/>
                    <a:pt x="21955" y="28773"/>
                  </a:cubicBezTo>
                  <a:lnTo>
                    <a:pt x="21955" y="28801"/>
                  </a:lnTo>
                  <a:cubicBezTo>
                    <a:pt x="23773" y="28460"/>
                    <a:pt x="25533" y="27921"/>
                    <a:pt x="27237" y="27211"/>
                  </a:cubicBezTo>
                  <a:cubicBezTo>
                    <a:pt x="28288" y="26756"/>
                    <a:pt x="29282" y="26160"/>
                    <a:pt x="30191" y="25450"/>
                  </a:cubicBezTo>
                  <a:cubicBezTo>
                    <a:pt x="30333" y="25336"/>
                    <a:pt x="30475" y="25194"/>
                    <a:pt x="30588" y="25052"/>
                  </a:cubicBezTo>
                  <a:cubicBezTo>
                    <a:pt x="30730" y="24882"/>
                    <a:pt x="30730" y="24626"/>
                    <a:pt x="30588" y="24456"/>
                  </a:cubicBezTo>
                  <a:cubicBezTo>
                    <a:pt x="30495" y="24326"/>
                    <a:pt x="30353" y="24256"/>
                    <a:pt x="30210" y="24256"/>
                  </a:cubicBezTo>
                  <a:close/>
                  <a:moveTo>
                    <a:pt x="29897" y="28332"/>
                  </a:moveTo>
                  <a:cubicBezTo>
                    <a:pt x="29862" y="28332"/>
                    <a:pt x="29827" y="28337"/>
                    <a:pt x="29793" y="28347"/>
                  </a:cubicBezTo>
                  <a:cubicBezTo>
                    <a:pt x="29623" y="28375"/>
                    <a:pt x="29509" y="28432"/>
                    <a:pt x="29396" y="28517"/>
                  </a:cubicBezTo>
                  <a:cubicBezTo>
                    <a:pt x="28203" y="29284"/>
                    <a:pt x="26925" y="29880"/>
                    <a:pt x="25562" y="30249"/>
                  </a:cubicBezTo>
                  <a:cubicBezTo>
                    <a:pt x="22608" y="31101"/>
                    <a:pt x="19570" y="31584"/>
                    <a:pt x="16503" y="31698"/>
                  </a:cubicBezTo>
                  <a:cubicBezTo>
                    <a:pt x="15660" y="31743"/>
                    <a:pt x="14818" y="31765"/>
                    <a:pt x="13977" y="31765"/>
                  </a:cubicBezTo>
                  <a:cubicBezTo>
                    <a:pt x="12180" y="31765"/>
                    <a:pt x="10387" y="31664"/>
                    <a:pt x="8608" y="31471"/>
                  </a:cubicBezTo>
                  <a:cubicBezTo>
                    <a:pt x="6137" y="31187"/>
                    <a:pt x="3723" y="30619"/>
                    <a:pt x="1394" y="29767"/>
                  </a:cubicBezTo>
                  <a:cubicBezTo>
                    <a:pt x="1196" y="29710"/>
                    <a:pt x="1025" y="29625"/>
                    <a:pt x="826" y="29596"/>
                  </a:cubicBezTo>
                  <a:cubicBezTo>
                    <a:pt x="774" y="29574"/>
                    <a:pt x="719" y="29563"/>
                    <a:pt x="662" y="29563"/>
                  </a:cubicBezTo>
                  <a:cubicBezTo>
                    <a:pt x="504" y="29563"/>
                    <a:pt x="342" y="29648"/>
                    <a:pt x="258" y="29795"/>
                  </a:cubicBezTo>
                  <a:cubicBezTo>
                    <a:pt x="173" y="29994"/>
                    <a:pt x="230" y="30249"/>
                    <a:pt x="429" y="30391"/>
                  </a:cubicBezTo>
                  <a:cubicBezTo>
                    <a:pt x="571" y="30477"/>
                    <a:pt x="713" y="30590"/>
                    <a:pt x="855" y="30647"/>
                  </a:cubicBezTo>
                  <a:cubicBezTo>
                    <a:pt x="1224" y="30817"/>
                    <a:pt x="1622" y="31016"/>
                    <a:pt x="1991" y="31130"/>
                  </a:cubicBezTo>
                  <a:cubicBezTo>
                    <a:pt x="3439" y="31669"/>
                    <a:pt x="4916" y="32039"/>
                    <a:pt x="6449" y="32294"/>
                  </a:cubicBezTo>
                  <a:cubicBezTo>
                    <a:pt x="8807" y="32692"/>
                    <a:pt x="11220" y="32891"/>
                    <a:pt x="13634" y="32891"/>
                  </a:cubicBezTo>
                  <a:cubicBezTo>
                    <a:pt x="13796" y="32892"/>
                    <a:pt x="13959" y="32893"/>
                    <a:pt x="14121" y="32893"/>
                  </a:cubicBezTo>
                  <a:cubicBezTo>
                    <a:pt x="16543" y="32893"/>
                    <a:pt x="18963" y="32695"/>
                    <a:pt x="21359" y="32323"/>
                  </a:cubicBezTo>
                  <a:cubicBezTo>
                    <a:pt x="23205" y="32067"/>
                    <a:pt x="25022" y="31613"/>
                    <a:pt x="26783" y="30988"/>
                  </a:cubicBezTo>
                  <a:cubicBezTo>
                    <a:pt x="27834" y="30647"/>
                    <a:pt x="28828" y="30164"/>
                    <a:pt x="29737" y="29568"/>
                  </a:cubicBezTo>
                  <a:cubicBezTo>
                    <a:pt x="29935" y="29454"/>
                    <a:pt x="30106" y="29312"/>
                    <a:pt x="30248" y="29170"/>
                  </a:cubicBezTo>
                  <a:cubicBezTo>
                    <a:pt x="30390" y="29028"/>
                    <a:pt x="30418" y="28801"/>
                    <a:pt x="30333" y="28631"/>
                  </a:cubicBezTo>
                  <a:cubicBezTo>
                    <a:pt x="30239" y="28443"/>
                    <a:pt x="30067" y="28332"/>
                    <a:pt x="29897" y="28332"/>
                  </a:cubicBezTo>
                  <a:close/>
                  <a:moveTo>
                    <a:pt x="30173" y="31640"/>
                  </a:moveTo>
                  <a:cubicBezTo>
                    <a:pt x="30096" y="31640"/>
                    <a:pt x="30016" y="31658"/>
                    <a:pt x="29935" y="31698"/>
                  </a:cubicBezTo>
                  <a:cubicBezTo>
                    <a:pt x="29822" y="31783"/>
                    <a:pt x="29680" y="31868"/>
                    <a:pt x="29595" y="31953"/>
                  </a:cubicBezTo>
                  <a:cubicBezTo>
                    <a:pt x="29140" y="32323"/>
                    <a:pt x="28629" y="32663"/>
                    <a:pt x="28118" y="32919"/>
                  </a:cubicBezTo>
                  <a:cubicBezTo>
                    <a:pt x="27379" y="33260"/>
                    <a:pt x="26641" y="33544"/>
                    <a:pt x="25874" y="33771"/>
                  </a:cubicBezTo>
                  <a:cubicBezTo>
                    <a:pt x="23148" y="34566"/>
                    <a:pt x="20365" y="34992"/>
                    <a:pt x="17525" y="35077"/>
                  </a:cubicBezTo>
                  <a:cubicBezTo>
                    <a:pt x="16650" y="35121"/>
                    <a:pt x="15771" y="35144"/>
                    <a:pt x="14890" y="35144"/>
                  </a:cubicBezTo>
                  <a:cubicBezTo>
                    <a:pt x="13485" y="35144"/>
                    <a:pt x="12078" y="35086"/>
                    <a:pt x="10681" y="34964"/>
                  </a:cubicBezTo>
                  <a:cubicBezTo>
                    <a:pt x="9261" y="34850"/>
                    <a:pt x="7869" y="34680"/>
                    <a:pt x="6478" y="34453"/>
                  </a:cubicBezTo>
                  <a:cubicBezTo>
                    <a:pt x="4717" y="34140"/>
                    <a:pt x="2956" y="33714"/>
                    <a:pt x="1252" y="33175"/>
                  </a:cubicBezTo>
                  <a:cubicBezTo>
                    <a:pt x="1082" y="33118"/>
                    <a:pt x="912" y="33061"/>
                    <a:pt x="741" y="33033"/>
                  </a:cubicBezTo>
                  <a:cubicBezTo>
                    <a:pt x="711" y="33028"/>
                    <a:pt x="683" y="33025"/>
                    <a:pt x="655" y="33025"/>
                  </a:cubicBezTo>
                  <a:cubicBezTo>
                    <a:pt x="203" y="33025"/>
                    <a:pt x="1" y="33645"/>
                    <a:pt x="429" y="33913"/>
                  </a:cubicBezTo>
                  <a:cubicBezTo>
                    <a:pt x="656" y="34027"/>
                    <a:pt x="883" y="34140"/>
                    <a:pt x="1139" y="34225"/>
                  </a:cubicBezTo>
                  <a:cubicBezTo>
                    <a:pt x="2502" y="34736"/>
                    <a:pt x="3922" y="35106"/>
                    <a:pt x="5342" y="35390"/>
                  </a:cubicBezTo>
                  <a:cubicBezTo>
                    <a:pt x="8466" y="35986"/>
                    <a:pt x="11618" y="36270"/>
                    <a:pt x="14799" y="36270"/>
                  </a:cubicBezTo>
                  <a:cubicBezTo>
                    <a:pt x="15991" y="36270"/>
                    <a:pt x="17156" y="36213"/>
                    <a:pt x="18320" y="36128"/>
                  </a:cubicBezTo>
                  <a:cubicBezTo>
                    <a:pt x="20450" y="36014"/>
                    <a:pt x="22580" y="35702"/>
                    <a:pt x="24653" y="35219"/>
                  </a:cubicBezTo>
                  <a:cubicBezTo>
                    <a:pt x="26045" y="34907"/>
                    <a:pt x="27408" y="34453"/>
                    <a:pt x="28714" y="33799"/>
                  </a:cubicBezTo>
                  <a:cubicBezTo>
                    <a:pt x="29254" y="33544"/>
                    <a:pt x="29765" y="33203"/>
                    <a:pt x="30219" y="32805"/>
                  </a:cubicBezTo>
                  <a:cubicBezTo>
                    <a:pt x="30390" y="32692"/>
                    <a:pt x="30503" y="32550"/>
                    <a:pt x="30617" y="32379"/>
                  </a:cubicBezTo>
                  <a:cubicBezTo>
                    <a:pt x="30804" y="32029"/>
                    <a:pt x="30529" y="31640"/>
                    <a:pt x="30173" y="31640"/>
                  </a:cubicBezTo>
                  <a:close/>
                  <a:moveTo>
                    <a:pt x="30188" y="34925"/>
                  </a:moveTo>
                  <a:cubicBezTo>
                    <a:pt x="30121" y="34925"/>
                    <a:pt x="30054" y="34937"/>
                    <a:pt x="29992" y="34964"/>
                  </a:cubicBezTo>
                  <a:cubicBezTo>
                    <a:pt x="29850" y="35049"/>
                    <a:pt x="29737" y="35134"/>
                    <a:pt x="29623" y="35219"/>
                  </a:cubicBezTo>
                  <a:cubicBezTo>
                    <a:pt x="29027" y="35759"/>
                    <a:pt x="28345" y="36185"/>
                    <a:pt x="27607" y="36554"/>
                  </a:cubicBezTo>
                  <a:cubicBezTo>
                    <a:pt x="26783" y="36952"/>
                    <a:pt x="25931" y="37292"/>
                    <a:pt x="25051" y="37576"/>
                  </a:cubicBezTo>
                  <a:cubicBezTo>
                    <a:pt x="22069" y="38485"/>
                    <a:pt x="18973" y="38968"/>
                    <a:pt x="15849" y="39025"/>
                  </a:cubicBezTo>
                  <a:cubicBezTo>
                    <a:pt x="15364" y="39043"/>
                    <a:pt x="14875" y="39052"/>
                    <a:pt x="14386" y="39052"/>
                  </a:cubicBezTo>
                  <a:cubicBezTo>
                    <a:pt x="13330" y="39052"/>
                    <a:pt x="12268" y="39008"/>
                    <a:pt x="11220" y="38911"/>
                  </a:cubicBezTo>
                  <a:cubicBezTo>
                    <a:pt x="9346" y="38769"/>
                    <a:pt x="7472" y="38485"/>
                    <a:pt x="5654" y="38059"/>
                  </a:cubicBezTo>
                  <a:cubicBezTo>
                    <a:pt x="4234" y="37718"/>
                    <a:pt x="2871" y="37292"/>
                    <a:pt x="1536" y="36753"/>
                  </a:cubicBezTo>
                  <a:cubicBezTo>
                    <a:pt x="1309" y="36639"/>
                    <a:pt x="1054" y="36554"/>
                    <a:pt x="770" y="36526"/>
                  </a:cubicBezTo>
                  <a:cubicBezTo>
                    <a:pt x="749" y="36523"/>
                    <a:pt x="729" y="36521"/>
                    <a:pt x="708" y="36521"/>
                  </a:cubicBezTo>
                  <a:cubicBezTo>
                    <a:pt x="531" y="36521"/>
                    <a:pt x="366" y="36628"/>
                    <a:pt x="315" y="36781"/>
                  </a:cubicBezTo>
                  <a:cubicBezTo>
                    <a:pt x="230" y="36980"/>
                    <a:pt x="287" y="37179"/>
                    <a:pt x="457" y="37321"/>
                  </a:cubicBezTo>
                  <a:cubicBezTo>
                    <a:pt x="656" y="37463"/>
                    <a:pt x="855" y="37576"/>
                    <a:pt x="1082" y="37690"/>
                  </a:cubicBezTo>
                  <a:cubicBezTo>
                    <a:pt x="1991" y="38116"/>
                    <a:pt x="2928" y="38485"/>
                    <a:pt x="3865" y="38741"/>
                  </a:cubicBezTo>
                  <a:cubicBezTo>
                    <a:pt x="7206" y="39679"/>
                    <a:pt x="10627" y="40162"/>
                    <a:pt x="14077" y="40162"/>
                  </a:cubicBezTo>
                  <a:cubicBezTo>
                    <a:pt x="14175" y="40162"/>
                    <a:pt x="14274" y="40161"/>
                    <a:pt x="14373" y="40161"/>
                  </a:cubicBezTo>
                  <a:cubicBezTo>
                    <a:pt x="16900" y="40161"/>
                    <a:pt x="19456" y="39905"/>
                    <a:pt x="21955" y="39451"/>
                  </a:cubicBezTo>
                  <a:cubicBezTo>
                    <a:pt x="23773" y="39138"/>
                    <a:pt x="25533" y="38599"/>
                    <a:pt x="27237" y="37889"/>
                  </a:cubicBezTo>
                  <a:cubicBezTo>
                    <a:pt x="28288" y="37434"/>
                    <a:pt x="29282" y="36838"/>
                    <a:pt x="30191" y="36128"/>
                  </a:cubicBezTo>
                  <a:cubicBezTo>
                    <a:pt x="30333" y="36014"/>
                    <a:pt x="30475" y="35872"/>
                    <a:pt x="30588" y="35730"/>
                  </a:cubicBezTo>
                  <a:cubicBezTo>
                    <a:pt x="30730" y="35532"/>
                    <a:pt x="30730" y="35276"/>
                    <a:pt x="30588" y="35106"/>
                  </a:cubicBezTo>
                  <a:cubicBezTo>
                    <a:pt x="30490" y="34988"/>
                    <a:pt x="30338" y="34925"/>
                    <a:pt x="30188" y="34925"/>
                  </a:cubicBezTo>
                  <a:close/>
                  <a:moveTo>
                    <a:pt x="30182" y="38418"/>
                  </a:moveTo>
                  <a:cubicBezTo>
                    <a:pt x="30118" y="38418"/>
                    <a:pt x="30054" y="38430"/>
                    <a:pt x="29992" y="38457"/>
                  </a:cubicBezTo>
                  <a:cubicBezTo>
                    <a:pt x="29850" y="38514"/>
                    <a:pt x="29737" y="38599"/>
                    <a:pt x="29623" y="38712"/>
                  </a:cubicBezTo>
                  <a:cubicBezTo>
                    <a:pt x="29027" y="39224"/>
                    <a:pt x="28345" y="39678"/>
                    <a:pt x="27607" y="40019"/>
                  </a:cubicBezTo>
                  <a:cubicBezTo>
                    <a:pt x="26783" y="40445"/>
                    <a:pt x="25931" y="40785"/>
                    <a:pt x="25051" y="41069"/>
                  </a:cubicBezTo>
                  <a:cubicBezTo>
                    <a:pt x="22069" y="41978"/>
                    <a:pt x="18973" y="42461"/>
                    <a:pt x="15849" y="42518"/>
                  </a:cubicBezTo>
                  <a:cubicBezTo>
                    <a:pt x="15487" y="42524"/>
                    <a:pt x="15124" y="42528"/>
                    <a:pt x="14759" y="42528"/>
                  </a:cubicBezTo>
                  <a:cubicBezTo>
                    <a:pt x="13580" y="42528"/>
                    <a:pt x="12392" y="42491"/>
                    <a:pt x="11220" y="42404"/>
                  </a:cubicBezTo>
                  <a:cubicBezTo>
                    <a:pt x="9346" y="42234"/>
                    <a:pt x="7472" y="41950"/>
                    <a:pt x="5654" y="41524"/>
                  </a:cubicBezTo>
                  <a:cubicBezTo>
                    <a:pt x="4234" y="41211"/>
                    <a:pt x="2871" y="40785"/>
                    <a:pt x="1536" y="40246"/>
                  </a:cubicBezTo>
                  <a:cubicBezTo>
                    <a:pt x="1309" y="40132"/>
                    <a:pt x="1054" y="40047"/>
                    <a:pt x="770" y="39990"/>
                  </a:cubicBezTo>
                  <a:cubicBezTo>
                    <a:pt x="749" y="39987"/>
                    <a:pt x="729" y="39986"/>
                    <a:pt x="709" y="39986"/>
                  </a:cubicBezTo>
                  <a:cubicBezTo>
                    <a:pt x="532" y="39986"/>
                    <a:pt x="366" y="40096"/>
                    <a:pt x="315" y="40274"/>
                  </a:cubicBezTo>
                  <a:cubicBezTo>
                    <a:pt x="230" y="40445"/>
                    <a:pt x="287" y="40672"/>
                    <a:pt x="457" y="40785"/>
                  </a:cubicBezTo>
                  <a:cubicBezTo>
                    <a:pt x="656" y="40927"/>
                    <a:pt x="855" y="41069"/>
                    <a:pt x="1082" y="41183"/>
                  </a:cubicBezTo>
                  <a:cubicBezTo>
                    <a:pt x="1991" y="41609"/>
                    <a:pt x="2928" y="41950"/>
                    <a:pt x="3865" y="42234"/>
                  </a:cubicBezTo>
                  <a:cubicBezTo>
                    <a:pt x="7301" y="43199"/>
                    <a:pt x="10823" y="43654"/>
                    <a:pt x="14373" y="43654"/>
                  </a:cubicBezTo>
                  <a:cubicBezTo>
                    <a:pt x="16900" y="43654"/>
                    <a:pt x="19456" y="43398"/>
                    <a:pt x="21955" y="42944"/>
                  </a:cubicBezTo>
                  <a:cubicBezTo>
                    <a:pt x="23773" y="42603"/>
                    <a:pt x="25533" y="42092"/>
                    <a:pt x="27237" y="41353"/>
                  </a:cubicBezTo>
                  <a:cubicBezTo>
                    <a:pt x="28288" y="40927"/>
                    <a:pt x="29282" y="40331"/>
                    <a:pt x="30191" y="39621"/>
                  </a:cubicBezTo>
                  <a:cubicBezTo>
                    <a:pt x="30333" y="39479"/>
                    <a:pt x="30475" y="39366"/>
                    <a:pt x="30588" y="39195"/>
                  </a:cubicBezTo>
                  <a:cubicBezTo>
                    <a:pt x="30730" y="39025"/>
                    <a:pt x="30730" y="38769"/>
                    <a:pt x="30588" y="38599"/>
                  </a:cubicBezTo>
                  <a:cubicBezTo>
                    <a:pt x="30471" y="38481"/>
                    <a:pt x="30326" y="38418"/>
                    <a:pt x="30182" y="384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4" name="Google Shape;3914;p54"/>
          <p:cNvGrpSpPr/>
          <p:nvPr/>
        </p:nvGrpSpPr>
        <p:grpSpPr>
          <a:xfrm>
            <a:off x="8598143" y="2400917"/>
            <a:ext cx="1030199" cy="2558529"/>
            <a:chOff x="7280950" y="1859275"/>
            <a:chExt cx="1123200" cy="2789500"/>
          </a:xfrm>
        </p:grpSpPr>
        <p:sp>
          <p:nvSpPr>
            <p:cNvPr id="3915" name="Google Shape;3915;p54"/>
            <p:cNvSpPr/>
            <p:nvPr/>
          </p:nvSpPr>
          <p:spPr>
            <a:xfrm>
              <a:off x="7426500" y="4427250"/>
              <a:ext cx="793050" cy="221525"/>
            </a:xfrm>
            <a:custGeom>
              <a:avLst/>
              <a:gdLst/>
              <a:ahLst/>
              <a:cxnLst/>
              <a:rect l="l" t="t" r="r" b="b"/>
              <a:pathLst>
                <a:path w="31722" h="8861" extrusionOk="0">
                  <a:moveTo>
                    <a:pt x="15875" y="0"/>
                  </a:moveTo>
                  <a:cubicBezTo>
                    <a:pt x="7100" y="0"/>
                    <a:pt x="0" y="1988"/>
                    <a:pt x="0" y="4431"/>
                  </a:cubicBezTo>
                  <a:cubicBezTo>
                    <a:pt x="0" y="6873"/>
                    <a:pt x="7100" y="8861"/>
                    <a:pt x="15875" y="8861"/>
                  </a:cubicBezTo>
                  <a:cubicBezTo>
                    <a:pt x="24622" y="8861"/>
                    <a:pt x="31722" y="6873"/>
                    <a:pt x="31722" y="4431"/>
                  </a:cubicBezTo>
                  <a:cubicBezTo>
                    <a:pt x="31722" y="1988"/>
                    <a:pt x="24622" y="0"/>
                    <a:pt x="158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4"/>
            <p:cNvSpPr/>
            <p:nvPr/>
          </p:nvSpPr>
          <p:spPr>
            <a:xfrm>
              <a:off x="7448500" y="3988375"/>
              <a:ext cx="719225" cy="576900"/>
            </a:xfrm>
            <a:custGeom>
              <a:avLst/>
              <a:gdLst/>
              <a:ahLst/>
              <a:cxnLst/>
              <a:rect l="l" t="t" r="r" b="b"/>
              <a:pathLst>
                <a:path w="28769" h="23076" extrusionOk="0">
                  <a:moveTo>
                    <a:pt x="401" y="1"/>
                  </a:moveTo>
                  <a:cubicBezTo>
                    <a:pt x="382" y="1"/>
                    <a:pt x="362" y="2"/>
                    <a:pt x="341" y="5"/>
                  </a:cubicBezTo>
                  <a:cubicBezTo>
                    <a:pt x="114" y="62"/>
                    <a:pt x="1" y="260"/>
                    <a:pt x="57" y="544"/>
                  </a:cubicBezTo>
                  <a:cubicBezTo>
                    <a:pt x="86" y="885"/>
                    <a:pt x="143" y="1254"/>
                    <a:pt x="228" y="1595"/>
                  </a:cubicBezTo>
                  <a:cubicBezTo>
                    <a:pt x="512" y="2703"/>
                    <a:pt x="796" y="3810"/>
                    <a:pt x="1080" y="4946"/>
                  </a:cubicBezTo>
                  <a:cubicBezTo>
                    <a:pt x="2358" y="9944"/>
                    <a:pt x="3664" y="14943"/>
                    <a:pt x="4942" y="19941"/>
                  </a:cubicBezTo>
                  <a:cubicBezTo>
                    <a:pt x="4999" y="20140"/>
                    <a:pt x="5084" y="20310"/>
                    <a:pt x="5141" y="20480"/>
                  </a:cubicBezTo>
                  <a:cubicBezTo>
                    <a:pt x="5226" y="20764"/>
                    <a:pt x="5396" y="20963"/>
                    <a:pt x="5652" y="21105"/>
                  </a:cubicBezTo>
                  <a:cubicBezTo>
                    <a:pt x="6050" y="21332"/>
                    <a:pt x="6476" y="21531"/>
                    <a:pt x="6930" y="21645"/>
                  </a:cubicBezTo>
                  <a:cubicBezTo>
                    <a:pt x="9563" y="22486"/>
                    <a:pt x="12223" y="23068"/>
                    <a:pt x="14834" y="23068"/>
                  </a:cubicBezTo>
                  <a:cubicBezTo>
                    <a:pt x="14954" y="23068"/>
                    <a:pt x="15074" y="23067"/>
                    <a:pt x="15194" y="23065"/>
                  </a:cubicBezTo>
                  <a:cubicBezTo>
                    <a:pt x="15420" y="23072"/>
                    <a:pt x="15645" y="23075"/>
                    <a:pt x="15870" y="23075"/>
                  </a:cubicBezTo>
                  <a:cubicBezTo>
                    <a:pt x="17462" y="23075"/>
                    <a:pt x="19048" y="22898"/>
                    <a:pt x="20590" y="22525"/>
                  </a:cubicBezTo>
                  <a:cubicBezTo>
                    <a:pt x="21726" y="22241"/>
                    <a:pt x="22833" y="21787"/>
                    <a:pt x="23827" y="21190"/>
                  </a:cubicBezTo>
                  <a:cubicBezTo>
                    <a:pt x="24395" y="20821"/>
                    <a:pt x="24850" y="20367"/>
                    <a:pt x="24907" y="19628"/>
                  </a:cubicBezTo>
                  <a:cubicBezTo>
                    <a:pt x="24907" y="19572"/>
                    <a:pt x="24907" y="19515"/>
                    <a:pt x="24935" y="19458"/>
                  </a:cubicBezTo>
                  <a:cubicBezTo>
                    <a:pt x="25730" y="15624"/>
                    <a:pt x="26525" y="11762"/>
                    <a:pt x="27349" y="7900"/>
                  </a:cubicBezTo>
                  <a:cubicBezTo>
                    <a:pt x="27803" y="5741"/>
                    <a:pt x="28258" y="3555"/>
                    <a:pt x="28684" y="1368"/>
                  </a:cubicBezTo>
                  <a:cubicBezTo>
                    <a:pt x="28740" y="1084"/>
                    <a:pt x="28769" y="772"/>
                    <a:pt x="28740" y="488"/>
                  </a:cubicBezTo>
                  <a:cubicBezTo>
                    <a:pt x="28769" y="346"/>
                    <a:pt x="28655" y="204"/>
                    <a:pt x="28513" y="204"/>
                  </a:cubicBezTo>
                  <a:cubicBezTo>
                    <a:pt x="28494" y="199"/>
                    <a:pt x="28474" y="196"/>
                    <a:pt x="28455" y="196"/>
                  </a:cubicBezTo>
                  <a:cubicBezTo>
                    <a:pt x="28362" y="196"/>
                    <a:pt x="28276" y="252"/>
                    <a:pt x="28229" y="346"/>
                  </a:cubicBezTo>
                  <a:cubicBezTo>
                    <a:pt x="28030" y="715"/>
                    <a:pt x="27661" y="970"/>
                    <a:pt x="27235" y="970"/>
                  </a:cubicBezTo>
                  <a:cubicBezTo>
                    <a:pt x="27036" y="999"/>
                    <a:pt x="26866" y="1056"/>
                    <a:pt x="26696" y="1141"/>
                  </a:cubicBezTo>
                  <a:cubicBezTo>
                    <a:pt x="25333" y="1595"/>
                    <a:pt x="23941" y="1879"/>
                    <a:pt x="22521" y="1993"/>
                  </a:cubicBezTo>
                  <a:cubicBezTo>
                    <a:pt x="21328" y="2106"/>
                    <a:pt x="20164" y="2248"/>
                    <a:pt x="18943" y="2362"/>
                  </a:cubicBezTo>
                  <a:cubicBezTo>
                    <a:pt x="17693" y="2504"/>
                    <a:pt x="16472" y="2646"/>
                    <a:pt x="15251" y="2646"/>
                  </a:cubicBezTo>
                  <a:lnTo>
                    <a:pt x="12695" y="2646"/>
                  </a:lnTo>
                  <a:cubicBezTo>
                    <a:pt x="11502" y="2646"/>
                    <a:pt x="10309" y="2532"/>
                    <a:pt x="9117" y="2334"/>
                  </a:cubicBezTo>
                  <a:cubicBezTo>
                    <a:pt x="8350" y="2248"/>
                    <a:pt x="7612" y="2106"/>
                    <a:pt x="6845" y="1993"/>
                  </a:cubicBezTo>
                  <a:cubicBezTo>
                    <a:pt x="5851" y="1851"/>
                    <a:pt x="4828" y="1709"/>
                    <a:pt x="3835" y="1567"/>
                  </a:cubicBezTo>
                  <a:cubicBezTo>
                    <a:pt x="3636" y="1510"/>
                    <a:pt x="3430" y="1482"/>
                    <a:pt x="3227" y="1482"/>
                  </a:cubicBezTo>
                  <a:cubicBezTo>
                    <a:pt x="3025" y="1482"/>
                    <a:pt x="2826" y="1510"/>
                    <a:pt x="2642" y="1567"/>
                  </a:cubicBezTo>
                  <a:cubicBezTo>
                    <a:pt x="2557" y="1609"/>
                    <a:pt x="2471" y="1631"/>
                    <a:pt x="2390" y="1631"/>
                  </a:cubicBezTo>
                  <a:cubicBezTo>
                    <a:pt x="2308" y="1631"/>
                    <a:pt x="2230" y="1609"/>
                    <a:pt x="2159" y="1567"/>
                  </a:cubicBezTo>
                  <a:cubicBezTo>
                    <a:pt x="1903" y="1510"/>
                    <a:pt x="1676" y="1425"/>
                    <a:pt x="1449" y="1340"/>
                  </a:cubicBezTo>
                  <a:cubicBezTo>
                    <a:pt x="1222" y="1283"/>
                    <a:pt x="1051" y="1112"/>
                    <a:pt x="995" y="914"/>
                  </a:cubicBezTo>
                  <a:cubicBezTo>
                    <a:pt x="938" y="686"/>
                    <a:pt x="881" y="488"/>
                    <a:pt x="796" y="289"/>
                  </a:cubicBezTo>
                  <a:cubicBezTo>
                    <a:pt x="719" y="110"/>
                    <a:pt x="574" y="1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4"/>
            <p:cNvSpPr/>
            <p:nvPr/>
          </p:nvSpPr>
          <p:spPr>
            <a:xfrm>
              <a:off x="7368975" y="3711475"/>
              <a:ext cx="881125" cy="367325"/>
            </a:xfrm>
            <a:custGeom>
              <a:avLst/>
              <a:gdLst/>
              <a:ahLst/>
              <a:cxnLst/>
              <a:rect l="l" t="t" r="r" b="b"/>
              <a:pathLst>
                <a:path w="35245" h="14693" extrusionOk="0">
                  <a:moveTo>
                    <a:pt x="15437" y="655"/>
                  </a:moveTo>
                  <a:cubicBezTo>
                    <a:pt x="17070" y="655"/>
                    <a:pt x="18702" y="698"/>
                    <a:pt x="20335" y="772"/>
                  </a:cubicBezTo>
                  <a:cubicBezTo>
                    <a:pt x="22209" y="857"/>
                    <a:pt x="24112" y="999"/>
                    <a:pt x="25986" y="1198"/>
                  </a:cubicBezTo>
                  <a:cubicBezTo>
                    <a:pt x="27548" y="1368"/>
                    <a:pt x="29138" y="1596"/>
                    <a:pt x="30672" y="1908"/>
                  </a:cubicBezTo>
                  <a:cubicBezTo>
                    <a:pt x="31637" y="2078"/>
                    <a:pt x="32546" y="2362"/>
                    <a:pt x="33427" y="2703"/>
                  </a:cubicBezTo>
                  <a:cubicBezTo>
                    <a:pt x="33767" y="2817"/>
                    <a:pt x="34080" y="3016"/>
                    <a:pt x="34335" y="3271"/>
                  </a:cubicBezTo>
                  <a:cubicBezTo>
                    <a:pt x="34449" y="3356"/>
                    <a:pt x="34449" y="3527"/>
                    <a:pt x="34335" y="3640"/>
                  </a:cubicBezTo>
                  <a:cubicBezTo>
                    <a:pt x="34137" y="3811"/>
                    <a:pt x="33909" y="3953"/>
                    <a:pt x="33654" y="4066"/>
                  </a:cubicBezTo>
                  <a:cubicBezTo>
                    <a:pt x="32972" y="4322"/>
                    <a:pt x="32291" y="4521"/>
                    <a:pt x="31609" y="4634"/>
                  </a:cubicBezTo>
                  <a:cubicBezTo>
                    <a:pt x="30246" y="4890"/>
                    <a:pt x="28883" y="5089"/>
                    <a:pt x="27520" y="5202"/>
                  </a:cubicBezTo>
                  <a:cubicBezTo>
                    <a:pt x="24935" y="5401"/>
                    <a:pt x="22294" y="5515"/>
                    <a:pt x="19710" y="5515"/>
                  </a:cubicBezTo>
                  <a:cubicBezTo>
                    <a:pt x="16842" y="5515"/>
                    <a:pt x="14030" y="5373"/>
                    <a:pt x="11219" y="5174"/>
                  </a:cubicBezTo>
                  <a:cubicBezTo>
                    <a:pt x="9429" y="5060"/>
                    <a:pt x="7669" y="4833"/>
                    <a:pt x="5908" y="4521"/>
                  </a:cubicBezTo>
                  <a:cubicBezTo>
                    <a:pt x="4630" y="4294"/>
                    <a:pt x="3352" y="3981"/>
                    <a:pt x="2103" y="3555"/>
                  </a:cubicBezTo>
                  <a:cubicBezTo>
                    <a:pt x="1677" y="3442"/>
                    <a:pt x="1279" y="3214"/>
                    <a:pt x="967" y="2959"/>
                  </a:cubicBezTo>
                  <a:cubicBezTo>
                    <a:pt x="825" y="2845"/>
                    <a:pt x="825" y="2618"/>
                    <a:pt x="967" y="2504"/>
                  </a:cubicBezTo>
                  <a:cubicBezTo>
                    <a:pt x="1194" y="2334"/>
                    <a:pt x="1449" y="2164"/>
                    <a:pt x="1733" y="2078"/>
                  </a:cubicBezTo>
                  <a:cubicBezTo>
                    <a:pt x="2500" y="1794"/>
                    <a:pt x="3295" y="1567"/>
                    <a:pt x="4119" y="1454"/>
                  </a:cubicBezTo>
                  <a:cubicBezTo>
                    <a:pt x="6391" y="1084"/>
                    <a:pt x="8663" y="857"/>
                    <a:pt x="10963" y="772"/>
                  </a:cubicBezTo>
                  <a:cubicBezTo>
                    <a:pt x="12454" y="691"/>
                    <a:pt x="13946" y="655"/>
                    <a:pt x="15437" y="655"/>
                  </a:cubicBezTo>
                  <a:close/>
                  <a:moveTo>
                    <a:pt x="15256" y="0"/>
                  </a:moveTo>
                  <a:cubicBezTo>
                    <a:pt x="11962" y="0"/>
                    <a:pt x="8661" y="191"/>
                    <a:pt x="5397" y="602"/>
                  </a:cubicBezTo>
                  <a:cubicBezTo>
                    <a:pt x="4147" y="744"/>
                    <a:pt x="2954" y="999"/>
                    <a:pt x="1790" y="1397"/>
                  </a:cubicBezTo>
                  <a:cubicBezTo>
                    <a:pt x="1393" y="1510"/>
                    <a:pt x="1023" y="1681"/>
                    <a:pt x="683" y="1908"/>
                  </a:cubicBezTo>
                  <a:cubicBezTo>
                    <a:pt x="228" y="2220"/>
                    <a:pt x="1" y="2788"/>
                    <a:pt x="115" y="3328"/>
                  </a:cubicBezTo>
                  <a:cubicBezTo>
                    <a:pt x="143" y="3555"/>
                    <a:pt x="171" y="3726"/>
                    <a:pt x="228" y="3896"/>
                  </a:cubicBezTo>
                  <a:cubicBezTo>
                    <a:pt x="626" y="5515"/>
                    <a:pt x="995" y="7162"/>
                    <a:pt x="1393" y="8781"/>
                  </a:cubicBezTo>
                  <a:cubicBezTo>
                    <a:pt x="1449" y="8923"/>
                    <a:pt x="1478" y="9093"/>
                    <a:pt x="1478" y="9263"/>
                  </a:cubicBezTo>
                  <a:cubicBezTo>
                    <a:pt x="1506" y="9831"/>
                    <a:pt x="1648" y="10399"/>
                    <a:pt x="1932" y="10910"/>
                  </a:cubicBezTo>
                  <a:cubicBezTo>
                    <a:pt x="2131" y="11507"/>
                    <a:pt x="2642" y="11961"/>
                    <a:pt x="3238" y="12160"/>
                  </a:cubicBezTo>
                  <a:cubicBezTo>
                    <a:pt x="4062" y="12416"/>
                    <a:pt x="4857" y="12700"/>
                    <a:pt x="5681" y="12927"/>
                  </a:cubicBezTo>
                  <a:cubicBezTo>
                    <a:pt x="7669" y="13438"/>
                    <a:pt x="9713" y="13836"/>
                    <a:pt x="11787" y="14120"/>
                  </a:cubicBezTo>
                  <a:cubicBezTo>
                    <a:pt x="14257" y="14489"/>
                    <a:pt x="16728" y="14602"/>
                    <a:pt x="18517" y="14688"/>
                  </a:cubicBezTo>
                  <a:cubicBezTo>
                    <a:pt x="18751" y="14691"/>
                    <a:pt x="18986" y="14693"/>
                    <a:pt x="19220" y="14693"/>
                  </a:cubicBezTo>
                  <a:cubicBezTo>
                    <a:pt x="20860" y="14693"/>
                    <a:pt x="22500" y="14606"/>
                    <a:pt x="24140" y="14432"/>
                  </a:cubicBezTo>
                  <a:cubicBezTo>
                    <a:pt x="26327" y="14176"/>
                    <a:pt x="28514" y="13665"/>
                    <a:pt x="30587" y="12927"/>
                  </a:cubicBezTo>
                  <a:cubicBezTo>
                    <a:pt x="31240" y="12671"/>
                    <a:pt x="31836" y="12387"/>
                    <a:pt x="32433" y="12046"/>
                  </a:cubicBezTo>
                  <a:cubicBezTo>
                    <a:pt x="33029" y="11677"/>
                    <a:pt x="33455" y="11109"/>
                    <a:pt x="33625" y="10456"/>
                  </a:cubicBezTo>
                  <a:cubicBezTo>
                    <a:pt x="33995" y="9093"/>
                    <a:pt x="34392" y="7758"/>
                    <a:pt x="34733" y="6395"/>
                  </a:cubicBezTo>
                  <a:cubicBezTo>
                    <a:pt x="34960" y="5628"/>
                    <a:pt x="35074" y="4805"/>
                    <a:pt x="35159" y="3981"/>
                  </a:cubicBezTo>
                  <a:cubicBezTo>
                    <a:pt x="35244" y="3300"/>
                    <a:pt x="34875" y="2646"/>
                    <a:pt x="34250" y="2391"/>
                  </a:cubicBezTo>
                  <a:cubicBezTo>
                    <a:pt x="34023" y="2277"/>
                    <a:pt x="33796" y="2164"/>
                    <a:pt x="33569" y="2078"/>
                  </a:cubicBezTo>
                  <a:cubicBezTo>
                    <a:pt x="33057" y="1908"/>
                    <a:pt x="32546" y="1738"/>
                    <a:pt x="32007" y="1596"/>
                  </a:cubicBezTo>
                  <a:cubicBezTo>
                    <a:pt x="29678" y="1028"/>
                    <a:pt x="27292" y="658"/>
                    <a:pt x="24878" y="460"/>
                  </a:cubicBezTo>
                  <a:cubicBezTo>
                    <a:pt x="22493" y="204"/>
                    <a:pt x="20079" y="90"/>
                    <a:pt x="17665" y="34"/>
                  </a:cubicBezTo>
                  <a:cubicBezTo>
                    <a:pt x="16863" y="11"/>
                    <a:pt x="16060" y="0"/>
                    <a:pt x="15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4"/>
            <p:cNvSpPr/>
            <p:nvPr/>
          </p:nvSpPr>
          <p:spPr>
            <a:xfrm>
              <a:off x="7389575" y="3727650"/>
              <a:ext cx="840625" cy="121700"/>
            </a:xfrm>
            <a:custGeom>
              <a:avLst/>
              <a:gdLst/>
              <a:ahLst/>
              <a:cxnLst/>
              <a:rect l="l" t="t" r="r" b="b"/>
              <a:pathLst>
                <a:path w="33625" h="4868" extrusionOk="0">
                  <a:moveTo>
                    <a:pt x="14595" y="1"/>
                  </a:moveTo>
                  <a:cubicBezTo>
                    <a:pt x="13119" y="1"/>
                    <a:pt x="11643" y="30"/>
                    <a:pt x="10167" y="97"/>
                  </a:cubicBezTo>
                  <a:cubicBezTo>
                    <a:pt x="7867" y="182"/>
                    <a:pt x="5567" y="409"/>
                    <a:pt x="3295" y="778"/>
                  </a:cubicBezTo>
                  <a:cubicBezTo>
                    <a:pt x="2500" y="920"/>
                    <a:pt x="1704" y="1119"/>
                    <a:pt x="938" y="1403"/>
                  </a:cubicBezTo>
                  <a:cubicBezTo>
                    <a:pt x="625" y="1517"/>
                    <a:pt x="370" y="1659"/>
                    <a:pt x="143" y="1857"/>
                  </a:cubicBezTo>
                  <a:cubicBezTo>
                    <a:pt x="1" y="1971"/>
                    <a:pt x="1" y="2170"/>
                    <a:pt x="143" y="2283"/>
                  </a:cubicBezTo>
                  <a:cubicBezTo>
                    <a:pt x="483" y="2567"/>
                    <a:pt x="881" y="2766"/>
                    <a:pt x="1307" y="2908"/>
                  </a:cubicBezTo>
                  <a:cubicBezTo>
                    <a:pt x="2528" y="3306"/>
                    <a:pt x="3806" y="3618"/>
                    <a:pt x="5084" y="3845"/>
                  </a:cubicBezTo>
                  <a:cubicBezTo>
                    <a:pt x="6845" y="4158"/>
                    <a:pt x="8605" y="4385"/>
                    <a:pt x="10366" y="4498"/>
                  </a:cubicBezTo>
                  <a:cubicBezTo>
                    <a:pt x="13206" y="4726"/>
                    <a:pt x="16018" y="4868"/>
                    <a:pt x="18886" y="4868"/>
                  </a:cubicBezTo>
                  <a:cubicBezTo>
                    <a:pt x="21470" y="4868"/>
                    <a:pt x="24111" y="4754"/>
                    <a:pt x="26724" y="4527"/>
                  </a:cubicBezTo>
                  <a:cubicBezTo>
                    <a:pt x="28087" y="4413"/>
                    <a:pt x="29450" y="4243"/>
                    <a:pt x="30785" y="3987"/>
                  </a:cubicBezTo>
                  <a:cubicBezTo>
                    <a:pt x="31495" y="3845"/>
                    <a:pt x="32177" y="3647"/>
                    <a:pt x="32830" y="3391"/>
                  </a:cubicBezTo>
                  <a:cubicBezTo>
                    <a:pt x="33114" y="3306"/>
                    <a:pt x="33341" y="3164"/>
                    <a:pt x="33540" y="2965"/>
                  </a:cubicBezTo>
                  <a:cubicBezTo>
                    <a:pt x="33625" y="2880"/>
                    <a:pt x="33625" y="2709"/>
                    <a:pt x="33540" y="2596"/>
                  </a:cubicBezTo>
                  <a:cubicBezTo>
                    <a:pt x="33284" y="2369"/>
                    <a:pt x="32972" y="2170"/>
                    <a:pt x="32631" y="2056"/>
                  </a:cubicBezTo>
                  <a:cubicBezTo>
                    <a:pt x="31751" y="1687"/>
                    <a:pt x="30813" y="1431"/>
                    <a:pt x="29876" y="1261"/>
                  </a:cubicBezTo>
                  <a:cubicBezTo>
                    <a:pt x="28314" y="920"/>
                    <a:pt x="26752" y="721"/>
                    <a:pt x="25190" y="551"/>
                  </a:cubicBezTo>
                  <a:cubicBezTo>
                    <a:pt x="23288" y="324"/>
                    <a:pt x="21413" y="182"/>
                    <a:pt x="19539" y="97"/>
                  </a:cubicBezTo>
                  <a:cubicBezTo>
                    <a:pt x="17891" y="37"/>
                    <a:pt x="16243" y="1"/>
                    <a:pt x="14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4"/>
            <p:cNvSpPr/>
            <p:nvPr/>
          </p:nvSpPr>
          <p:spPr>
            <a:xfrm>
              <a:off x="7443525" y="3781775"/>
              <a:ext cx="734150" cy="67575"/>
            </a:xfrm>
            <a:custGeom>
              <a:avLst/>
              <a:gdLst/>
              <a:ahLst/>
              <a:cxnLst/>
              <a:rect l="l" t="t" r="r" b="b"/>
              <a:pathLst>
                <a:path w="29366" h="2703" extrusionOk="0">
                  <a:moveTo>
                    <a:pt x="12484" y="1"/>
                  </a:moveTo>
                  <a:cubicBezTo>
                    <a:pt x="10992" y="1"/>
                    <a:pt x="9501" y="37"/>
                    <a:pt x="8009" y="118"/>
                  </a:cubicBezTo>
                  <a:cubicBezTo>
                    <a:pt x="5709" y="175"/>
                    <a:pt x="3409" y="431"/>
                    <a:pt x="1137" y="800"/>
                  </a:cubicBezTo>
                  <a:cubicBezTo>
                    <a:pt x="768" y="857"/>
                    <a:pt x="370" y="942"/>
                    <a:pt x="1" y="1027"/>
                  </a:cubicBezTo>
                  <a:cubicBezTo>
                    <a:pt x="966" y="1311"/>
                    <a:pt x="1960" y="1510"/>
                    <a:pt x="2954" y="1709"/>
                  </a:cubicBezTo>
                  <a:cubicBezTo>
                    <a:pt x="4687" y="2021"/>
                    <a:pt x="6476" y="2220"/>
                    <a:pt x="8237" y="2333"/>
                  </a:cubicBezTo>
                  <a:cubicBezTo>
                    <a:pt x="11048" y="2561"/>
                    <a:pt x="13860" y="2703"/>
                    <a:pt x="16756" y="2703"/>
                  </a:cubicBezTo>
                  <a:cubicBezTo>
                    <a:pt x="19341" y="2703"/>
                    <a:pt x="21953" y="2589"/>
                    <a:pt x="24566" y="2390"/>
                  </a:cubicBezTo>
                  <a:cubicBezTo>
                    <a:pt x="25929" y="2277"/>
                    <a:pt x="27292" y="2078"/>
                    <a:pt x="28627" y="1822"/>
                  </a:cubicBezTo>
                  <a:cubicBezTo>
                    <a:pt x="28883" y="1766"/>
                    <a:pt x="29138" y="1709"/>
                    <a:pt x="29365" y="1652"/>
                  </a:cubicBezTo>
                  <a:cubicBezTo>
                    <a:pt x="28826" y="1510"/>
                    <a:pt x="28286" y="1368"/>
                    <a:pt x="27718" y="1254"/>
                  </a:cubicBezTo>
                  <a:cubicBezTo>
                    <a:pt x="26156" y="942"/>
                    <a:pt x="24594" y="715"/>
                    <a:pt x="23004" y="544"/>
                  </a:cubicBezTo>
                  <a:cubicBezTo>
                    <a:pt x="21130" y="346"/>
                    <a:pt x="19255" y="175"/>
                    <a:pt x="17381" y="118"/>
                  </a:cubicBezTo>
                  <a:cubicBezTo>
                    <a:pt x="15749" y="44"/>
                    <a:pt x="14116" y="1"/>
                    <a:pt x="12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4"/>
            <p:cNvSpPr/>
            <p:nvPr/>
          </p:nvSpPr>
          <p:spPr>
            <a:xfrm>
              <a:off x="7280950" y="2061108"/>
              <a:ext cx="415350" cy="1746802"/>
            </a:xfrm>
            <a:custGeom>
              <a:avLst/>
              <a:gdLst/>
              <a:ahLst/>
              <a:cxnLst/>
              <a:rect l="l" t="t" r="r" b="b"/>
              <a:pathLst>
                <a:path w="16614" h="72943" extrusionOk="0">
                  <a:moveTo>
                    <a:pt x="4277" y="1"/>
                  </a:moveTo>
                  <a:cubicBezTo>
                    <a:pt x="4253" y="1"/>
                    <a:pt x="4228" y="3"/>
                    <a:pt x="4204" y="6"/>
                  </a:cubicBezTo>
                  <a:cubicBezTo>
                    <a:pt x="4005" y="6"/>
                    <a:pt x="3834" y="148"/>
                    <a:pt x="3778" y="318"/>
                  </a:cubicBezTo>
                  <a:cubicBezTo>
                    <a:pt x="3721" y="517"/>
                    <a:pt x="3664" y="688"/>
                    <a:pt x="3664" y="886"/>
                  </a:cubicBezTo>
                  <a:cubicBezTo>
                    <a:pt x="3607" y="1369"/>
                    <a:pt x="3607" y="1880"/>
                    <a:pt x="3550" y="2363"/>
                  </a:cubicBezTo>
                  <a:cubicBezTo>
                    <a:pt x="3323" y="4550"/>
                    <a:pt x="3011" y="6765"/>
                    <a:pt x="2613" y="8923"/>
                  </a:cubicBezTo>
                  <a:cubicBezTo>
                    <a:pt x="2159" y="11224"/>
                    <a:pt x="1676" y="13496"/>
                    <a:pt x="1307" y="15796"/>
                  </a:cubicBezTo>
                  <a:cubicBezTo>
                    <a:pt x="625" y="19999"/>
                    <a:pt x="199" y="24259"/>
                    <a:pt x="86" y="28519"/>
                  </a:cubicBezTo>
                  <a:cubicBezTo>
                    <a:pt x="1" y="31216"/>
                    <a:pt x="285" y="33886"/>
                    <a:pt x="938" y="36499"/>
                  </a:cubicBezTo>
                  <a:cubicBezTo>
                    <a:pt x="1676" y="39651"/>
                    <a:pt x="2613" y="42775"/>
                    <a:pt x="3749" y="45842"/>
                  </a:cubicBezTo>
                  <a:cubicBezTo>
                    <a:pt x="5254" y="49960"/>
                    <a:pt x="6277" y="54220"/>
                    <a:pt x="7299" y="58479"/>
                  </a:cubicBezTo>
                  <a:cubicBezTo>
                    <a:pt x="7924" y="61546"/>
                    <a:pt x="8776" y="64585"/>
                    <a:pt x="9770" y="67567"/>
                  </a:cubicBezTo>
                  <a:cubicBezTo>
                    <a:pt x="10054" y="68334"/>
                    <a:pt x="10281" y="69129"/>
                    <a:pt x="10451" y="69924"/>
                  </a:cubicBezTo>
                  <a:cubicBezTo>
                    <a:pt x="10537" y="70379"/>
                    <a:pt x="10622" y="70833"/>
                    <a:pt x="10735" y="71287"/>
                  </a:cubicBezTo>
                  <a:cubicBezTo>
                    <a:pt x="10821" y="71656"/>
                    <a:pt x="10934" y="71997"/>
                    <a:pt x="11048" y="72310"/>
                  </a:cubicBezTo>
                  <a:cubicBezTo>
                    <a:pt x="11177" y="72696"/>
                    <a:pt x="11516" y="72942"/>
                    <a:pt x="11896" y="72942"/>
                  </a:cubicBezTo>
                  <a:cubicBezTo>
                    <a:pt x="11934" y="72942"/>
                    <a:pt x="11974" y="72940"/>
                    <a:pt x="12013" y="72934"/>
                  </a:cubicBezTo>
                  <a:cubicBezTo>
                    <a:pt x="12127" y="72934"/>
                    <a:pt x="12212" y="72906"/>
                    <a:pt x="12326" y="72878"/>
                  </a:cubicBezTo>
                  <a:cubicBezTo>
                    <a:pt x="12491" y="72887"/>
                    <a:pt x="12657" y="72892"/>
                    <a:pt x="12822" y="72892"/>
                  </a:cubicBezTo>
                  <a:cubicBezTo>
                    <a:pt x="13649" y="72892"/>
                    <a:pt x="14470" y="72773"/>
                    <a:pt x="15251" y="72537"/>
                  </a:cubicBezTo>
                  <a:lnTo>
                    <a:pt x="15080" y="71188"/>
                  </a:lnTo>
                  <a:lnTo>
                    <a:pt x="15080" y="71188"/>
                  </a:lnTo>
                  <a:cubicBezTo>
                    <a:pt x="15137" y="71635"/>
                    <a:pt x="15194" y="72082"/>
                    <a:pt x="15251" y="72537"/>
                  </a:cubicBezTo>
                  <a:cubicBezTo>
                    <a:pt x="16160" y="72224"/>
                    <a:pt x="16330" y="72054"/>
                    <a:pt x="16330" y="71145"/>
                  </a:cubicBezTo>
                  <a:lnTo>
                    <a:pt x="16330" y="69243"/>
                  </a:lnTo>
                  <a:cubicBezTo>
                    <a:pt x="16273" y="67652"/>
                    <a:pt x="16245" y="66033"/>
                    <a:pt x="16330" y="64415"/>
                  </a:cubicBezTo>
                  <a:cubicBezTo>
                    <a:pt x="16358" y="63023"/>
                    <a:pt x="16387" y="61603"/>
                    <a:pt x="16415" y="60212"/>
                  </a:cubicBezTo>
                  <a:lnTo>
                    <a:pt x="16415" y="56605"/>
                  </a:lnTo>
                  <a:cubicBezTo>
                    <a:pt x="16415" y="54134"/>
                    <a:pt x="16529" y="51692"/>
                    <a:pt x="16444" y="49221"/>
                  </a:cubicBezTo>
                  <a:cubicBezTo>
                    <a:pt x="16415" y="48199"/>
                    <a:pt x="16415" y="47205"/>
                    <a:pt x="16444" y="46183"/>
                  </a:cubicBezTo>
                  <a:cubicBezTo>
                    <a:pt x="16444" y="44195"/>
                    <a:pt x="16500" y="42178"/>
                    <a:pt x="16500" y="40190"/>
                  </a:cubicBezTo>
                  <a:cubicBezTo>
                    <a:pt x="16500" y="39168"/>
                    <a:pt x="16500" y="38174"/>
                    <a:pt x="16529" y="37152"/>
                  </a:cubicBezTo>
                  <a:cubicBezTo>
                    <a:pt x="16614" y="34426"/>
                    <a:pt x="16415" y="31671"/>
                    <a:pt x="15989" y="28973"/>
                  </a:cubicBezTo>
                  <a:cubicBezTo>
                    <a:pt x="15506" y="26303"/>
                    <a:pt x="14882" y="23662"/>
                    <a:pt x="14058" y="21078"/>
                  </a:cubicBezTo>
                  <a:cubicBezTo>
                    <a:pt x="12865" y="17244"/>
                    <a:pt x="11246" y="13581"/>
                    <a:pt x="9202" y="10173"/>
                  </a:cubicBezTo>
                  <a:cubicBezTo>
                    <a:pt x="7327" y="7219"/>
                    <a:pt x="5879" y="4039"/>
                    <a:pt x="4857" y="716"/>
                  </a:cubicBezTo>
                  <a:cubicBezTo>
                    <a:pt x="4800" y="546"/>
                    <a:pt x="4743" y="404"/>
                    <a:pt x="4686" y="262"/>
                  </a:cubicBezTo>
                  <a:cubicBezTo>
                    <a:pt x="4587" y="88"/>
                    <a:pt x="4444" y="1"/>
                    <a:pt x="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4"/>
            <p:cNvSpPr/>
            <p:nvPr/>
          </p:nvSpPr>
          <p:spPr>
            <a:xfrm>
              <a:off x="7280950" y="2061108"/>
              <a:ext cx="414650" cy="1746802"/>
            </a:xfrm>
            <a:custGeom>
              <a:avLst/>
              <a:gdLst/>
              <a:ahLst/>
              <a:cxnLst/>
              <a:rect l="l" t="t" r="r" b="b"/>
              <a:pathLst>
                <a:path w="16586" h="72943" extrusionOk="0">
                  <a:moveTo>
                    <a:pt x="4277" y="1"/>
                  </a:moveTo>
                  <a:cubicBezTo>
                    <a:pt x="4253" y="1"/>
                    <a:pt x="4228" y="3"/>
                    <a:pt x="4204" y="6"/>
                  </a:cubicBezTo>
                  <a:cubicBezTo>
                    <a:pt x="4005" y="6"/>
                    <a:pt x="3834" y="120"/>
                    <a:pt x="3778" y="318"/>
                  </a:cubicBezTo>
                  <a:cubicBezTo>
                    <a:pt x="3721" y="489"/>
                    <a:pt x="3664" y="688"/>
                    <a:pt x="3664" y="886"/>
                  </a:cubicBezTo>
                  <a:cubicBezTo>
                    <a:pt x="3607" y="1369"/>
                    <a:pt x="3607" y="1852"/>
                    <a:pt x="3550" y="2363"/>
                  </a:cubicBezTo>
                  <a:cubicBezTo>
                    <a:pt x="3323" y="4550"/>
                    <a:pt x="3039" y="6765"/>
                    <a:pt x="2613" y="8923"/>
                  </a:cubicBezTo>
                  <a:cubicBezTo>
                    <a:pt x="2159" y="11224"/>
                    <a:pt x="1676" y="13496"/>
                    <a:pt x="1307" y="15796"/>
                  </a:cubicBezTo>
                  <a:cubicBezTo>
                    <a:pt x="625" y="19999"/>
                    <a:pt x="199" y="24259"/>
                    <a:pt x="86" y="28519"/>
                  </a:cubicBezTo>
                  <a:cubicBezTo>
                    <a:pt x="1" y="31216"/>
                    <a:pt x="285" y="33886"/>
                    <a:pt x="909" y="36499"/>
                  </a:cubicBezTo>
                  <a:cubicBezTo>
                    <a:pt x="1676" y="39651"/>
                    <a:pt x="2613" y="42775"/>
                    <a:pt x="3749" y="45842"/>
                  </a:cubicBezTo>
                  <a:cubicBezTo>
                    <a:pt x="5254" y="49960"/>
                    <a:pt x="6277" y="54220"/>
                    <a:pt x="7271" y="58479"/>
                  </a:cubicBezTo>
                  <a:cubicBezTo>
                    <a:pt x="7924" y="61546"/>
                    <a:pt x="8747" y="64585"/>
                    <a:pt x="9770" y="67567"/>
                  </a:cubicBezTo>
                  <a:cubicBezTo>
                    <a:pt x="10054" y="68334"/>
                    <a:pt x="10281" y="69129"/>
                    <a:pt x="10451" y="69924"/>
                  </a:cubicBezTo>
                  <a:cubicBezTo>
                    <a:pt x="10537" y="70379"/>
                    <a:pt x="10622" y="70861"/>
                    <a:pt x="10735" y="71316"/>
                  </a:cubicBezTo>
                  <a:cubicBezTo>
                    <a:pt x="10821" y="71656"/>
                    <a:pt x="10934" y="71997"/>
                    <a:pt x="11048" y="72310"/>
                  </a:cubicBezTo>
                  <a:cubicBezTo>
                    <a:pt x="11177" y="72696"/>
                    <a:pt x="11516" y="72942"/>
                    <a:pt x="11896" y="72942"/>
                  </a:cubicBezTo>
                  <a:cubicBezTo>
                    <a:pt x="11934" y="72942"/>
                    <a:pt x="11974" y="72940"/>
                    <a:pt x="12013" y="72934"/>
                  </a:cubicBezTo>
                  <a:cubicBezTo>
                    <a:pt x="12127" y="72934"/>
                    <a:pt x="12212" y="72906"/>
                    <a:pt x="12326" y="72906"/>
                  </a:cubicBezTo>
                  <a:cubicBezTo>
                    <a:pt x="12240" y="72196"/>
                    <a:pt x="12127" y="71514"/>
                    <a:pt x="11928" y="70833"/>
                  </a:cubicBezTo>
                  <a:cubicBezTo>
                    <a:pt x="11843" y="70577"/>
                    <a:pt x="11814" y="70293"/>
                    <a:pt x="11786" y="70038"/>
                  </a:cubicBezTo>
                  <a:cubicBezTo>
                    <a:pt x="11616" y="69669"/>
                    <a:pt x="11530" y="69299"/>
                    <a:pt x="11474" y="68902"/>
                  </a:cubicBezTo>
                  <a:cubicBezTo>
                    <a:pt x="11246" y="68305"/>
                    <a:pt x="11105" y="67709"/>
                    <a:pt x="10991" y="67113"/>
                  </a:cubicBezTo>
                  <a:cubicBezTo>
                    <a:pt x="10821" y="66743"/>
                    <a:pt x="10707" y="66374"/>
                    <a:pt x="10707" y="65977"/>
                  </a:cubicBezTo>
                  <a:cubicBezTo>
                    <a:pt x="10451" y="65352"/>
                    <a:pt x="10281" y="64699"/>
                    <a:pt x="10196" y="64046"/>
                  </a:cubicBezTo>
                  <a:cubicBezTo>
                    <a:pt x="10054" y="63733"/>
                    <a:pt x="9969" y="63421"/>
                    <a:pt x="9940" y="63080"/>
                  </a:cubicBezTo>
                  <a:cubicBezTo>
                    <a:pt x="9685" y="62171"/>
                    <a:pt x="9457" y="61234"/>
                    <a:pt x="9287" y="60297"/>
                  </a:cubicBezTo>
                  <a:cubicBezTo>
                    <a:pt x="9117" y="59956"/>
                    <a:pt x="9031" y="59559"/>
                    <a:pt x="9003" y="59161"/>
                  </a:cubicBezTo>
                  <a:cubicBezTo>
                    <a:pt x="8719" y="58309"/>
                    <a:pt x="8520" y="57457"/>
                    <a:pt x="8350" y="56577"/>
                  </a:cubicBezTo>
                  <a:cubicBezTo>
                    <a:pt x="8208" y="56207"/>
                    <a:pt x="8094" y="55838"/>
                    <a:pt x="8066" y="55441"/>
                  </a:cubicBezTo>
                  <a:cubicBezTo>
                    <a:pt x="7924" y="55157"/>
                    <a:pt x="7810" y="54844"/>
                    <a:pt x="7782" y="54504"/>
                  </a:cubicBezTo>
                  <a:cubicBezTo>
                    <a:pt x="7555" y="53595"/>
                    <a:pt x="7356" y="52686"/>
                    <a:pt x="7129" y="51777"/>
                  </a:cubicBezTo>
                  <a:cubicBezTo>
                    <a:pt x="6930" y="51380"/>
                    <a:pt x="6816" y="50982"/>
                    <a:pt x="6788" y="50556"/>
                  </a:cubicBezTo>
                  <a:cubicBezTo>
                    <a:pt x="6617" y="50300"/>
                    <a:pt x="6532" y="50017"/>
                    <a:pt x="6504" y="49733"/>
                  </a:cubicBezTo>
                  <a:cubicBezTo>
                    <a:pt x="6277" y="48881"/>
                    <a:pt x="6021" y="48029"/>
                    <a:pt x="5794" y="47177"/>
                  </a:cubicBezTo>
                  <a:cubicBezTo>
                    <a:pt x="5624" y="46836"/>
                    <a:pt x="5510" y="46467"/>
                    <a:pt x="5425" y="46069"/>
                  </a:cubicBezTo>
                  <a:cubicBezTo>
                    <a:pt x="5056" y="44990"/>
                    <a:pt x="4686" y="43854"/>
                    <a:pt x="4402" y="42718"/>
                  </a:cubicBezTo>
                  <a:cubicBezTo>
                    <a:pt x="4175" y="42320"/>
                    <a:pt x="4062" y="41866"/>
                    <a:pt x="4005" y="41412"/>
                  </a:cubicBezTo>
                  <a:cubicBezTo>
                    <a:pt x="3749" y="40673"/>
                    <a:pt x="3522" y="39907"/>
                    <a:pt x="3380" y="39140"/>
                  </a:cubicBezTo>
                  <a:cubicBezTo>
                    <a:pt x="3068" y="38345"/>
                    <a:pt x="2869" y="37521"/>
                    <a:pt x="2755" y="36669"/>
                  </a:cubicBezTo>
                  <a:cubicBezTo>
                    <a:pt x="2500" y="36243"/>
                    <a:pt x="2528" y="35732"/>
                    <a:pt x="2386" y="35277"/>
                  </a:cubicBezTo>
                  <a:cubicBezTo>
                    <a:pt x="2301" y="34937"/>
                    <a:pt x="2244" y="34596"/>
                    <a:pt x="2216" y="34255"/>
                  </a:cubicBezTo>
                  <a:cubicBezTo>
                    <a:pt x="2102" y="33858"/>
                    <a:pt x="2045" y="33460"/>
                    <a:pt x="2045" y="33062"/>
                  </a:cubicBezTo>
                  <a:cubicBezTo>
                    <a:pt x="2017" y="33062"/>
                    <a:pt x="2017" y="33034"/>
                    <a:pt x="1988" y="33006"/>
                  </a:cubicBezTo>
                  <a:cubicBezTo>
                    <a:pt x="1790" y="32125"/>
                    <a:pt x="1676" y="31216"/>
                    <a:pt x="1619" y="30308"/>
                  </a:cubicBezTo>
                  <a:cubicBezTo>
                    <a:pt x="1506" y="29938"/>
                    <a:pt x="1477" y="29541"/>
                    <a:pt x="1534" y="29143"/>
                  </a:cubicBezTo>
                  <a:cubicBezTo>
                    <a:pt x="1392" y="28178"/>
                    <a:pt x="1364" y="27212"/>
                    <a:pt x="1477" y="26218"/>
                  </a:cubicBezTo>
                  <a:cubicBezTo>
                    <a:pt x="1392" y="25735"/>
                    <a:pt x="1392" y="25224"/>
                    <a:pt x="1506" y="24741"/>
                  </a:cubicBezTo>
                  <a:cubicBezTo>
                    <a:pt x="1477" y="24145"/>
                    <a:pt x="1506" y="23520"/>
                    <a:pt x="1619" y="22924"/>
                  </a:cubicBezTo>
                  <a:cubicBezTo>
                    <a:pt x="1591" y="22498"/>
                    <a:pt x="1648" y="22044"/>
                    <a:pt x="1733" y="21589"/>
                  </a:cubicBezTo>
                  <a:cubicBezTo>
                    <a:pt x="1761" y="20538"/>
                    <a:pt x="1903" y="19488"/>
                    <a:pt x="2130" y="18465"/>
                  </a:cubicBezTo>
                  <a:cubicBezTo>
                    <a:pt x="2102" y="18039"/>
                    <a:pt x="2187" y="17642"/>
                    <a:pt x="2329" y="17273"/>
                  </a:cubicBezTo>
                  <a:cubicBezTo>
                    <a:pt x="2414" y="16222"/>
                    <a:pt x="2585" y="15228"/>
                    <a:pt x="2869" y="14234"/>
                  </a:cubicBezTo>
                  <a:cubicBezTo>
                    <a:pt x="2869" y="13865"/>
                    <a:pt x="2954" y="13524"/>
                    <a:pt x="3096" y="13212"/>
                  </a:cubicBezTo>
                  <a:cubicBezTo>
                    <a:pt x="3096" y="12700"/>
                    <a:pt x="3181" y="12218"/>
                    <a:pt x="3352" y="11735"/>
                  </a:cubicBezTo>
                  <a:cubicBezTo>
                    <a:pt x="3352" y="11252"/>
                    <a:pt x="3437" y="10741"/>
                    <a:pt x="3607" y="10286"/>
                  </a:cubicBezTo>
                  <a:cubicBezTo>
                    <a:pt x="3692" y="9491"/>
                    <a:pt x="3806" y="8696"/>
                    <a:pt x="3976" y="7929"/>
                  </a:cubicBezTo>
                  <a:cubicBezTo>
                    <a:pt x="3976" y="7532"/>
                    <a:pt x="4062" y="7134"/>
                    <a:pt x="4204" y="6765"/>
                  </a:cubicBezTo>
                  <a:cubicBezTo>
                    <a:pt x="4204" y="6169"/>
                    <a:pt x="4289" y="5601"/>
                    <a:pt x="4402" y="5033"/>
                  </a:cubicBezTo>
                  <a:cubicBezTo>
                    <a:pt x="4772" y="5544"/>
                    <a:pt x="5112" y="6083"/>
                    <a:pt x="5368" y="6680"/>
                  </a:cubicBezTo>
                  <a:cubicBezTo>
                    <a:pt x="5652" y="6992"/>
                    <a:pt x="5879" y="7361"/>
                    <a:pt x="6021" y="7787"/>
                  </a:cubicBezTo>
                  <a:cubicBezTo>
                    <a:pt x="6362" y="8270"/>
                    <a:pt x="6646" y="8781"/>
                    <a:pt x="6845" y="9349"/>
                  </a:cubicBezTo>
                  <a:cubicBezTo>
                    <a:pt x="7100" y="9690"/>
                    <a:pt x="7299" y="10059"/>
                    <a:pt x="7413" y="10485"/>
                  </a:cubicBezTo>
                  <a:cubicBezTo>
                    <a:pt x="7782" y="11025"/>
                    <a:pt x="8066" y="11621"/>
                    <a:pt x="8293" y="12246"/>
                  </a:cubicBezTo>
                  <a:cubicBezTo>
                    <a:pt x="8549" y="12558"/>
                    <a:pt x="8747" y="12928"/>
                    <a:pt x="8861" y="13354"/>
                  </a:cubicBezTo>
                  <a:cubicBezTo>
                    <a:pt x="9315" y="14149"/>
                    <a:pt x="9713" y="14972"/>
                    <a:pt x="9997" y="15853"/>
                  </a:cubicBezTo>
                  <a:cubicBezTo>
                    <a:pt x="10224" y="16165"/>
                    <a:pt x="10395" y="16477"/>
                    <a:pt x="10480" y="16847"/>
                  </a:cubicBezTo>
                  <a:cubicBezTo>
                    <a:pt x="10707" y="17187"/>
                    <a:pt x="10877" y="17585"/>
                    <a:pt x="10963" y="17983"/>
                  </a:cubicBezTo>
                  <a:cubicBezTo>
                    <a:pt x="11190" y="18323"/>
                    <a:pt x="11360" y="18693"/>
                    <a:pt x="11474" y="19090"/>
                  </a:cubicBezTo>
                  <a:cubicBezTo>
                    <a:pt x="11900" y="19970"/>
                    <a:pt x="12240" y="20908"/>
                    <a:pt x="12496" y="21845"/>
                  </a:cubicBezTo>
                  <a:cubicBezTo>
                    <a:pt x="12752" y="22356"/>
                    <a:pt x="12922" y="22896"/>
                    <a:pt x="13007" y="23464"/>
                  </a:cubicBezTo>
                  <a:cubicBezTo>
                    <a:pt x="13320" y="24514"/>
                    <a:pt x="13604" y="25593"/>
                    <a:pt x="13802" y="26701"/>
                  </a:cubicBezTo>
                  <a:cubicBezTo>
                    <a:pt x="13973" y="27042"/>
                    <a:pt x="14058" y="27439"/>
                    <a:pt x="14058" y="27837"/>
                  </a:cubicBezTo>
                  <a:cubicBezTo>
                    <a:pt x="14342" y="28661"/>
                    <a:pt x="14484" y="29541"/>
                    <a:pt x="14484" y="30421"/>
                  </a:cubicBezTo>
                  <a:cubicBezTo>
                    <a:pt x="14569" y="30819"/>
                    <a:pt x="14598" y="31216"/>
                    <a:pt x="14569" y="31614"/>
                  </a:cubicBezTo>
                  <a:cubicBezTo>
                    <a:pt x="14683" y="32523"/>
                    <a:pt x="14740" y="33460"/>
                    <a:pt x="14740" y="34397"/>
                  </a:cubicBezTo>
                  <a:cubicBezTo>
                    <a:pt x="14853" y="35135"/>
                    <a:pt x="14853" y="35902"/>
                    <a:pt x="14768" y="36669"/>
                  </a:cubicBezTo>
                  <a:cubicBezTo>
                    <a:pt x="14882" y="37379"/>
                    <a:pt x="14910" y="38089"/>
                    <a:pt x="14853" y="38799"/>
                  </a:cubicBezTo>
                  <a:cubicBezTo>
                    <a:pt x="14938" y="39168"/>
                    <a:pt x="14967" y="39566"/>
                    <a:pt x="14910" y="39963"/>
                  </a:cubicBezTo>
                  <a:cubicBezTo>
                    <a:pt x="14967" y="40531"/>
                    <a:pt x="15052" y="41042"/>
                    <a:pt x="15052" y="41582"/>
                  </a:cubicBezTo>
                  <a:cubicBezTo>
                    <a:pt x="15080" y="42576"/>
                    <a:pt x="15080" y="43570"/>
                    <a:pt x="15080" y="44592"/>
                  </a:cubicBezTo>
                  <a:cubicBezTo>
                    <a:pt x="15137" y="44962"/>
                    <a:pt x="15137" y="45359"/>
                    <a:pt x="15109" y="45728"/>
                  </a:cubicBezTo>
                  <a:cubicBezTo>
                    <a:pt x="15137" y="46893"/>
                    <a:pt x="15109" y="48057"/>
                    <a:pt x="14995" y="49193"/>
                  </a:cubicBezTo>
                  <a:cubicBezTo>
                    <a:pt x="15024" y="49619"/>
                    <a:pt x="14995" y="50073"/>
                    <a:pt x="14910" y="50499"/>
                  </a:cubicBezTo>
                  <a:cubicBezTo>
                    <a:pt x="14882" y="51522"/>
                    <a:pt x="14825" y="52544"/>
                    <a:pt x="14796" y="53566"/>
                  </a:cubicBezTo>
                  <a:cubicBezTo>
                    <a:pt x="14768" y="53652"/>
                    <a:pt x="14740" y="53708"/>
                    <a:pt x="14711" y="53794"/>
                  </a:cubicBezTo>
                  <a:cubicBezTo>
                    <a:pt x="14768" y="54191"/>
                    <a:pt x="14768" y="54589"/>
                    <a:pt x="14711" y="54986"/>
                  </a:cubicBezTo>
                  <a:cubicBezTo>
                    <a:pt x="14683" y="55923"/>
                    <a:pt x="14711" y="56861"/>
                    <a:pt x="14598" y="57798"/>
                  </a:cubicBezTo>
                  <a:cubicBezTo>
                    <a:pt x="14683" y="58224"/>
                    <a:pt x="14654" y="58650"/>
                    <a:pt x="14569" y="59076"/>
                  </a:cubicBezTo>
                  <a:cubicBezTo>
                    <a:pt x="14598" y="59899"/>
                    <a:pt x="14626" y="60751"/>
                    <a:pt x="14654" y="61575"/>
                  </a:cubicBezTo>
                  <a:cubicBezTo>
                    <a:pt x="14626" y="61745"/>
                    <a:pt x="14626" y="61887"/>
                    <a:pt x="14569" y="62058"/>
                  </a:cubicBezTo>
                  <a:cubicBezTo>
                    <a:pt x="14626" y="62484"/>
                    <a:pt x="14654" y="62910"/>
                    <a:pt x="14598" y="63364"/>
                  </a:cubicBezTo>
                  <a:cubicBezTo>
                    <a:pt x="14683" y="63733"/>
                    <a:pt x="14683" y="64131"/>
                    <a:pt x="14626" y="64500"/>
                  </a:cubicBezTo>
                  <a:cubicBezTo>
                    <a:pt x="14711" y="64898"/>
                    <a:pt x="14711" y="65295"/>
                    <a:pt x="14626" y="65693"/>
                  </a:cubicBezTo>
                  <a:cubicBezTo>
                    <a:pt x="14683" y="66658"/>
                    <a:pt x="14740" y="67652"/>
                    <a:pt x="14796" y="68618"/>
                  </a:cubicBezTo>
                  <a:cubicBezTo>
                    <a:pt x="14853" y="69015"/>
                    <a:pt x="14882" y="69413"/>
                    <a:pt x="14882" y="69811"/>
                  </a:cubicBezTo>
                  <a:cubicBezTo>
                    <a:pt x="14995" y="70691"/>
                    <a:pt x="15109" y="71600"/>
                    <a:pt x="15222" y="72508"/>
                  </a:cubicBezTo>
                  <a:cubicBezTo>
                    <a:pt x="16131" y="72168"/>
                    <a:pt x="16302" y="72026"/>
                    <a:pt x="16302" y="71117"/>
                  </a:cubicBezTo>
                  <a:lnTo>
                    <a:pt x="16302" y="69214"/>
                  </a:lnTo>
                  <a:cubicBezTo>
                    <a:pt x="16245" y="67595"/>
                    <a:pt x="16245" y="66005"/>
                    <a:pt x="16302" y="64386"/>
                  </a:cubicBezTo>
                  <a:cubicBezTo>
                    <a:pt x="16330" y="62966"/>
                    <a:pt x="16358" y="61575"/>
                    <a:pt x="16387" y="60183"/>
                  </a:cubicBezTo>
                  <a:lnTo>
                    <a:pt x="16387" y="56577"/>
                  </a:lnTo>
                  <a:cubicBezTo>
                    <a:pt x="16387" y="54106"/>
                    <a:pt x="16500" y="51664"/>
                    <a:pt x="16415" y="49193"/>
                  </a:cubicBezTo>
                  <a:lnTo>
                    <a:pt x="16415" y="46154"/>
                  </a:lnTo>
                  <a:cubicBezTo>
                    <a:pt x="16444" y="44166"/>
                    <a:pt x="16472" y="42150"/>
                    <a:pt x="16500" y="40162"/>
                  </a:cubicBezTo>
                  <a:cubicBezTo>
                    <a:pt x="16500" y="39140"/>
                    <a:pt x="16500" y="38146"/>
                    <a:pt x="16500" y="37123"/>
                  </a:cubicBezTo>
                  <a:cubicBezTo>
                    <a:pt x="16586" y="34397"/>
                    <a:pt x="16415" y="31642"/>
                    <a:pt x="15989" y="28945"/>
                  </a:cubicBezTo>
                  <a:cubicBezTo>
                    <a:pt x="15506" y="26275"/>
                    <a:pt x="14882" y="23662"/>
                    <a:pt x="14058" y="21078"/>
                  </a:cubicBezTo>
                  <a:cubicBezTo>
                    <a:pt x="12865" y="17244"/>
                    <a:pt x="11246" y="13581"/>
                    <a:pt x="9202" y="10173"/>
                  </a:cubicBezTo>
                  <a:cubicBezTo>
                    <a:pt x="7327" y="7219"/>
                    <a:pt x="5879" y="4039"/>
                    <a:pt x="4857" y="716"/>
                  </a:cubicBezTo>
                  <a:cubicBezTo>
                    <a:pt x="4800" y="546"/>
                    <a:pt x="4743" y="404"/>
                    <a:pt x="4686" y="262"/>
                  </a:cubicBezTo>
                  <a:cubicBezTo>
                    <a:pt x="4587" y="88"/>
                    <a:pt x="4444" y="1"/>
                    <a:pt x="4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4"/>
            <p:cNvSpPr/>
            <p:nvPr/>
          </p:nvSpPr>
          <p:spPr>
            <a:xfrm>
              <a:off x="7315025" y="2221037"/>
              <a:ext cx="345775" cy="1517290"/>
            </a:xfrm>
            <a:custGeom>
              <a:avLst/>
              <a:gdLst/>
              <a:ahLst/>
              <a:cxnLst/>
              <a:rect l="l" t="t" r="r" b="b"/>
              <a:pathLst>
                <a:path w="13831" h="63359" extrusionOk="0">
                  <a:moveTo>
                    <a:pt x="4005" y="1"/>
                  </a:moveTo>
                  <a:lnTo>
                    <a:pt x="2841" y="86"/>
                  </a:lnTo>
                  <a:cubicBezTo>
                    <a:pt x="2699" y="455"/>
                    <a:pt x="2613" y="853"/>
                    <a:pt x="2613" y="1279"/>
                  </a:cubicBezTo>
                  <a:lnTo>
                    <a:pt x="4658" y="1108"/>
                  </a:lnTo>
                  <a:cubicBezTo>
                    <a:pt x="4516" y="711"/>
                    <a:pt x="4289" y="313"/>
                    <a:pt x="4005" y="1"/>
                  </a:cubicBezTo>
                  <a:close/>
                  <a:moveTo>
                    <a:pt x="5482" y="2670"/>
                  </a:moveTo>
                  <a:cubicBezTo>
                    <a:pt x="5254" y="2727"/>
                    <a:pt x="5056" y="2755"/>
                    <a:pt x="4857" y="2812"/>
                  </a:cubicBezTo>
                  <a:cubicBezTo>
                    <a:pt x="3977" y="3039"/>
                    <a:pt x="3096" y="3295"/>
                    <a:pt x="2244" y="3607"/>
                  </a:cubicBezTo>
                  <a:cubicBezTo>
                    <a:pt x="2074" y="4062"/>
                    <a:pt x="1989" y="4573"/>
                    <a:pt x="1989" y="5084"/>
                  </a:cubicBezTo>
                  <a:cubicBezTo>
                    <a:pt x="2386" y="4885"/>
                    <a:pt x="2784" y="4715"/>
                    <a:pt x="3210" y="4573"/>
                  </a:cubicBezTo>
                  <a:cubicBezTo>
                    <a:pt x="4147" y="4289"/>
                    <a:pt x="5112" y="4062"/>
                    <a:pt x="6050" y="3806"/>
                  </a:cubicBezTo>
                  <a:cubicBezTo>
                    <a:pt x="5936" y="3380"/>
                    <a:pt x="5737" y="3011"/>
                    <a:pt x="5482" y="2670"/>
                  </a:cubicBezTo>
                  <a:close/>
                  <a:moveTo>
                    <a:pt x="6958" y="5595"/>
                  </a:moveTo>
                  <a:cubicBezTo>
                    <a:pt x="6305" y="5823"/>
                    <a:pt x="5680" y="6107"/>
                    <a:pt x="5056" y="6476"/>
                  </a:cubicBezTo>
                  <a:cubicBezTo>
                    <a:pt x="4658" y="6675"/>
                    <a:pt x="4232" y="6788"/>
                    <a:pt x="3806" y="6788"/>
                  </a:cubicBezTo>
                  <a:cubicBezTo>
                    <a:pt x="3735" y="6795"/>
                    <a:pt x="3662" y="6799"/>
                    <a:pt x="3589" y="6799"/>
                  </a:cubicBezTo>
                  <a:cubicBezTo>
                    <a:pt x="3368" y="6799"/>
                    <a:pt x="3139" y="6767"/>
                    <a:pt x="2926" y="6703"/>
                  </a:cubicBezTo>
                  <a:cubicBezTo>
                    <a:pt x="2594" y="6585"/>
                    <a:pt x="2263" y="6525"/>
                    <a:pt x="1932" y="6525"/>
                  </a:cubicBezTo>
                  <a:cubicBezTo>
                    <a:pt x="1866" y="6525"/>
                    <a:pt x="1799" y="6528"/>
                    <a:pt x="1733" y="6533"/>
                  </a:cubicBezTo>
                  <a:cubicBezTo>
                    <a:pt x="1591" y="6845"/>
                    <a:pt x="1506" y="7214"/>
                    <a:pt x="1506" y="7555"/>
                  </a:cubicBezTo>
                  <a:cubicBezTo>
                    <a:pt x="1903" y="7555"/>
                    <a:pt x="2301" y="7640"/>
                    <a:pt x="2699" y="7782"/>
                  </a:cubicBezTo>
                  <a:cubicBezTo>
                    <a:pt x="3068" y="7867"/>
                    <a:pt x="3437" y="7924"/>
                    <a:pt x="3806" y="7952"/>
                  </a:cubicBezTo>
                  <a:cubicBezTo>
                    <a:pt x="4516" y="7924"/>
                    <a:pt x="5198" y="7725"/>
                    <a:pt x="5794" y="7385"/>
                  </a:cubicBezTo>
                  <a:cubicBezTo>
                    <a:pt x="6334" y="7044"/>
                    <a:pt x="6930" y="6817"/>
                    <a:pt x="7526" y="6703"/>
                  </a:cubicBezTo>
                  <a:cubicBezTo>
                    <a:pt x="7413" y="6305"/>
                    <a:pt x="7242" y="5908"/>
                    <a:pt x="6958" y="5595"/>
                  </a:cubicBezTo>
                  <a:close/>
                  <a:moveTo>
                    <a:pt x="8691" y="9202"/>
                  </a:moveTo>
                  <a:cubicBezTo>
                    <a:pt x="8350" y="9316"/>
                    <a:pt x="8009" y="9401"/>
                    <a:pt x="7668" y="9514"/>
                  </a:cubicBezTo>
                  <a:cubicBezTo>
                    <a:pt x="6873" y="9827"/>
                    <a:pt x="6021" y="10054"/>
                    <a:pt x="5169" y="10139"/>
                  </a:cubicBezTo>
                  <a:cubicBezTo>
                    <a:pt x="3778" y="10281"/>
                    <a:pt x="2329" y="10224"/>
                    <a:pt x="966" y="10594"/>
                  </a:cubicBezTo>
                  <a:cubicBezTo>
                    <a:pt x="824" y="10963"/>
                    <a:pt x="739" y="11360"/>
                    <a:pt x="767" y="11786"/>
                  </a:cubicBezTo>
                  <a:cubicBezTo>
                    <a:pt x="1847" y="11531"/>
                    <a:pt x="2983" y="11389"/>
                    <a:pt x="4090" y="11360"/>
                  </a:cubicBezTo>
                  <a:cubicBezTo>
                    <a:pt x="4346" y="11360"/>
                    <a:pt x="4573" y="11332"/>
                    <a:pt x="4828" y="11304"/>
                  </a:cubicBezTo>
                  <a:cubicBezTo>
                    <a:pt x="5964" y="11247"/>
                    <a:pt x="7100" y="10991"/>
                    <a:pt x="8151" y="10565"/>
                  </a:cubicBezTo>
                  <a:lnTo>
                    <a:pt x="9145" y="10196"/>
                  </a:lnTo>
                  <a:cubicBezTo>
                    <a:pt x="9060" y="9855"/>
                    <a:pt x="8890" y="9514"/>
                    <a:pt x="8691" y="9202"/>
                  </a:cubicBezTo>
                  <a:close/>
                  <a:moveTo>
                    <a:pt x="9685" y="11332"/>
                  </a:moveTo>
                  <a:cubicBezTo>
                    <a:pt x="9316" y="11616"/>
                    <a:pt x="8975" y="11928"/>
                    <a:pt x="8606" y="12212"/>
                  </a:cubicBezTo>
                  <a:cubicBezTo>
                    <a:pt x="8350" y="12440"/>
                    <a:pt x="8038" y="12582"/>
                    <a:pt x="7697" y="12610"/>
                  </a:cubicBezTo>
                  <a:cubicBezTo>
                    <a:pt x="7322" y="12657"/>
                    <a:pt x="6946" y="12678"/>
                    <a:pt x="6571" y="12678"/>
                  </a:cubicBezTo>
                  <a:cubicBezTo>
                    <a:pt x="6265" y="12678"/>
                    <a:pt x="5958" y="12664"/>
                    <a:pt x="5652" y="12638"/>
                  </a:cubicBezTo>
                  <a:cubicBezTo>
                    <a:pt x="5474" y="12615"/>
                    <a:pt x="5294" y="12604"/>
                    <a:pt x="5113" y="12604"/>
                  </a:cubicBezTo>
                  <a:cubicBezTo>
                    <a:pt x="4399" y="12604"/>
                    <a:pt x="3674" y="12781"/>
                    <a:pt x="3039" y="13121"/>
                  </a:cubicBezTo>
                  <a:cubicBezTo>
                    <a:pt x="2415" y="13462"/>
                    <a:pt x="1847" y="13859"/>
                    <a:pt x="1307" y="14342"/>
                  </a:cubicBezTo>
                  <a:cubicBezTo>
                    <a:pt x="1080" y="14626"/>
                    <a:pt x="739" y="14825"/>
                    <a:pt x="370" y="14910"/>
                  </a:cubicBezTo>
                  <a:cubicBezTo>
                    <a:pt x="256" y="15365"/>
                    <a:pt x="228" y="15819"/>
                    <a:pt x="256" y="16245"/>
                  </a:cubicBezTo>
                  <a:cubicBezTo>
                    <a:pt x="909" y="16131"/>
                    <a:pt x="1534" y="15819"/>
                    <a:pt x="2017" y="15308"/>
                  </a:cubicBezTo>
                  <a:cubicBezTo>
                    <a:pt x="2500" y="14853"/>
                    <a:pt x="3068" y="14456"/>
                    <a:pt x="3664" y="14143"/>
                  </a:cubicBezTo>
                  <a:cubicBezTo>
                    <a:pt x="4068" y="13882"/>
                    <a:pt x="4511" y="13760"/>
                    <a:pt x="4977" y="13760"/>
                  </a:cubicBezTo>
                  <a:cubicBezTo>
                    <a:pt x="5068" y="13760"/>
                    <a:pt x="5161" y="13765"/>
                    <a:pt x="5254" y="13774"/>
                  </a:cubicBezTo>
                  <a:cubicBezTo>
                    <a:pt x="5529" y="13822"/>
                    <a:pt x="5800" y="13837"/>
                    <a:pt x="6071" y="13837"/>
                  </a:cubicBezTo>
                  <a:cubicBezTo>
                    <a:pt x="6611" y="13837"/>
                    <a:pt x="7148" y="13774"/>
                    <a:pt x="7697" y="13774"/>
                  </a:cubicBezTo>
                  <a:cubicBezTo>
                    <a:pt x="8180" y="13746"/>
                    <a:pt x="8662" y="13575"/>
                    <a:pt x="9060" y="13291"/>
                  </a:cubicBezTo>
                  <a:cubicBezTo>
                    <a:pt x="9287" y="13093"/>
                    <a:pt x="9543" y="12922"/>
                    <a:pt x="9770" y="12724"/>
                  </a:cubicBezTo>
                  <a:cubicBezTo>
                    <a:pt x="9883" y="12582"/>
                    <a:pt x="10025" y="12496"/>
                    <a:pt x="10167" y="12468"/>
                  </a:cubicBezTo>
                  <a:cubicBezTo>
                    <a:pt x="10082" y="12042"/>
                    <a:pt x="9912" y="11673"/>
                    <a:pt x="9685" y="11332"/>
                  </a:cubicBezTo>
                  <a:close/>
                  <a:moveTo>
                    <a:pt x="11161" y="15194"/>
                  </a:moveTo>
                  <a:cubicBezTo>
                    <a:pt x="10338" y="15365"/>
                    <a:pt x="9514" y="15592"/>
                    <a:pt x="8691" y="15734"/>
                  </a:cubicBezTo>
                  <a:cubicBezTo>
                    <a:pt x="8236" y="15791"/>
                    <a:pt x="7782" y="15876"/>
                    <a:pt x="7328" y="15989"/>
                  </a:cubicBezTo>
                  <a:cubicBezTo>
                    <a:pt x="6731" y="16131"/>
                    <a:pt x="6163" y="16245"/>
                    <a:pt x="5567" y="16387"/>
                  </a:cubicBezTo>
                  <a:cubicBezTo>
                    <a:pt x="4999" y="16501"/>
                    <a:pt x="4516" y="16586"/>
                    <a:pt x="3977" y="16728"/>
                  </a:cubicBezTo>
                  <a:cubicBezTo>
                    <a:pt x="2897" y="17012"/>
                    <a:pt x="1847" y="17381"/>
                    <a:pt x="824" y="17835"/>
                  </a:cubicBezTo>
                  <a:cubicBezTo>
                    <a:pt x="597" y="17949"/>
                    <a:pt x="341" y="18006"/>
                    <a:pt x="114" y="18034"/>
                  </a:cubicBezTo>
                  <a:cubicBezTo>
                    <a:pt x="1" y="18545"/>
                    <a:pt x="1" y="19056"/>
                    <a:pt x="86" y="19539"/>
                  </a:cubicBezTo>
                  <a:cubicBezTo>
                    <a:pt x="171" y="19539"/>
                    <a:pt x="256" y="19511"/>
                    <a:pt x="341" y="19511"/>
                  </a:cubicBezTo>
                  <a:cubicBezTo>
                    <a:pt x="1108" y="19170"/>
                    <a:pt x="1932" y="18914"/>
                    <a:pt x="2755" y="18744"/>
                  </a:cubicBezTo>
                  <a:cubicBezTo>
                    <a:pt x="3238" y="18630"/>
                    <a:pt x="3693" y="18545"/>
                    <a:pt x="4175" y="18432"/>
                  </a:cubicBezTo>
                  <a:cubicBezTo>
                    <a:pt x="4772" y="18318"/>
                    <a:pt x="5368" y="18233"/>
                    <a:pt x="5936" y="18119"/>
                  </a:cubicBezTo>
                  <a:cubicBezTo>
                    <a:pt x="6958" y="17921"/>
                    <a:pt x="7981" y="17693"/>
                    <a:pt x="8975" y="17466"/>
                  </a:cubicBezTo>
                  <a:cubicBezTo>
                    <a:pt x="9401" y="17381"/>
                    <a:pt x="9855" y="17324"/>
                    <a:pt x="10253" y="17182"/>
                  </a:cubicBezTo>
                  <a:cubicBezTo>
                    <a:pt x="10735" y="17040"/>
                    <a:pt x="11247" y="17069"/>
                    <a:pt x="11673" y="16813"/>
                  </a:cubicBezTo>
                  <a:cubicBezTo>
                    <a:pt x="11587" y="16245"/>
                    <a:pt x="11417" y="15705"/>
                    <a:pt x="11161" y="15194"/>
                  </a:cubicBezTo>
                  <a:close/>
                  <a:moveTo>
                    <a:pt x="7121" y="19870"/>
                  </a:moveTo>
                  <a:cubicBezTo>
                    <a:pt x="6645" y="19870"/>
                    <a:pt x="6172" y="20016"/>
                    <a:pt x="5766" y="20306"/>
                  </a:cubicBezTo>
                  <a:cubicBezTo>
                    <a:pt x="5482" y="20505"/>
                    <a:pt x="5198" y="20732"/>
                    <a:pt x="4942" y="20959"/>
                  </a:cubicBezTo>
                  <a:cubicBezTo>
                    <a:pt x="4544" y="21272"/>
                    <a:pt x="4147" y="21612"/>
                    <a:pt x="3749" y="21953"/>
                  </a:cubicBezTo>
                  <a:cubicBezTo>
                    <a:pt x="3310" y="22324"/>
                    <a:pt x="2775" y="22524"/>
                    <a:pt x="2224" y="22524"/>
                  </a:cubicBezTo>
                  <a:cubicBezTo>
                    <a:pt x="2099" y="22524"/>
                    <a:pt x="1973" y="22514"/>
                    <a:pt x="1847" y="22493"/>
                  </a:cubicBezTo>
                  <a:cubicBezTo>
                    <a:pt x="1496" y="22458"/>
                    <a:pt x="1145" y="22433"/>
                    <a:pt x="794" y="22433"/>
                  </a:cubicBezTo>
                  <a:cubicBezTo>
                    <a:pt x="577" y="22433"/>
                    <a:pt x="360" y="22443"/>
                    <a:pt x="143" y="22464"/>
                  </a:cubicBezTo>
                  <a:cubicBezTo>
                    <a:pt x="114" y="22862"/>
                    <a:pt x="143" y="23259"/>
                    <a:pt x="228" y="23629"/>
                  </a:cubicBezTo>
                  <a:cubicBezTo>
                    <a:pt x="449" y="23609"/>
                    <a:pt x="655" y="23589"/>
                    <a:pt x="868" y="23589"/>
                  </a:cubicBezTo>
                  <a:cubicBezTo>
                    <a:pt x="956" y="23589"/>
                    <a:pt x="1045" y="23592"/>
                    <a:pt x="1137" y="23600"/>
                  </a:cubicBezTo>
                  <a:cubicBezTo>
                    <a:pt x="1485" y="23655"/>
                    <a:pt x="1833" y="23687"/>
                    <a:pt x="2182" y="23687"/>
                  </a:cubicBezTo>
                  <a:cubicBezTo>
                    <a:pt x="2373" y="23687"/>
                    <a:pt x="2564" y="23677"/>
                    <a:pt x="2755" y="23657"/>
                  </a:cubicBezTo>
                  <a:cubicBezTo>
                    <a:pt x="3323" y="23629"/>
                    <a:pt x="3891" y="23401"/>
                    <a:pt x="4346" y="23061"/>
                  </a:cubicBezTo>
                  <a:cubicBezTo>
                    <a:pt x="4743" y="22720"/>
                    <a:pt x="5141" y="22408"/>
                    <a:pt x="5510" y="22067"/>
                  </a:cubicBezTo>
                  <a:cubicBezTo>
                    <a:pt x="5879" y="21726"/>
                    <a:pt x="6277" y="21442"/>
                    <a:pt x="6703" y="21186"/>
                  </a:cubicBezTo>
                  <a:cubicBezTo>
                    <a:pt x="6854" y="21111"/>
                    <a:pt x="7018" y="21073"/>
                    <a:pt x="7178" y="21073"/>
                  </a:cubicBezTo>
                  <a:cubicBezTo>
                    <a:pt x="7258" y="21073"/>
                    <a:pt x="7337" y="21082"/>
                    <a:pt x="7413" y="21101"/>
                  </a:cubicBezTo>
                  <a:cubicBezTo>
                    <a:pt x="7754" y="21215"/>
                    <a:pt x="8094" y="21328"/>
                    <a:pt x="8435" y="21470"/>
                  </a:cubicBezTo>
                  <a:cubicBezTo>
                    <a:pt x="8989" y="21712"/>
                    <a:pt x="9592" y="21832"/>
                    <a:pt x="10199" y="21832"/>
                  </a:cubicBezTo>
                  <a:cubicBezTo>
                    <a:pt x="10806" y="21832"/>
                    <a:pt x="11417" y="21712"/>
                    <a:pt x="11985" y="21470"/>
                  </a:cubicBezTo>
                  <a:cubicBezTo>
                    <a:pt x="12212" y="21357"/>
                    <a:pt x="12496" y="21272"/>
                    <a:pt x="12752" y="21186"/>
                  </a:cubicBezTo>
                  <a:cubicBezTo>
                    <a:pt x="12752" y="20789"/>
                    <a:pt x="12638" y="20391"/>
                    <a:pt x="12468" y="20050"/>
                  </a:cubicBezTo>
                  <a:cubicBezTo>
                    <a:pt x="12184" y="20079"/>
                    <a:pt x="11900" y="20164"/>
                    <a:pt x="11616" y="20334"/>
                  </a:cubicBezTo>
                  <a:cubicBezTo>
                    <a:pt x="11176" y="20547"/>
                    <a:pt x="10693" y="20654"/>
                    <a:pt x="10207" y="20654"/>
                  </a:cubicBezTo>
                  <a:cubicBezTo>
                    <a:pt x="9720" y="20654"/>
                    <a:pt x="9230" y="20547"/>
                    <a:pt x="8776" y="20334"/>
                  </a:cubicBezTo>
                  <a:cubicBezTo>
                    <a:pt x="8662" y="20278"/>
                    <a:pt x="8549" y="20221"/>
                    <a:pt x="8407" y="20164"/>
                  </a:cubicBezTo>
                  <a:cubicBezTo>
                    <a:pt x="8208" y="20107"/>
                    <a:pt x="8009" y="20022"/>
                    <a:pt x="7782" y="19965"/>
                  </a:cubicBezTo>
                  <a:cubicBezTo>
                    <a:pt x="7565" y="19902"/>
                    <a:pt x="7342" y="19870"/>
                    <a:pt x="7121" y="19870"/>
                  </a:cubicBezTo>
                  <a:close/>
                  <a:moveTo>
                    <a:pt x="13178" y="23771"/>
                  </a:moveTo>
                  <a:cubicBezTo>
                    <a:pt x="12667" y="23827"/>
                    <a:pt x="12155" y="23969"/>
                    <a:pt x="11644" y="24055"/>
                  </a:cubicBezTo>
                  <a:cubicBezTo>
                    <a:pt x="11048" y="24140"/>
                    <a:pt x="10423" y="24282"/>
                    <a:pt x="9827" y="24452"/>
                  </a:cubicBezTo>
                  <a:cubicBezTo>
                    <a:pt x="8776" y="24736"/>
                    <a:pt x="7782" y="25219"/>
                    <a:pt x="6760" y="25531"/>
                  </a:cubicBezTo>
                  <a:cubicBezTo>
                    <a:pt x="6106" y="25759"/>
                    <a:pt x="5425" y="25901"/>
                    <a:pt x="4772" y="25957"/>
                  </a:cubicBezTo>
                  <a:cubicBezTo>
                    <a:pt x="4474" y="25986"/>
                    <a:pt x="4182" y="26000"/>
                    <a:pt x="3895" y="26000"/>
                  </a:cubicBezTo>
                  <a:cubicBezTo>
                    <a:pt x="3607" y="26000"/>
                    <a:pt x="3323" y="25986"/>
                    <a:pt x="3039" y="25957"/>
                  </a:cubicBezTo>
                  <a:cubicBezTo>
                    <a:pt x="2920" y="25941"/>
                    <a:pt x="2801" y="25933"/>
                    <a:pt x="2682" y="25933"/>
                  </a:cubicBezTo>
                  <a:cubicBezTo>
                    <a:pt x="1985" y="25933"/>
                    <a:pt x="1309" y="26193"/>
                    <a:pt x="654" y="26412"/>
                  </a:cubicBezTo>
                  <a:cubicBezTo>
                    <a:pt x="654" y="26781"/>
                    <a:pt x="711" y="27179"/>
                    <a:pt x="824" y="27576"/>
                  </a:cubicBezTo>
                  <a:cubicBezTo>
                    <a:pt x="1421" y="27377"/>
                    <a:pt x="1983" y="27144"/>
                    <a:pt x="2592" y="27144"/>
                  </a:cubicBezTo>
                  <a:cubicBezTo>
                    <a:pt x="2765" y="27144"/>
                    <a:pt x="2942" y="27163"/>
                    <a:pt x="3125" y="27207"/>
                  </a:cubicBezTo>
                  <a:cubicBezTo>
                    <a:pt x="3181" y="27221"/>
                    <a:pt x="3238" y="27228"/>
                    <a:pt x="3295" y="27228"/>
                  </a:cubicBezTo>
                  <a:cubicBezTo>
                    <a:pt x="3352" y="27228"/>
                    <a:pt x="3409" y="27221"/>
                    <a:pt x="3465" y="27207"/>
                  </a:cubicBezTo>
                  <a:cubicBezTo>
                    <a:pt x="4033" y="27179"/>
                    <a:pt x="4601" y="27150"/>
                    <a:pt x="5169" y="27122"/>
                  </a:cubicBezTo>
                  <a:cubicBezTo>
                    <a:pt x="5453" y="27122"/>
                    <a:pt x="5709" y="27093"/>
                    <a:pt x="5993" y="27037"/>
                  </a:cubicBezTo>
                  <a:cubicBezTo>
                    <a:pt x="6731" y="26809"/>
                    <a:pt x="7498" y="26582"/>
                    <a:pt x="8236" y="26327"/>
                  </a:cubicBezTo>
                  <a:cubicBezTo>
                    <a:pt x="9259" y="25872"/>
                    <a:pt x="10338" y="25588"/>
                    <a:pt x="11417" y="25389"/>
                  </a:cubicBezTo>
                  <a:cubicBezTo>
                    <a:pt x="12042" y="25304"/>
                    <a:pt x="12638" y="25105"/>
                    <a:pt x="13235" y="24963"/>
                  </a:cubicBezTo>
                  <a:cubicBezTo>
                    <a:pt x="13263" y="24566"/>
                    <a:pt x="13263" y="24168"/>
                    <a:pt x="13178" y="23771"/>
                  </a:cubicBezTo>
                  <a:close/>
                  <a:moveTo>
                    <a:pt x="13405" y="27747"/>
                  </a:moveTo>
                  <a:cubicBezTo>
                    <a:pt x="12155" y="28059"/>
                    <a:pt x="10906" y="28258"/>
                    <a:pt x="9628" y="28314"/>
                  </a:cubicBezTo>
                  <a:cubicBezTo>
                    <a:pt x="9287" y="28343"/>
                    <a:pt x="8918" y="28400"/>
                    <a:pt x="8577" y="28485"/>
                  </a:cubicBezTo>
                  <a:cubicBezTo>
                    <a:pt x="8123" y="28570"/>
                    <a:pt x="7668" y="28598"/>
                    <a:pt x="7214" y="28627"/>
                  </a:cubicBezTo>
                  <a:cubicBezTo>
                    <a:pt x="6731" y="28627"/>
                    <a:pt x="6220" y="28684"/>
                    <a:pt x="5766" y="28854"/>
                  </a:cubicBezTo>
                  <a:cubicBezTo>
                    <a:pt x="5680" y="28882"/>
                    <a:pt x="5595" y="28882"/>
                    <a:pt x="5538" y="28882"/>
                  </a:cubicBezTo>
                  <a:cubicBezTo>
                    <a:pt x="4317" y="28996"/>
                    <a:pt x="3125" y="29308"/>
                    <a:pt x="2017" y="29820"/>
                  </a:cubicBezTo>
                  <a:cubicBezTo>
                    <a:pt x="1818" y="29905"/>
                    <a:pt x="1591" y="29962"/>
                    <a:pt x="1392" y="29990"/>
                  </a:cubicBezTo>
                  <a:cubicBezTo>
                    <a:pt x="1506" y="30842"/>
                    <a:pt x="1705" y="31666"/>
                    <a:pt x="2017" y="32461"/>
                  </a:cubicBezTo>
                  <a:cubicBezTo>
                    <a:pt x="2983" y="32148"/>
                    <a:pt x="3920" y="31808"/>
                    <a:pt x="4885" y="31524"/>
                  </a:cubicBezTo>
                  <a:cubicBezTo>
                    <a:pt x="5908" y="31154"/>
                    <a:pt x="6987" y="30927"/>
                    <a:pt x="8066" y="30870"/>
                  </a:cubicBezTo>
                  <a:cubicBezTo>
                    <a:pt x="8606" y="30842"/>
                    <a:pt x="9117" y="30586"/>
                    <a:pt x="9685" y="30586"/>
                  </a:cubicBezTo>
                  <a:cubicBezTo>
                    <a:pt x="10196" y="30586"/>
                    <a:pt x="10707" y="30501"/>
                    <a:pt x="11218" y="30388"/>
                  </a:cubicBezTo>
                  <a:cubicBezTo>
                    <a:pt x="11957" y="30217"/>
                    <a:pt x="12695" y="30132"/>
                    <a:pt x="13462" y="30018"/>
                  </a:cubicBezTo>
                  <a:cubicBezTo>
                    <a:pt x="13547" y="29252"/>
                    <a:pt x="13519" y="28485"/>
                    <a:pt x="13405" y="27747"/>
                  </a:cubicBezTo>
                  <a:close/>
                  <a:moveTo>
                    <a:pt x="13547" y="32148"/>
                  </a:moveTo>
                  <a:cubicBezTo>
                    <a:pt x="13206" y="32177"/>
                    <a:pt x="12894" y="32205"/>
                    <a:pt x="12581" y="32290"/>
                  </a:cubicBezTo>
                  <a:cubicBezTo>
                    <a:pt x="11758" y="32518"/>
                    <a:pt x="10963" y="32773"/>
                    <a:pt x="10167" y="33057"/>
                  </a:cubicBezTo>
                  <a:cubicBezTo>
                    <a:pt x="9202" y="33483"/>
                    <a:pt x="8151" y="33710"/>
                    <a:pt x="7072" y="33739"/>
                  </a:cubicBezTo>
                  <a:cubicBezTo>
                    <a:pt x="6788" y="33739"/>
                    <a:pt x="6476" y="33795"/>
                    <a:pt x="6192" y="33795"/>
                  </a:cubicBezTo>
                  <a:cubicBezTo>
                    <a:pt x="5112" y="33824"/>
                    <a:pt x="4062" y="34079"/>
                    <a:pt x="3125" y="34562"/>
                  </a:cubicBezTo>
                  <a:cubicBezTo>
                    <a:pt x="2954" y="34647"/>
                    <a:pt x="2812" y="34676"/>
                    <a:pt x="2642" y="34704"/>
                  </a:cubicBezTo>
                  <a:cubicBezTo>
                    <a:pt x="2699" y="35187"/>
                    <a:pt x="2812" y="35641"/>
                    <a:pt x="3039" y="36039"/>
                  </a:cubicBezTo>
                  <a:cubicBezTo>
                    <a:pt x="3096" y="35954"/>
                    <a:pt x="3181" y="35869"/>
                    <a:pt x="3267" y="35812"/>
                  </a:cubicBezTo>
                  <a:cubicBezTo>
                    <a:pt x="3778" y="35443"/>
                    <a:pt x="4374" y="35215"/>
                    <a:pt x="4999" y="35187"/>
                  </a:cubicBezTo>
                  <a:cubicBezTo>
                    <a:pt x="5680" y="35130"/>
                    <a:pt x="6390" y="35102"/>
                    <a:pt x="7072" y="35045"/>
                  </a:cubicBezTo>
                  <a:cubicBezTo>
                    <a:pt x="8009" y="34960"/>
                    <a:pt x="8946" y="34789"/>
                    <a:pt x="9855" y="34477"/>
                  </a:cubicBezTo>
                  <a:cubicBezTo>
                    <a:pt x="10508" y="34278"/>
                    <a:pt x="11133" y="33994"/>
                    <a:pt x="11786" y="33824"/>
                  </a:cubicBezTo>
                  <a:cubicBezTo>
                    <a:pt x="12383" y="33597"/>
                    <a:pt x="12979" y="33426"/>
                    <a:pt x="13604" y="33313"/>
                  </a:cubicBezTo>
                  <a:cubicBezTo>
                    <a:pt x="13632" y="32915"/>
                    <a:pt x="13604" y="32518"/>
                    <a:pt x="13547" y="32148"/>
                  </a:cubicBezTo>
                  <a:close/>
                  <a:moveTo>
                    <a:pt x="9912" y="37374"/>
                  </a:moveTo>
                  <a:cubicBezTo>
                    <a:pt x="9145" y="37374"/>
                    <a:pt x="8378" y="37487"/>
                    <a:pt x="7668" y="37715"/>
                  </a:cubicBezTo>
                  <a:cubicBezTo>
                    <a:pt x="6390" y="38055"/>
                    <a:pt x="5169" y="38652"/>
                    <a:pt x="4090" y="39418"/>
                  </a:cubicBezTo>
                  <a:cubicBezTo>
                    <a:pt x="4147" y="39788"/>
                    <a:pt x="4232" y="40157"/>
                    <a:pt x="4403" y="40498"/>
                  </a:cubicBezTo>
                  <a:cubicBezTo>
                    <a:pt x="4715" y="40327"/>
                    <a:pt x="5056" y="40185"/>
                    <a:pt x="5340" y="40015"/>
                  </a:cubicBezTo>
                  <a:cubicBezTo>
                    <a:pt x="6731" y="39220"/>
                    <a:pt x="8180" y="38652"/>
                    <a:pt x="9827" y="38652"/>
                  </a:cubicBezTo>
                  <a:cubicBezTo>
                    <a:pt x="10168" y="38632"/>
                    <a:pt x="10524" y="38612"/>
                    <a:pt x="10873" y="38612"/>
                  </a:cubicBezTo>
                  <a:cubicBezTo>
                    <a:pt x="11018" y="38612"/>
                    <a:pt x="11162" y="38615"/>
                    <a:pt x="11303" y="38623"/>
                  </a:cubicBezTo>
                  <a:cubicBezTo>
                    <a:pt x="12155" y="38680"/>
                    <a:pt x="12979" y="38850"/>
                    <a:pt x="13774" y="39078"/>
                  </a:cubicBezTo>
                  <a:cubicBezTo>
                    <a:pt x="13831" y="38708"/>
                    <a:pt x="13831" y="38311"/>
                    <a:pt x="13746" y="37942"/>
                  </a:cubicBezTo>
                  <a:cubicBezTo>
                    <a:pt x="13689" y="37942"/>
                    <a:pt x="13632" y="37913"/>
                    <a:pt x="13575" y="37913"/>
                  </a:cubicBezTo>
                  <a:cubicBezTo>
                    <a:pt x="12411" y="37431"/>
                    <a:pt x="11161" y="37431"/>
                    <a:pt x="9912" y="37374"/>
                  </a:cubicBezTo>
                  <a:close/>
                  <a:moveTo>
                    <a:pt x="13689" y="42542"/>
                  </a:moveTo>
                  <a:lnTo>
                    <a:pt x="13689" y="42542"/>
                  </a:lnTo>
                  <a:cubicBezTo>
                    <a:pt x="12809" y="42656"/>
                    <a:pt x="11957" y="42912"/>
                    <a:pt x="11190" y="43338"/>
                  </a:cubicBezTo>
                  <a:cubicBezTo>
                    <a:pt x="10963" y="43451"/>
                    <a:pt x="10707" y="43565"/>
                    <a:pt x="10451" y="43678"/>
                  </a:cubicBezTo>
                  <a:cubicBezTo>
                    <a:pt x="10239" y="43761"/>
                    <a:pt x="10012" y="43804"/>
                    <a:pt x="9786" y="43804"/>
                  </a:cubicBezTo>
                  <a:cubicBezTo>
                    <a:pt x="9469" y="43804"/>
                    <a:pt x="9155" y="43719"/>
                    <a:pt x="8890" y="43536"/>
                  </a:cubicBezTo>
                  <a:cubicBezTo>
                    <a:pt x="8634" y="43366"/>
                    <a:pt x="8378" y="43252"/>
                    <a:pt x="8123" y="43082"/>
                  </a:cubicBezTo>
                  <a:cubicBezTo>
                    <a:pt x="7858" y="42906"/>
                    <a:pt x="7554" y="42819"/>
                    <a:pt x="7254" y="42819"/>
                  </a:cubicBezTo>
                  <a:cubicBezTo>
                    <a:pt x="6877" y="42819"/>
                    <a:pt x="6504" y="42955"/>
                    <a:pt x="6220" y="43224"/>
                  </a:cubicBezTo>
                  <a:cubicBezTo>
                    <a:pt x="5936" y="43423"/>
                    <a:pt x="5680" y="43650"/>
                    <a:pt x="5396" y="43877"/>
                  </a:cubicBezTo>
                  <a:cubicBezTo>
                    <a:pt x="5453" y="44303"/>
                    <a:pt x="5567" y="44701"/>
                    <a:pt x="5766" y="45098"/>
                  </a:cubicBezTo>
                  <a:cubicBezTo>
                    <a:pt x="5964" y="44615"/>
                    <a:pt x="6419" y="44388"/>
                    <a:pt x="6816" y="44076"/>
                  </a:cubicBezTo>
                  <a:cubicBezTo>
                    <a:pt x="6944" y="43986"/>
                    <a:pt x="7089" y="43943"/>
                    <a:pt x="7234" y="43943"/>
                  </a:cubicBezTo>
                  <a:cubicBezTo>
                    <a:pt x="7410" y="43943"/>
                    <a:pt x="7585" y="44008"/>
                    <a:pt x="7725" y="44133"/>
                  </a:cubicBezTo>
                  <a:cubicBezTo>
                    <a:pt x="7952" y="44303"/>
                    <a:pt x="8208" y="44473"/>
                    <a:pt x="8464" y="44615"/>
                  </a:cubicBezTo>
                  <a:cubicBezTo>
                    <a:pt x="8841" y="44828"/>
                    <a:pt x="9278" y="44942"/>
                    <a:pt x="9708" y="44942"/>
                  </a:cubicBezTo>
                  <a:cubicBezTo>
                    <a:pt x="9795" y="44942"/>
                    <a:pt x="9882" y="44937"/>
                    <a:pt x="9969" y="44928"/>
                  </a:cubicBezTo>
                  <a:cubicBezTo>
                    <a:pt x="10508" y="44899"/>
                    <a:pt x="11019" y="44757"/>
                    <a:pt x="11531" y="44502"/>
                  </a:cubicBezTo>
                  <a:cubicBezTo>
                    <a:pt x="12155" y="44133"/>
                    <a:pt x="12865" y="43934"/>
                    <a:pt x="13604" y="43849"/>
                  </a:cubicBezTo>
                  <a:cubicBezTo>
                    <a:pt x="13689" y="43423"/>
                    <a:pt x="13689" y="42968"/>
                    <a:pt x="13689" y="42542"/>
                  </a:cubicBezTo>
                  <a:close/>
                  <a:moveTo>
                    <a:pt x="13377" y="47143"/>
                  </a:moveTo>
                  <a:cubicBezTo>
                    <a:pt x="13036" y="47200"/>
                    <a:pt x="12695" y="47257"/>
                    <a:pt x="12354" y="47370"/>
                  </a:cubicBezTo>
                  <a:cubicBezTo>
                    <a:pt x="11531" y="47626"/>
                    <a:pt x="10707" y="47853"/>
                    <a:pt x="9883" y="48052"/>
                  </a:cubicBezTo>
                  <a:cubicBezTo>
                    <a:pt x="9003" y="48194"/>
                    <a:pt x="8123" y="48393"/>
                    <a:pt x="7271" y="48648"/>
                  </a:cubicBezTo>
                  <a:cubicBezTo>
                    <a:pt x="7100" y="48705"/>
                    <a:pt x="6902" y="48733"/>
                    <a:pt x="6731" y="48762"/>
                  </a:cubicBezTo>
                  <a:cubicBezTo>
                    <a:pt x="6760" y="49159"/>
                    <a:pt x="6845" y="49528"/>
                    <a:pt x="6987" y="49898"/>
                  </a:cubicBezTo>
                  <a:cubicBezTo>
                    <a:pt x="7981" y="49756"/>
                    <a:pt x="8890" y="49443"/>
                    <a:pt x="9855" y="49301"/>
                  </a:cubicBezTo>
                  <a:cubicBezTo>
                    <a:pt x="11076" y="49102"/>
                    <a:pt x="12241" y="48762"/>
                    <a:pt x="13377" y="48336"/>
                  </a:cubicBezTo>
                  <a:cubicBezTo>
                    <a:pt x="13433" y="47938"/>
                    <a:pt x="13433" y="47541"/>
                    <a:pt x="13377" y="47143"/>
                  </a:cubicBezTo>
                  <a:close/>
                  <a:moveTo>
                    <a:pt x="13263" y="51147"/>
                  </a:moveTo>
                  <a:cubicBezTo>
                    <a:pt x="12894" y="51176"/>
                    <a:pt x="12525" y="51261"/>
                    <a:pt x="12155" y="51403"/>
                  </a:cubicBezTo>
                  <a:cubicBezTo>
                    <a:pt x="11360" y="51573"/>
                    <a:pt x="10537" y="51687"/>
                    <a:pt x="9770" y="51942"/>
                  </a:cubicBezTo>
                  <a:cubicBezTo>
                    <a:pt x="9060" y="52170"/>
                    <a:pt x="8350" y="52312"/>
                    <a:pt x="7640" y="52482"/>
                  </a:cubicBezTo>
                  <a:cubicBezTo>
                    <a:pt x="7668" y="52880"/>
                    <a:pt x="7754" y="53277"/>
                    <a:pt x="7924" y="53618"/>
                  </a:cubicBezTo>
                  <a:lnTo>
                    <a:pt x="8861" y="53391"/>
                  </a:lnTo>
                  <a:cubicBezTo>
                    <a:pt x="9742" y="53164"/>
                    <a:pt x="10593" y="52936"/>
                    <a:pt x="11474" y="52738"/>
                  </a:cubicBezTo>
                  <a:cubicBezTo>
                    <a:pt x="12042" y="52567"/>
                    <a:pt x="12638" y="52454"/>
                    <a:pt x="13235" y="52425"/>
                  </a:cubicBezTo>
                  <a:cubicBezTo>
                    <a:pt x="13348" y="51999"/>
                    <a:pt x="13348" y="51573"/>
                    <a:pt x="13263" y="51147"/>
                  </a:cubicBezTo>
                  <a:close/>
                  <a:moveTo>
                    <a:pt x="13235" y="55407"/>
                  </a:moveTo>
                  <a:cubicBezTo>
                    <a:pt x="12027" y="55764"/>
                    <a:pt x="10847" y="56147"/>
                    <a:pt x="9539" y="56147"/>
                  </a:cubicBezTo>
                  <a:cubicBezTo>
                    <a:pt x="9493" y="56147"/>
                    <a:pt x="9447" y="56146"/>
                    <a:pt x="9401" y="56145"/>
                  </a:cubicBezTo>
                  <a:cubicBezTo>
                    <a:pt x="9230" y="56145"/>
                    <a:pt x="9088" y="56174"/>
                    <a:pt x="8918" y="56202"/>
                  </a:cubicBezTo>
                  <a:cubicBezTo>
                    <a:pt x="8776" y="56231"/>
                    <a:pt x="8634" y="56287"/>
                    <a:pt x="8549" y="56401"/>
                  </a:cubicBezTo>
                  <a:cubicBezTo>
                    <a:pt x="8577" y="56742"/>
                    <a:pt x="8662" y="57054"/>
                    <a:pt x="8804" y="57367"/>
                  </a:cubicBezTo>
                  <a:cubicBezTo>
                    <a:pt x="9401" y="57310"/>
                    <a:pt x="9969" y="57253"/>
                    <a:pt x="10565" y="57225"/>
                  </a:cubicBezTo>
                  <a:cubicBezTo>
                    <a:pt x="11190" y="57225"/>
                    <a:pt x="11815" y="57083"/>
                    <a:pt x="12383" y="56884"/>
                  </a:cubicBezTo>
                  <a:cubicBezTo>
                    <a:pt x="12667" y="56770"/>
                    <a:pt x="12951" y="56713"/>
                    <a:pt x="13235" y="56685"/>
                  </a:cubicBezTo>
                  <a:cubicBezTo>
                    <a:pt x="13291" y="56259"/>
                    <a:pt x="13291" y="55833"/>
                    <a:pt x="13235" y="55407"/>
                  </a:cubicBezTo>
                  <a:close/>
                  <a:moveTo>
                    <a:pt x="13263" y="57849"/>
                  </a:moveTo>
                  <a:cubicBezTo>
                    <a:pt x="12951" y="57878"/>
                    <a:pt x="12638" y="57963"/>
                    <a:pt x="12326" y="58077"/>
                  </a:cubicBezTo>
                  <a:cubicBezTo>
                    <a:pt x="11616" y="58417"/>
                    <a:pt x="10906" y="58645"/>
                    <a:pt x="10224" y="58985"/>
                  </a:cubicBezTo>
                  <a:cubicBezTo>
                    <a:pt x="9940" y="59156"/>
                    <a:pt x="9628" y="59269"/>
                    <a:pt x="9316" y="59298"/>
                  </a:cubicBezTo>
                  <a:cubicBezTo>
                    <a:pt x="9344" y="59695"/>
                    <a:pt x="9429" y="60064"/>
                    <a:pt x="9600" y="60434"/>
                  </a:cubicBezTo>
                  <a:cubicBezTo>
                    <a:pt x="10451" y="60178"/>
                    <a:pt x="11275" y="59866"/>
                    <a:pt x="12099" y="59525"/>
                  </a:cubicBezTo>
                  <a:cubicBezTo>
                    <a:pt x="12468" y="59383"/>
                    <a:pt x="12865" y="59212"/>
                    <a:pt x="13263" y="59042"/>
                  </a:cubicBezTo>
                  <a:cubicBezTo>
                    <a:pt x="13348" y="58645"/>
                    <a:pt x="13348" y="58247"/>
                    <a:pt x="13263" y="57849"/>
                  </a:cubicBezTo>
                  <a:close/>
                  <a:moveTo>
                    <a:pt x="13433" y="61967"/>
                  </a:moveTo>
                  <a:lnTo>
                    <a:pt x="10111" y="62223"/>
                  </a:lnTo>
                  <a:cubicBezTo>
                    <a:pt x="10139" y="62620"/>
                    <a:pt x="10253" y="62990"/>
                    <a:pt x="10423" y="63359"/>
                  </a:cubicBezTo>
                  <a:lnTo>
                    <a:pt x="13519" y="63160"/>
                  </a:lnTo>
                  <a:cubicBezTo>
                    <a:pt x="13547" y="62762"/>
                    <a:pt x="13519" y="62365"/>
                    <a:pt x="13433" y="619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4"/>
            <p:cNvSpPr/>
            <p:nvPr/>
          </p:nvSpPr>
          <p:spPr>
            <a:xfrm>
              <a:off x="7950450" y="2098510"/>
              <a:ext cx="453700" cy="1738157"/>
            </a:xfrm>
            <a:custGeom>
              <a:avLst/>
              <a:gdLst/>
              <a:ahLst/>
              <a:cxnLst/>
              <a:rect l="l" t="t" r="r" b="b"/>
              <a:pathLst>
                <a:path w="18148" h="72582" extrusionOk="0">
                  <a:moveTo>
                    <a:pt x="15147" y="1"/>
                  </a:moveTo>
                  <a:cubicBezTo>
                    <a:pt x="14975" y="1"/>
                    <a:pt x="14811" y="84"/>
                    <a:pt x="14711" y="233"/>
                  </a:cubicBezTo>
                  <a:cubicBezTo>
                    <a:pt x="14655" y="375"/>
                    <a:pt x="14569" y="546"/>
                    <a:pt x="14541" y="688"/>
                  </a:cubicBezTo>
                  <a:cubicBezTo>
                    <a:pt x="13348" y="3953"/>
                    <a:pt x="11758" y="7077"/>
                    <a:pt x="9770" y="9917"/>
                  </a:cubicBezTo>
                  <a:cubicBezTo>
                    <a:pt x="7583" y="13268"/>
                    <a:pt x="5794" y="16875"/>
                    <a:pt x="4459" y="20624"/>
                  </a:cubicBezTo>
                  <a:cubicBezTo>
                    <a:pt x="3522" y="23179"/>
                    <a:pt x="2755" y="25792"/>
                    <a:pt x="2187" y="28433"/>
                  </a:cubicBezTo>
                  <a:cubicBezTo>
                    <a:pt x="1648" y="31131"/>
                    <a:pt x="1335" y="33886"/>
                    <a:pt x="1307" y="36641"/>
                  </a:cubicBezTo>
                  <a:cubicBezTo>
                    <a:pt x="1250" y="37635"/>
                    <a:pt x="1222" y="38657"/>
                    <a:pt x="1193" y="39651"/>
                  </a:cubicBezTo>
                  <a:cubicBezTo>
                    <a:pt x="1137" y="41667"/>
                    <a:pt x="1080" y="43655"/>
                    <a:pt x="995" y="45643"/>
                  </a:cubicBezTo>
                  <a:cubicBezTo>
                    <a:pt x="966" y="46665"/>
                    <a:pt x="938" y="47688"/>
                    <a:pt x="853" y="48682"/>
                  </a:cubicBezTo>
                  <a:cubicBezTo>
                    <a:pt x="654" y="51152"/>
                    <a:pt x="654" y="53623"/>
                    <a:pt x="569" y="56065"/>
                  </a:cubicBezTo>
                  <a:cubicBezTo>
                    <a:pt x="512" y="57287"/>
                    <a:pt x="455" y="58479"/>
                    <a:pt x="398" y="59672"/>
                  </a:cubicBezTo>
                  <a:cubicBezTo>
                    <a:pt x="370" y="61092"/>
                    <a:pt x="313" y="62484"/>
                    <a:pt x="313" y="63875"/>
                  </a:cubicBezTo>
                  <a:cubicBezTo>
                    <a:pt x="313" y="65494"/>
                    <a:pt x="228" y="67113"/>
                    <a:pt x="86" y="68703"/>
                  </a:cubicBezTo>
                  <a:cubicBezTo>
                    <a:pt x="58" y="69328"/>
                    <a:pt x="29" y="69981"/>
                    <a:pt x="29" y="70606"/>
                  </a:cubicBezTo>
                  <a:cubicBezTo>
                    <a:pt x="1" y="71486"/>
                    <a:pt x="114" y="71656"/>
                    <a:pt x="1023" y="72026"/>
                  </a:cubicBezTo>
                  <a:cubicBezTo>
                    <a:pt x="1960" y="72338"/>
                    <a:pt x="2926" y="72508"/>
                    <a:pt x="3920" y="72508"/>
                  </a:cubicBezTo>
                  <a:cubicBezTo>
                    <a:pt x="4033" y="72537"/>
                    <a:pt x="4147" y="72565"/>
                    <a:pt x="4261" y="72565"/>
                  </a:cubicBezTo>
                  <a:cubicBezTo>
                    <a:pt x="4312" y="72576"/>
                    <a:pt x="4364" y="72582"/>
                    <a:pt x="4416" y="72582"/>
                  </a:cubicBezTo>
                  <a:cubicBezTo>
                    <a:pt x="4764" y="72582"/>
                    <a:pt x="5103" y="72343"/>
                    <a:pt x="5226" y="71997"/>
                  </a:cubicBezTo>
                  <a:cubicBezTo>
                    <a:pt x="5368" y="71656"/>
                    <a:pt x="5482" y="71344"/>
                    <a:pt x="5595" y="71003"/>
                  </a:cubicBezTo>
                  <a:cubicBezTo>
                    <a:pt x="5709" y="70549"/>
                    <a:pt x="5822" y="70094"/>
                    <a:pt x="5936" y="69640"/>
                  </a:cubicBezTo>
                  <a:cubicBezTo>
                    <a:pt x="6135" y="68845"/>
                    <a:pt x="6390" y="68078"/>
                    <a:pt x="6703" y="67311"/>
                  </a:cubicBezTo>
                  <a:cubicBezTo>
                    <a:pt x="7839" y="64386"/>
                    <a:pt x="8833" y="61376"/>
                    <a:pt x="9600" y="58337"/>
                  </a:cubicBezTo>
                  <a:cubicBezTo>
                    <a:pt x="10764" y="54106"/>
                    <a:pt x="11985" y="49903"/>
                    <a:pt x="13689" y="45870"/>
                  </a:cubicBezTo>
                  <a:cubicBezTo>
                    <a:pt x="14939" y="42832"/>
                    <a:pt x="15989" y="39764"/>
                    <a:pt x="16898" y="36641"/>
                  </a:cubicBezTo>
                  <a:cubicBezTo>
                    <a:pt x="17636" y="34056"/>
                    <a:pt x="18034" y="31387"/>
                    <a:pt x="18062" y="28689"/>
                  </a:cubicBezTo>
                  <a:cubicBezTo>
                    <a:pt x="18148" y="24429"/>
                    <a:pt x="17920" y="20169"/>
                    <a:pt x="17409" y="15909"/>
                  </a:cubicBezTo>
                  <a:cubicBezTo>
                    <a:pt x="17125" y="13609"/>
                    <a:pt x="16784" y="11309"/>
                    <a:pt x="16415" y="9008"/>
                  </a:cubicBezTo>
                  <a:cubicBezTo>
                    <a:pt x="16103" y="6822"/>
                    <a:pt x="15904" y="4607"/>
                    <a:pt x="15762" y="2392"/>
                  </a:cubicBezTo>
                  <a:cubicBezTo>
                    <a:pt x="15705" y="1909"/>
                    <a:pt x="15734" y="1426"/>
                    <a:pt x="15705" y="915"/>
                  </a:cubicBezTo>
                  <a:cubicBezTo>
                    <a:pt x="15705" y="744"/>
                    <a:pt x="15677" y="546"/>
                    <a:pt x="15620" y="375"/>
                  </a:cubicBezTo>
                  <a:cubicBezTo>
                    <a:pt x="15592" y="176"/>
                    <a:pt x="15421" y="6"/>
                    <a:pt x="15223" y="6"/>
                  </a:cubicBezTo>
                  <a:cubicBezTo>
                    <a:pt x="15197" y="2"/>
                    <a:pt x="15172" y="1"/>
                    <a:pt x="15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4"/>
            <p:cNvSpPr/>
            <p:nvPr/>
          </p:nvSpPr>
          <p:spPr>
            <a:xfrm>
              <a:off x="7950450" y="2097840"/>
              <a:ext cx="453700" cy="1738157"/>
            </a:xfrm>
            <a:custGeom>
              <a:avLst/>
              <a:gdLst/>
              <a:ahLst/>
              <a:cxnLst/>
              <a:rect l="l" t="t" r="r" b="b"/>
              <a:pathLst>
                <a:path w="18148" h="72582" extrusionOk="0">
                  <a:moveTo>
                    <a:pt x="15147" y="0"/>
                  </a:moveTo>
                  <a:cubicBezTo>
                    <a:pt x="14975" y="0"/>
                    <a:pt x="14811" y="84"/>
                    <a:pt x="14711" y="233"/>
                  </a:cubicBezTo>
                  <a:cubicBezTo>
                    <a:pt x="14655" y="375"/>
                    <a:pt x="14569" y="545"/>
                    <a:pt x="14541" y="687"/>
                  </a:cubicBezTo>
                  <a:cubicBezTo>
                    <a:pt x="13348" y="3953"/>
                    <a:pt x="11758" y="7077"/>
                    <a:pt x="9798" y="9945"/>
                  </a:cubicBezTo>
                  <a:cubicBezTo>
                    <a:pt x="7583" y="13268"/>
                    <a:pt x="5794" y="16875"/>
                    <a:pt x="4459" y="20652"/>
                  </a:cubicBezTo>
                  <a:cubicBezTo>
                    <a:pt x="3522" y="23179"/>
                    <a:pt x="2784" y="25792"/>
                    <a:pt x="2187" y="28461"/>
                  </a:cubicBezTo>
                  <a:cubicBezTo>
                    <a:pt x="1648" y="31131"/>
                    <a:pt x="1364" y="33857"/>
                    <a:pt x="1307" y="36612"/>
                  </a:cubicBezTo>
                  <a:cubicBezTo>
                    <a:pt x="1279" y="37634"/>
                    <a:pt x="1222" y="38628"/>
                    <a:pt x="1193" y="39650"/>
                  </a:cubicBezTo>
                  <a:cubicBezTo>
                    <a:pt x="1137" y="41638"/>
                    <a:pt x="1080" y="43655"/>
                    <a:pt x="1023" y="45643"/>
                  </a:cubicBezTo>
                  <a:cubicBezTo>
                    <a:pt x="966" y="46665"/>
                    <a:pt x="938" y="47659"/>
                    <a:pt x="853" y="48681"/>
                  </a:cubicBezTo>
                  <a:cubicBezTo>
                    <a:pt x="682" y="51124"/>
                    <a:pt x="682" y="53594"/>
                    <a:pt x="569" y="56065"/>
                  </a:cubicBezTo>
                  <a:cubicBezTo>
                    <a:pt x="540" y="57258"/>
                    <a:pt x="455" y="58451"/>
                    <a:pt x="427" y="59672"/>
                  </a:cubicBezTo>
                  <a:cubicBezTo>
                    <a:pt x="370" y="61063"/>
                    <a:pt x="342" y="62455"/>
                    <a:pt x="342" y="63846"/>
                  </a:cubicBezTo>
                  <a:cubicBezTo>
                    <a:pt x="342" y="65465"/>
                    <a:pt x="228" y="67084"/>
                    <a:pt x="114" y="68703"/>
                  </a:cubicBezTo>
                  <a:cubicBezTo>
                    <a:pt x="58" y="69327"/>
                    <a:pt x="58" y="69952"/>
                    <a:pt x="29" y="70577"/>
                  </a:cubicBezTo>
                  <a:cubicBezTo>
                    <a:pt x="1" y="71486"/>
                    <a:pt x="143" y="71656"/>
                    <a:pt x="1023" y="71997"/>
                  </a:cubicBezTo>
                  <a:cubicBezTo>
                    <a:pt x="1193" y="71116"/>
                    <a:pt x="1364" y="70236"/>
                    <a:pt x="1506" y="69327"/>
                  </a:cubicBezTo>
                  <a:cubicBezTo>
                    <a:pt x="1506" y="68930"/>
                    <a:pt x="1563" y="68532"/>
                    <a:pt x="1648" y="68163"/>
                  </a:cubicBezTo>
                  <a:lnTo>
                    <a:pt x="1932" y="65209"/>
                  </a:lnTo>
                  <a:cubicBezTo>
                    <a:pt x="1875" y="64812"/>
                    <a:pt x="1875" y="64414"/>
                    <a:pt x="1989" y="64017"/>
                  </a:cubicBezTo>
                  <a:cubicBezTo>
                    <a:pt x="1932" y="63648"/>
                    <a:pt x="1960" y="63250"/>
                    <a:pt x="2045" y="62881"/>
                  </a:cubicBezTo>
                  <a:cubicBezTo>
                    <a:pt x="2017" y="62455"/>
                    <a:pt x="2045" y="62029"/>
                    <a:pt x="2131" y="61603"/>
                  </a:cubicBezTo>
                  <a:cubicBezTo>
                    <a:pt x="2102" y="61432"/>
                    <a:pt x="2102" y="61262"/>
                    <a:pt x="2102" y="61120"/>
                  </a:cubicBezTo>
                  <a:cubicBezTo>
                    <a:pt x="2159" y="60268"/>
                    <a:pt x="2216" y="59444"/>
                    <a:pt x="2273" y="58621"/>
                  </a:cubicBezTo>
                  <a:cubicBezTo>
                    <a:pt x="2187" y="58195"/>
                    <a:pt x="2216" y="57741"/>
                    <a:pt x="2301" y="57315"/>
                  </a:cubicBezTo>
                  <a:cubicBezTo>
                    <a:pt x="2216" y="56377"/>
                    <a:pt x="2301" y="55469"/>
                    <a:pt x="2301" y="54531"/>
                  </a:cubicBezTo>
                  <a:cubicBezTo>
                    <a:pt x="2244" y="54105"/>
                    <a:pt x="2273" y="53708"/>
                    <a:pt x="2329" y="53310"/>
                  </a:cubicBezTo>
                  <a:cubicBezTo>
                    <a:pt x="2301" y="53254"/>
                    <a:pt x="2273" y="53168"/>
                    <a:pt x="2273" y="53083"/>
                  </a:cubicBezTo>
                  <a:lnTo>
                    <a:pt x="2273" y="50044"/>
                  </a:lnTo>
                  <a:cubicBezTo>
                    <a:pt x="2216" y="49590"/>
                    <a:pt x="2216" y="49164"/>
                    <a:pt x="2244" y="48710"/>
                  </a:cubicBezTo>
                  <a:cubicBezTo>
                    <a:pt x="2187" y="47574"/>
                    <a:pt x="2187" y="46409"/>
                    <a:pt x="2301" y="45273"/>
                  </a:cubicBezTo>
                  <a:cubicBezTo>
                    <a:pt x="2273" y="44876"/>
                    <a:pt x="2301" y="44478"/>
                    <a:pt x="2386" y="44109"/>
                  </a:cubicBezTo>
                  <a:cubicBezTo>
                    <a:pt x="2443" y="43115"/>
                    <a:pt x="2471" y="42121"/>
                    <a:pt x="2528" y="41127"/>
                  </a:cubicBezTo>
                  <a:cubicBezTo>
                    <a:pt x="2585" y="40588"/>
                    <a:pt x="2670" y="40048"/>
                    <a:pt x="2727" y="39508"/>
                  </a:cubicBezTo>
                  <a:cubicBezTo>
                    <a:pt x="2699" y="39111"/>
                    <a:pt x="2755" y="38713"/>
                    <a:pt x="2841" y="38344"/>
                  </a:cubicBezTo>
                  <a:cubicBezTo>
                    <a:pt x="2841" y="37634"/>
                    <a:pt x="2897" y="36924"/>
                    <a:pt x="3011" y="36214"/>
                  </a:cubicBezTo>
                  <a:cubicBezTo>
                    <a:pt x="2954" y="35447"/>
                    <a:pt x="3011" y="34681"/>
                    <a:pt x="3153" y="33942"/>
                  </a:cubicBezTo>
                  <a:cubicBezTo>
                    <a:pt x="3181" y="33005"/>
                    <a:pt x="3295" y="32068"/>
                    <a:pt x="3437" y="31159"/>
                  </a:cubicBezTo>
                  <a:cubicBezTo>
                    <a:pt x="3437" y="30762"/>
                    <a:pt x="3465" y="30364"/>
                    <a:pt x="3551" y="29995"/>
                  </a:cubicBezTo>
                  <a:cubicBezTo>
                    <a:pt x="3607" y="29114"/>
                    <a:pt x="3778" y="28234"/>
                    <a:pt x="4090" y="27439"/>
                  </a:cubicBezTo>
                  <a:cubicBezTo>
                    <a:pt x="4119" y="27013"/>
                    <a:pt x="4232" y="26644"/>
                    <a:pt x="4403" y="26275"/>
                  </a:cubicBezTo>
                  <a:cubicBezTo>
                    <a:pt x="4658" y="25195"/>
                    <a:pt x="4971" y="24145"/>
                    <a:pt x="5340" y="23094"/>
                  </a:cubicBezTo>
                  <a:cubicBezTo>
                    <a:pt x="5453" y="22526"/>
                    <a:pt x="5652" y="21986"/>
                    <a:pt x="5936" y="21504"/>
                  </a:cubicBezTo>
                  <a:cubicBezTo>
                    <a:pt x="6220" y="20566"/>
                    <a:pt x="6618" y="19686"/>
                    <a:pt x="7072" y="18834"/>
                  </a:cubicBezTo>
                  <a:cubicBezTo>
                    <a:pt x="7186" y="18436"/>
                    <a:pt x="7384" y="18067"/>
                    <a:pt x="7612" y="17755"/>
                  </a:cubicBezTo>
                  <a:cubicBezTo>
                    <a:pt x="7725" y="17357"/>
                    <a:pt x="7896" y="16960"/>
                    <a:pt x="8151" y="16647"/>
                  </a:cubicBezTo>
                  <a:cubicBezTo>
                    <a:pt x="8265" y="16278"/>
                    <a:pt x="8435" y="15966"/>
                    <a:pt x="8662" y="15682"/>
                  </a:cubicBezTo>
                  <a:cubicBezTo>
                    <a:pt x="9003" y="14801"/>
                    <a:pt x="9429" y="13978"/>
                    <a:pt x="9940" y="13211"/>
                  </a:cubicBezTo>
                  <a:cubicBezTo>
                    <a:pt x="10054" y="12814"/>
                    <a:pt x="10253" y="12444"/>
                    <a:pt x="10537" y="12132"/>
                  </a:cubicBezTo>
                  <a:cubicBezTo>
                    <a:pt x="10792" y="11507"/>
                    <a:pt x="11133" y="10911"/>
                    <a:pt x="11559" y="10343"/>
                  </a:cubicBezTo>
                  <a:cubicBezTo>
                    <a:pt x="11673" y="9945"/>
                    <a:pt x="11871" y="9576"/>
                    <a:pt x="12155" y="9264"/>
                  </a:cubicBezTo>
                  <a:cubicBezTo>
                    <a:pt x="12383" y="8724"/>
                    <a:pt x="12667" y="8213"/>
                    <a:pt x="13036" y="7730"/>
                  </a:cubicBezTo>
                  <a:cubicBezTo>
                    <a:pt x="13206" y="7333"/>
                    <a:pt x="13462" y="6963"/>
                    <a:pt x="13746" y="6651"/>
                  </a:cubicBezTo>
                  <a:cubicBezTo>
                    <a:pt x="14030" y="6083"/>
                    <a:pt x="14371" y="5543"/>
                    <a:pt x="14768" y="5061"/>
                  </a:cubicBezTo>
                  <a:cubicBezTo>
                    <a:pt x="14882" y="5629"/>
                    <a:pt x="14910" y="6197"/>
                    <a:pt x="14910" y="6793"/>
                  </a:cubicBezTo>
                  <a:cubicBezTo>
                    <a:pt x="15024" y="7162"/>
                    <a:pt x="15081" y="7560"/>
                    <a:pt x="15052" y="7986"/>
                  </a:cubicBezTo>
                  <a:cubicBezTo>
                    <a:pt x="15194" y="8752"/>
                    <a:pt x="15308" y="9548"/>
                    <a:pt x="15336" y="10343"/>
                  </a:cubicBezTo>
                  <a:cubicBezTo>
                    <a:pt x="15478" y="10826"/>
                    <a:pt x="15535" y="11308"/>
                    <a:pt x="15535" y="11820"/>
                  </a:cubicBezTo>
                  <a:cubicBezTo>
                    <a:pt x="15677" y="12274"/>
                    <a:pt x="15734" y="12785"/>
                    <a:pt x="15734" y="13268"/>
                  </a:cubicBezTo>
                  <a:cubicBezTo>
                    <a:pt x="15876" y="13609"/>
                    <a:pt x="15933" y="13949"/>
                    <a:pt x="15904" y="14319"/>
                  </a:cubicBezTo>
                  <a:cubicBezTo>
                    <a:pt x="16131" y="15313"/>
                    <a:pt x="16273" y="16335"/>
                    <a:pt x="16330" y="17357"/>
                  </a:cubicBezTo>
                  <a:cubicBezTo>
                    <a:pt x="16444" y="17755"/>
                    <a:pt x="16500" y="18152"/>
                    <a:pt x="16472" y="18578"/>
                  </a:cubicBezTo>
                  <a:cubicBezTo>
                    <a:pt x="16642" y="19601"/>
                    <a:pt x="16756" y="20652"/>
                    <a:pt x="16728" y="21731"/>
                  </a:cubicBezTo>
                  <a:cubicBezTo>
                    <a:pt x="16813" y="22157"/>
                    <a:pt x="16841" y="22611"/>
                    <a:pt x="16784" y="23066"/>
                  </a:cubicBezTo>
                  <a:cubicBezTo>
                    <a:pt x="16870" y="23662"/>
                    <a:pt x="16898" y="24258"/>
                    <a:pt x="16841" y="24855"/>
                  </a:cubicBezTo>
                  <a:cubicBezTo>
                    <a:pt x="16926" y="25337"/>
                    <a:pt x="16926" y="25849"/>
                    <a:pt x="16813" y="26360"/>
                  </a:cubicBezTo>
                  <a:cubicBezTo>
                    <a:pt x="16870" y="27325"/>
                    <a:pt x="16813" y="28319"/>
                    <a:pt x="16642" y="29285"/>
                  </a:cubicBezTo>
                  <a:cubicBezTo>
                    <a:pt x="16642" y="29654"/>
                    <a:pt x="16614" y="30052"/>
                    <a:pt x="16500" y="30421"/>
                  </a:cubicBezTo>
                  <a:cubicBezTo>
                    <a:pt x="16415" y="31330"/>
                    <a:pt x="16245" y="32210"/>
                    <a:pt x="15989" y="33090"/>
                  </a:cubicBezTo>
                  <a:cubicBezTo>
                    <a:pt x="15989" y="33119"/>
                    <a:pt x="15989" y="33147"/>
                    <a:pt x="15961" y="33176"/>
                  </a:cubicBezTo>
                  <a:cubicBezTo>
                    <a:pt x="15933" y="33573"/>
                    <a:pt x="15876" y="33942"/>
                    <a:pt x="15734" y="34340"/>
                  </a:cubicBezTo>
                  <a:cubicBezTo>
                    <a:pt x="15677" y="34681"/>
                    <a:pt x="15592" y="35021"/>
                    <a:pt x="15507" y="35362"/>
                  </a:cubicBezTo>
                  <a:cubicBezTo>
                    <a:pt x="15336" y="35817"/>
                    <a:pt x="15336" y="36328"/>
                    <a:pt x="15081" y="36725"/>
                  </a:cubicBezTo>
                  <a:cubicBezTo>
                    <a:pt x="14939" y="37577"/>
                    <a:pt x="14683" y="38373"/>
                    <a:pt x="14342" y="39168"/>
                  </a:cubicBezTo>
                  <a:cubicBezTo>
                    <a:pt x="14172" y="39934"/>
                    <a:pt x="13916" y="40673"/>
                    <a:pt x="13604" y="41383"/>
                  </a:cubicBezTo>
                  <a:cubicBezTo>
                    <a:pt x="13547" y="41866"/>
                    <a:pt x="13405" y="42292"/>
                    <a:pt x="13178" y="42689"/>
                  </a:cubicBezTo>
                  <a:cubicBezTo>
                    <a:pt x="12837" y="43825"/>
                    <a:pt x="12411" y="44933"/>
                    <a:pt x="11985" y="46012"/>
                  </a:cubicBezTo>
                  <a:cubicBezTo>
                    <a:pt x="11900" y="46381"/>
                    <a:pt x="11786" y="46750"/>
                    <a:pt x="11587" y="47063"/>
                  </a:cubicBezTo>
                  <a:cubicBezTo>
                    <a:pt x="11332" y="47915"/>
                    <a:pt x="11048" y="48766"/>
                    <a:pt x="10764" y="49590"/>
                  </a:cubicBezTo>
                  <a:cubicBezTo>
                    <a:pt x="10707" y="49874"/>
                    <a:pt x="10622" y="50158"/>
                    <a:pt x="10452" y="50414"/>
                  </a:cubicBezTo>
                  <a:cubicBezTo>
                    <a:pt x="10395" y="50840"/>
                    <a:pt x="10253" y="51237"/>
                    <a:pt x="10054" y="51606"/>
                  </a:cubicBezTo>
                  <a:cubicBezTo>
                    <a:pt x="9798" y="52515"/>
                    <a:pt x="9543" y="53424"/>
                    <a:pt x="9287" y="54304"/>
                  </a:cubicBezTo>
                  <a:cubicBezTo>
                    <a:pt x="9230" y="54645"/>
                    <a:pt x="9117" y="54957"/>
                    <a:pt x="8946" y="55213"/>
                  </a:cubicBezTo>
                  <a:cubicBezTo>
                    <a:pt x="8890" y="55611"/>
                    <a:pt x="8776" y="56008"/>
                    <a:pt x="8634" y="56349"/>
                  </a:cubicBezTo>
                  <a:cubicBezTo>
                    <a:pt x="8435" y="57229"/>
                    <a:pt x="8180" y="58081"/>
                    <a:pt x="7867" y="58933"/>
                  </a:cubicBezTo>
                  <a:cubicBezTo>
                    <a:pt x="7810" y="59331"/>
                    <a:pt x="7697" y="59700"/>
                    <a:pt x="7526" y="60069"/>
                  </a:cubicBezTo>
                  <a:cubicBezTo>
                    <a:pt x="7328" y="61006"/>
                    <a:pt x="7044" y="61915"/>
                    <a:pt x="6731" y="62824"/>
                  </a:cubicBezTo>
                  <a:cubicBezTo>
                    <a:pt x="6703" y="63165"/>
                    <a:pt x="6589" y="63477"/>
                    <a:pt x="6447" y="63761"/>
                  </a:cubicBezTo>
                  <a:cubicBezTo>
                    <a:pt x="6334" y="64414"/>
                    <a:pt x="6135" y="65067"/>
                    <a:pt x="5851" y="65664"/>
                  </a:cubicBezTo>
                  <a:cubicBezTo>
                    <a:pt x="5822" y="66061"/>
                    <a:pt x="5709" y="66431"/>
                    <a:pt x="5539" y="66771"/>
                  </a:cubicBezTo>
                  <a:cubicBezTo>
                    <a:pt x="5397" y="67396"/>
                    <a:pt x="5198" y="67993"/>
                    <a:pt x="4942" y="68561"/>
                  </a:cubicBezTo>
                  <a:cubicBezTo>
                    <a:pt x="4885" y="68958"/>
                    <a:pt x="4772" y="69327"/>
                    <a:pt x="4601" y="69668"/>
                  </a:cubicBezTo>
                  <a:cubicBezTo>
                    <a:pt x="4573" y="69952"/>
                    <a:pt x="4516" y="70208"/>
                    <a:pt x="4431" y="70463"/>
                  </a:cubicBezTo>
                  <a:cubicBezTo>
                    <a:pt x="4204" y="71145"/>
                    <a:pt x="4033" y="71826"/>
                    <a:pt x="3920" y="72508"/>
                  </a:cubicBezTo>
                  <a:cubicBezTo>
                    <a:pt x="4033" y="72536"/>
                    <a:pt x="4147" y="72565"/>
                    <a:pt x="4261" y="72565"/>
                  </a:cubicBezTo>
                  <a:cubicBezTo>
                    <a:pt x="4312" y="72576"/>
                    <a:pt x="4364" y="72581"/>
                    <a:pt x="4416" y="72581"/>
                  </a:cubicBezTo>
                  <a:cubicBezTo>
                    <a:pt x="4764" y="72581"/>
                    <a:pt x="5103" y="72343"/>
                    <a:pt x="5226" y="71997"/>
                  </a:cubicBezTo>
                  <a:cubicBezTo>
                    <a:pt x="5368" y="71656"/>
                    <a:pt x="5482" y="71344"/>
                    <a:pt x="5595" y="71003"/>
                  </a:cubicBezTo>
                  <a:cubicBezTo>
                    <a:pt x="5709" y="70548"/>
                    <a:pt x="5822" y="70094"/>
                    <a:pt x="5936" y="69640"/>
                  </a:cubicBezTo>
                  <a:cubicBezTo>
                    <a:pt x="6135" y="68845"/>
                    <a:pt x="6390" y="68078"/>
                    <a:pt x="6703" y="67311"/>
                  </a:cubicBezTo>
                  <a:cubicBezTo>
                    <a:pt x="7839" y="64386"/>
                    <a:pt x="8833" y="61376"/>
                    <a:pt x="9600" y="58337"/>
                  </a:cubicBezTo>
                  <a:cubicBezTo>
                    <a:pt x="10764" y="54105"/>
                    <a:pt x="11985" y="49902"/>
                    <a:pt x="13689" y="45870"/>
                  </a:cubicBezTo>
                  <a:cubicBezTo>
                    <a:pt x="14939" y="42831"/>
                    <a:pt x="15989" y="39764"/>
                    <a:pt x="16898" y="36640"/>
                  </a:cubicBezTo>
                  <a:cubicBezTo>
                    <a:pt x="17636" y="34056"/>
                    <a:pt x="18034" y="31386"/>
                    <a:pt x="18062" y="28688"/>
                  </a:cubicBezTo>
                  <a:cubicBezTo>
                    <a:pt x="18148" y="24429"/>
                    <a:pt x="17920" y="20169"/>
                    <a:pt x="17409" y="15909"/>
                  </a:cubicBezTo>
                  <a:cubicBezTo>
                    <a:pt x="17125" y="13609"/>
                    <a:pt x="16756" y="11308"/>
                    <a:pt x="16415" y="9008"/>
                  </a:cubicBezTo>
                  <a:cubicBezTo>
                    <a:pt x="16103" y="6821"/>
                    <a:pt x="15904" y="4606"/>
                    <a:pt x="15762" y="2391"/>
                  </a:cubicBezTo>
                  <a:cubicBezTo>
                    <a:pt x="15734" y="1908"/>
                    <a:pt x="15734" y="1426"/>
                    <a:pt x="15705" y="914"/>
                  </a:cubicBezTo>
                  <a:cubicBezTo>
                    <a:pt x="15705" y="744"/>
                    <a:pt x="15677" y="545"/>
                    <a:pt x="15620" y="375"/>
                  </a:cubicBezTo>
                  <a:cubicBezTo>
                    <a:pt x="15592" y="176"/>
                    <a:pt x="15421" y="6"/>
                    <a:pt x="15223" y="6"/>
                  </a:cubicBezTo>
                  <a:cubicBezTo>
                    <a:pt x="15197" y="2"/>
                    <a:pt x="15172" y="0"/>
                    <a:pt x="15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4"/>
            <p:cNvSpPr/>
            <p:nvPr/>
          </p:nvSpPr>
          <p:spPr>
            <a:xfrm>
              <a:off x="7988075" y="2257074"/>
              <a:ext cx="385550" cy="1509148"/>
            </a:xfrm>
            <a:custGeom>
              <a:avLst/>
              <a:gdLst/>
              <a:ahLst/>
              <a:cxnLst/>
              <a:rect l="l" t="t" r="r" b="b"/>
              <a:pathLst>
                <a:path w="15422" h="63019" extrusionOk="0">
                  <a:moveTo>
                    <a:pt x="12269" y="1"/>
                  </a:moveTo>
                  <a:cubicBezTo>
                    <a:pt x="11957" y="313"/>
                    <a:pt x="11730" y="683"/>
                    <a:pt x="11559" y="1080"/>
                  </a:cubicBezTo>
                  <a:lnTo>
                    <a:pt x="13576" y="1336"/>
                  </a:lnTo>
                  <a:cubicBezTo>
                    <a:pt x="13576" y="910"/>
                    <a:pt x="13547" y="512"/>
                    <a:pt x="13405" y="143"/>
                  </a:cubicBezTo>
                  <a:lnTo>
                    <a:pt x="12269" y="1"/>
                  </a:lnTo>
                  <a:close/>
                  <a:moveTo>
                    <a:pt x="10679" y="2614"/>
                  </a:moveTo>
                  <a:cubicBezTo>
                    <a:pt x="10395" y="2926"/>
                    <a:pt x="10196" y="3295"/>
                    <a:pt x="10054" y="3693"/>
                  </a:cubicBezTo>
                  <a:cubicBezTo>
                    <a:pt x="10991" y="4005"/>
                    <a:pt x="11928" y="4289"/>
                    <a:pt x="12866" y="4602"/>
                  </a:cubicBezTo>
                  <a:cubicBezTo>
                    <a:pt x="13263" y="4772"/>
                    <a:pt x="13661" y="4942"/>
                    <a:pt x="14030" y="5170"/>
                  </a:cubicBezTo>
                  <a:cubicBezTo>
                    <a:pt x="14058" y="4658"/>
                    <a:pt x="13973" y="4176"/>
                    <a:pt x="13860" y="3693"/>
                  </a:cubicBezTo>
                  <a:cubicBezTo>
                    <a:pt x="13008" y="3324"/>
                    <a:pt x="12156" y="3040"/>
                    <a:pt x="11275" y="2784"/>
                  </a:cubicBezTo>
                  <a:lnTo>
                    <a:pt x="10679" y="2614"/>
                  </a:lnTo>
                  <a:close/>
                  <a:moveTo>
                    <a:pt x="9032" y="5454"/>
                  </a:moveTo>
                  <a:cubicBezTo>
                    <a:pt x="8776" y="5766"/>
                    <a:pt x="8549" y="6135"/>
                    <a:pt x="8435" y="6533"/>
                  </a:cubicBezTo>
                  <a:cubicBezTo>
                    <a:pt x="9032" y="6703"/>
                    <a:pt x="9600" y="6930"/>
                    <a:pt x="10139" y="7299"/>
                  </a:cubicBezTo>
                  <a:cubicBezTo>
                    <a:pt x="10754" y="7716"/>
                    <a:pt x="11492" y="7938"/>
                    <a:pt x="12250" y="7938"/>
                  </a:cubicBezTo>
                  <a:cubicBezTo>
                    <a:pt x="12577" y="7938"/>
                    <a:pt x="12909" y="7896"/>
                    <a:pt x="13235" y="7811"/>
                  </a:cubicBezTo>
                  <a:cubicBezTo>
                    <a:pt x="13541" y="7717"/>
                    <a:pt x="13866" y="7661"/>
                    <a:pt x="14211" y="7661"/>
                  </a:cubicBezTo>
                  <a:cubicBezTo>
                    <a:pt x="14282" y="7661"/>
                    <a:pt x="14354" y="7664"/>
                    <a:pt x="14428" y="7669"/>
                  </a:cubicBezTo>
                  <a:cubicBezTo>
                    <a:pt x="14428" y="7299"/>
                    <a:pt x="14371" y="6959"/>
                    <a:pt x="14229" y="6618"/>
                  </a:cubicBezTo>
                  <a:cubicBezTo>
                    <a:pt x="14158" y="6613"/>
                    <a:pt x="14088" y="6611"/>
                    <a:pt x="14017" y="6611"/>
                  </a:cubicBezTo>
                  <a:cubicBezTo>
                    <a:pt x="13690" y="6611"/>
                    <a:pt x="13363" y="6661"/>
                    <a:pt x="13036" y="6731"/>
                  </a:cubicBezTo>
                  <a:cubicBezTo>
                    <a:pt x="12853" y="6787"/>
                    <a:pt x="12657" y="6818"/>
                    <a:pt x="12466" y="6818"/>
                  </a:cubicBezTo>
                  <a:cubicBezTo>
                    <a:pt x="12360" y="6818"/>
                    <a:pt x="12256" y="6808"/>
                    <a:pt x="12156" y="6788"/>
                  </a:cubicBezTo>
                  <a:cubicBezTo>
                    <a:pt x="11701" y="6760"/>
                    <a:pt x="11304" y="6646"/>
                    <a:pt x="10906" y="6419"/>
                  </a:cubicBezTo>
                  <a:cubicBezTo>
                    <a:pt x="10310" y="6050"/>
                    <a:pt x="9685" y="5738"/>
                    <a:pt x="9032" y="5454"/>
                  </a:cubicBezTo>
                  <a:close/>
                  <a:moveTo>
                    <a:pt x="7186" y="9003"/>
                  </a:moveTo>
                  <a:cubicBezTo>
                    <a:pt x="6959" y="9287"/>
                    <a:pt x="6760" y="9628"/>
                    <a:pt x="6675" y="9969"/>
                  </a:cubicBezTo>
                  <a:lnTo>
                    <a:pt x="7640" y="10395"/>
                  </a:lnTo>
                  <a:cubicBezTo>
                    <a:pt x="8691" y="10849"/>
                    <a:pt x="9798" y="11162"/>
                    <a:pt x="10934" y="11275"/>
                  </a:cubicBezTo>
                  <a:cubicBezTo>
                    <a:pt x="11190" y="11304"/>
                    <a:pt x="11417" y="11332"/>
                    <a:pt x="11673" y="11361"/>
                  </a:cubicBezTo>
                  <a:cubicBezTo>
                    <a:pt x="12780" y="11446"/>
                    <a:pt x="13888" y="11616"/>
                    <a:pt x="14967" y="11928"/>
                  </a:cubicBezTo>
                  <a:cubicBezTo>
                    <a:pt x="14995" y="11502"/>
                    <a:pt x="14967" y="11105"/>
                    <a:pt x="14825" y="10707"/>
                  </a:cubicBezTo>
                  <a:cubicBezTo>
                    <a:pt x="13462" y="10310"/>
                    <a:pt x="12042" y="10281"/>
                    <a:pt x="10650" y="10083"/>
                  </a:cubicBezTo>
                  <a:cubicBezTo>
                    <a:pt x="9798" y="9969"/>
                    <a:pt x="8947" y="9713"/>
                    <a:pt x="8180" y="9373"/>
                  </a:cubicBezTo>
                  <a:cubicBezTo>
                    <a:pt x="7839" y="9231"/>
                    <a:pt x="7498" y="9117"/>
                    <a:pt x="7186" y="9003"/>
                  </a:cubicBezTo>
                  <a:close/>
                  <a:moveTo>
                    <a:pt x="6135" y="11077"/>
                  </a:moveTo>
                  <a:cubicBezTo>
                    <a:pt x="5879" y="11417"/>
                    <a:pt x="5681" y="11786"/>
                    <a:pt x="5567" y="12184"/>
                  </a:cubicBezTo>
                  <a:cubicBezTo>
                    <a:pt x="5737" y="12212"/>
                    <a:pt x="5851" y="12326"/>
                    <a:pt x="5965" y="12440"/>
                  </a:cubicBezTo>
                  <a:cubicBezTo>
                    <a:pt x="6192" y="12667"/>
                    <a:pt x="6391" y="12866"/>
                    <a:pt x="6646" y="13036"/>
                  </a:cubicBezTo>
                  <a:cubicBezTo>
                    <a:pt x="7015" y="13348"/>
                    <a:pt x="7498" y="13547"/>
                    <a:pt x="7981" y="13604"/>
                  </a:cubicBezTo>
                  <a:cubicBezTo>
                    <a:pt x="8606" y="13647"/>
                    <a:pt x="9216" y="13756"/>
                    <a:pt x="9833" y="13756"/>
                  </a:cubicBezTo>
                  <a:cubicBezTo>
                    <a:pt x="10029" y="13756"/>
                    <a:pt x="10225" y="13745"/>
                    <a:pt x="10423" y="13718"/>
                  </a:cubicBezTo>
                  <a:cubicBezTo>
                    <a:pt x="10468" y="13715"/>
                    <a:pt x="10513" y="13714"/>
                    <a:pt x="10558" y="13714"/>
                  </a:cubicBezTo>
                  <a:cubicBezTo>
                    <a:pt x="11052" y="13714"/>
                    <a:pt x="11543" y="13857"/>
                    <a:pt x="11985" y="14144"/>
                  </a:cubicBezTo>
                  <a:cubicBezTo>
                    <a:pt x="12553" y="14456"/>
                    <a:pt x="13093" y="14882"/>
                    <a:pt x="13576" y="15393"/>
                  </a:cubicBezTo>
                  <a:cubicBezTo>
                    <a:pt x="14002" y="15904"/>
                    <a:pt x="14626" y="16274"/>
                    <a:pt x="15279" y="16416"/>
                  </a:cubicBezTo>
                  <a:cubicBezTo>
                    <a:pt x="15336" y="15961"/>
                    <a:pt x="15308" y="15507"/>
                    <a:pt x="15251" y="15081"/>
                  </a:cubicBezTo>
                  <a:lnTo>
                    <a:pt x="15251" y="15052"/>
                  </a:lnTo>
                  <a:cubicBezTo>
                    <a:pt x="14882" y="14967"/>
                    <a:pt x="14541" y="14740"/>
                    <a:pt x="14314" y="14428"/>
                  </a:cubicBezTo>
                  <a:cubicBezTo>
                    <a:pt x="13803" y="13945"/>
                    <a:pt x="13263" y="13519"/>
                    <a:pt x="12638" y="13150"/>
                  </a:cubicBezTo>
                  <a:cubicBezTo>
                    <a:pt x="11987" y="12739"/>
                    <a:pt x="11232" y="12534"/>
                    <a:pt x="10463" y="12534"/>
                  </a:cubicBezTo>
                  <a:cubicBezTo>
                    <a:pt x="10327" y="12534"/>
                    <a:pt x="10190" y="12540"/>
                    <a:pt x="10054" y="12553"/>
                  </a:cubicBezTo>
                  <a:cubicBezTo>
                    <a:pt x="9893" y="12560"/>
                    <a:pt x="9732" y="12563"/>
                    <a:pt x="9572" y="12563"/>
                  </a:cubicBezTo>
                  <a:cubicBezTo>
                    <a:pt x="9052" y="12563"/>
                    <a:pt x="8537" y="12526"/>
                    <a:pt x="8038" y="12440"/>
                  </a:cubicBezTo>
                  <a:cubicBezTo>
                    <a:pt x="7697" y="12383"/>
                    <a:pt x="7413" y="12212"/>
                    <a:pt x="7186" y="11985"/>
                  </a:cubicBezTo>
                  <a:cubicBezTo>
                    <a:pt x="6817" y="11730"/>
                    <a:pt x="6476" y="11389"/>
                    <a:pt x="6135" y="11077"/>
                  </a:cubicBezTo>
                  <a:close/>
                  <a:moveTo>
                    <a:pt x="4431" y="14882"/>
                  </a:moveTo>
                  <a:cubicBezTo>
                    <a:pt x="4176" y="15365"/>
                    <a:pt x="3977" y="15904"/>
                    <a:pt x="3863" y="16444"/>
                  </a:cubicBezTo>
                  <a:cubicBezTo>
                    <a:pt x="4289" y="16728"/>
                    <a:pt x="4800" y="16728"/>
                    <a:pt x="5255" y="16898"/>
                  </a:cubicBezTo>
                  <a:cubicBezTo>
                    <a:pt x="5652" y="17040"/>
                    <a:pt x="6107" y="17097"/>
                    <a:pt x="6504" y="17239"/>
                  </a:cubicBezTo>
                  <a:cubicBezTo>
                    <a:pt x="7498" y="17523"/>
                    <a:pt x="8521" y="17779"/>
                    <a:pt x="9515" y="18006"/>
                  </a:cubicBezTo>
                  <a:cubicBezTo>
                    <a:pt x="10082" y="18176"/>
                    <a:pt x="10679" y="18261"/>
                    <a:pt x="11275" y="18403"/>
                  </a:cubicBezTo>
                  <a:cubicBezTo>
                    <a:pt x="11758" y="18517"/>
                    <a:pt x="12212" y="18659"/>
                    <a:pt x="12695" y="18773"/>
                  </a:cubicBezTo>
                  <a:cubicBezTo>
                    <a:pt x="13519" y="18971"/>
                    <a:pt x="14314" y="19255"/>
                    <a:pt x="15081" y="19625"/>
                  </a:cubicBezTo>
                  <a:cubicBezTo>
                    <a:pt x="15137" y="19653"/>
                    <a:pt x="15223" y="19681"/>
                    <a:pt x="15308" y="19681"/>
                  </a:cubicBezTo>
                  <a:cubicBezTo>
                    <a:pt x="15421" y="19199"/>
                    <a:pt x="15421" y="18687"/>
                    <a:pt x="15336" y="18205"/>
                  </a:cubicBezTo>
                  <a:cubicBezTo>
                    <a:pt x="15081" y="18176"/>
                    <a:pt x="14854" y="18091"/>
                    <a:pt x="14655" y="17949"/>
                  </a:cubicBezTo>
                  <a:cubicBezTo>
                    <a:pt x="13632" y="17466"/>
                    <a:pt x="12610" y="17069"/>
                    <a:pt x="11531" y="16728"/>
                  </a:cubicBezTo>
                  <a:cubicBezTo>
                    <a:pt x="11020" y="16557"/>
                    <a:pt x="10480" y="16444"/>
                    <a:pt x="9969" y="16302"/>
                  </a:cubicBezTo>
                  <a:cubicBezTo>
                    <a:pt x="9429" y="16132"/>
                    <a:pt x="8805" y="15990"/>
                    <a:pt x="8237" y="15819"/>
                  </a:cubicBezTo>
                  <a:cubicBezTo>
                    <a:pt x="7782" y="15706"/>
                    <a:pt x="7328" y="15592"/>
                    <a:pt x="6873" y="15507"/>
                  </a:cubicBezTo>
                  <a:cubicBezTo>
                    <a:pt x="6050" y="15336"/>
                    <a:pt x="5255" y="15081"/>
                    <a:pt x="4431" y="14882"/>
                  </a:cubicBezTo>
                  <a:close/>
                  <a:moveTo>
                    <a:pt x="2898" y="19625"/>
                  </a:moveTo>
                  <a:cubicBezTo>
                    <a:pt x="2727" y="19994"/>
                    <a:pt x="2614" y="20363"/>
                    <a:pt x="2585" y="20789"/>
                  </a:cubicBezTo>
                  <a:cubicBezTo>
                    <a:pt x="2841" y="20874"/>
                    <a:pt x="3125" y="20959"/>
                    <a:pt x="3352" y="21073"/>
                  </a:cubicBezTo>
                  <a:cubicBezTo>
                    <a:pt x="3961" y="21370"/>
                    <a:pt x="4622" y="21520"/>
                    <a:pt x="5287" y="21520"/>
                  </a:cubicBezTo>
                  <a:cubicBezTo>
                    <a:pt x="5831" y="21520"/>
                    <a:pt x="6378" y="21419"/>
                    <a:pt x="6902" y="21215"/>
                  </a:cubicBezTo>
                  <a:cubicBezTo>
                    <a:pt x="7243" y="21101"/>
                    <a:pt x="7583" y="21016"/>
                    <a:pt x="7924" y="20931"/>
                  </a:cubicBezTo>
                  <a:cubicBezTo>
                    <a:pt x="7997" y="20904"/>
                    <a:pt x="8073" y="20891"/>
                    <a:pt x="8150" y="20891"/>
                  </a:cubicBezTo>
                  <a:cubicBezTo>
                    <a:pt x="8312" y="20891"/>
                    <a:pt x="8480" y="20948"/>
                    <a:pt x="8634" y="21045"/>
                  </a:cubicBezTo>
                  <a:cubicBezTo>
                    <a:pt x="9032" y="21300"/>
                    <a:pt x="9429" y="21613"/>
                    <a:pt x="9770" y="21953"/>
                  </a:cubicBezTo>
                  <a:cubicBezTo>
                    <a:pt x="10168" y="22294"/>
                    <a:pt x="10537" y="22663"/>
                    <a:pt x="10934" y="23004"/>
                  </a:cubicBezTo>
                  <a:cubicBezTo>
                    <a:pt x="11360" y="23373"/>
                    <a:pt x="11900" y="23600"/>
                    <a:pt x="12468" y="23657"/>
                  </a:cubicBezTo>
                  <a:cubicBezTo>
                    <a:pt x="12765" y="23704"/>
                    <a:pt x="13062" y="23725"/>
                    <a:pt x="13359" y="23725"/>
                  </a:cubicBezTo>
                  <a:cubicBezTo>
                    <a:pt x="13602" y="23725"/>
                    <a:pt x="13844" y="23711"/>
                    <a:pt x="14087" y="23686"/>
                  </a:cubicBezTo>
                  <a:cubicBezTo>
                    <a:pt x="14399" y="23686"/>
                    <a:pt x="14712" y="23686"/>
                    <a:pt x="14995" y="23742"/>
                  </a:cubicBezTo>
                  <a:cubicBezTo>
                    <a:pt x="15081" y="23373"/>
                    <a:pt x="15137" y="23004"/>
                    <a:pt x="15137" y="22635"/>
                  </a:cubicBezTo>
                  <a:cubicBezTo>
                    <a:pt x="14771" y="22580"/>
                    <a:pt x="14404" y="22549"/>
                    <a:pt x="14037" y="22549"/>
                  </a:cubicBezTo>
                  <a:cubicBezTo>
                    <a:pt x="13836" y="22549"/>
                    <a:pt x="13635" y="22558"/>
                    <a:pt x="13434" y="22578"/>
                  </a:cubicBezTo>
                  <a:cubicBezTo>
                    <a:pt x="13339" y="22590"/>
                    <a:pt x="13245" y="22596"/>
                    <a:pt x="13150" y="22596"/>
                  </a:cubicBezTo>
                  <a:cubicBezTo>
                    <a:pt x="12560" y="22596"/>
                    <a:pt x="11975" y="22369"/>
                    <a:pt x="11559" y="21953"/>
                  </a:cubicBezTo>
                  <a:cubicBezTo>
                    <a:pt x="11190" y="21584"/>
                    <a:pt x="10792" y="21243"/>
                    <a:pt x="10423" y="20874"/>
                  </a:cubicBezTo>
                  <a:cubicBezTo>
                    <a:pt x="10139" y="20647"/>
                    <a:pt x="9884" y="20420"/>
                    <a:pt x="9600" y="20193"/>
                  </a:cubicBezTo>
                  <a:cubicBezTo>
                    <a:pt x="9178" y="19877"/>
                    <a:pt x="8663" y="19701"/>
                    <a:pt x="8147" y="19701"/>
                  </a:cubicBezTo>
                  <a:cubicBezTo>
                    <a:pt x="7968" y="19701"/>
                    <a:pt x="7788" y="19723"/>
                    <a:pt x="7612" y="19767"/>
                  </a:cubicBezTo>
                  <a:cubicBezTo>
                    <a:pt x="7385" y="19823"/>
                    <a:pt x="7186" y="19880"/>
                    <a:pt x="6959" y="19937"/>
                  </a:cubicBezTo>
                  <a:cubicBezTo>
                    <a:pt x="6845" y="19994"/>
                    <a:pt x="6703" y="20051"/>
                    <a:pt x="6589" y="20079"/>
                  </a:cubicBezTo>
                  <a:cubicBezTo>
                    <a:pt x="6168" y="20258"/>
                    <a:pt x="5728" y="20345"/>
                    <a:pt x="5293" y="20345"/>
                  </a:cubicBezTo>
                  <a:cubicBezTo>
                    <a:pt x="4761" y="20345"/>
                    <a:pt x="4234" y="20215"/>
                    <a:pt x="3750" y="19965"/>
                  </a:cubicBezTo>
                  <a:cubicBezTo>
                    <a:pt x="3494" y="19795"/>
                    <a:pt x="3210" y="19681"/>
                    <a:pt x="2898" y="19625"/>
                  </a:cubicBezTo>
                  <a:close/>
                  <a:moveTo>
                    <a:pt x="2074" y="23345"/>
                  </a:moveTo>
                  <a:cubicBezTo>
                    <a:pt x="1960" y="23742"/>
                    <a:pt x="1932" y="24140"/>
                    <a:pt x="1932" y="24538"/>
                  </a:cubicBezTo>
                  <a:cubicBezTo>
                    <a:pt x="2528" y="24708"/>
                    <a:pt x="3125" y="24907"/>
                    <a:pt x="3750" y="25020"/>
                  </a:cubicBezTo>
                  <a:cubicBezTo>
                    <a:pt x="4829" y="25276"/>
                    <a:pt x="5879" y="25617"/>
                    <a:pt x="6902" y="26100"/>
                  </a:cubicBezTo>
                  <a:cubicBezTo>
                    <a:pt x="7612" y="26412"/>
                    <a:pt x="8379" y="26668"/>
                    <a:pt x="9117" y="26923"/>
                  </a:cubicBezTo>
                  <a:cubicBezTo>
                    <a:pt x="9373" y="26980"/>
                    <a:pt x="9628" y="27008"/>
                    <a:pt x="9912" y="27037"/>
                  </a:cubicBezTo>
                  <a:cubicBezTo>
                    <a:pt x="10480" y="27093"/>
                    <a:pt x="11048" y="27150"/>
                    <a:pt x="11616" y="27207"/>
                  </a:cubicBezTo>
                  <a:cubicBezTo>
                    <a:pt x="11730" y="27235"/>
                    <a:pt x="11843" y="27235"/>
                    <a:pt x="11957" y="27235"/>
                  </a:cubicBezTo>
                  <a:cubicBezTo>
                    <a:pt x="12119" y="27196"/>
                    <a:pt x="12278" y="27179"/>
                    <a:pt x="12432" y="27179"/>
                  </a:cubicBezTo>
                  <a:cubicBezTo>
                    <a:pt x="13062" y="27179"/>
                    <a:pt x="13636" y="27462"/>
                    <a:pt x="14229" y="27690"/>
                  </a:cubicBezTo>
                  <a:cubicBezTo>
                    <a:pt x="14371" y="27321"/>
                    <a:pt x="14428" y="26923"/>
                    <a:pt x="14456" y="26526"/>
                  </a:cubicBezTo>
                  <a:cubicBezTo>
                    <a:pt x="13771" y="26272"/>
                    <a:pt x="13086" y="25973"/>
                    <a:pt x="12360" y="25973"/>
                  </a:cubicBezTo>
                  <a:cubicBezTo>
                    <a:pt x="12273" y="25973"/>
                    <a:pt x="12186" y="25977"/>
                    <a:pt x="12099" y="25986"/>
                  </a:cubicBezTo>
                  <a:cubicBezTo>
                    <a:pt x="11950" y="25993"/>
                    <a:pt x="11802" y="25997"/>
                    <a:pt x="11656" y="25997"/>
                  </a:cubicBezTo>
                  <a:cubicBezTo>
                    <a:pt x="11218" y="25997"/>
                    <a:pt x="10792" y="25965"/>
                    <a:pt x="10366" y="25901"/>
                  </a:cubicBezTo>
                  <a:cubicBezTo>
                    <a:pt x="9713" y="25816"/>
                    <a:pt x="9032" y="25645"/>
                    <a:pt x="8407" y="25390"/>
                  </a:cubicBezTo>
                  <a:cubicBezTo>
                    <a:pt x="7385" y="25049"/>
                    <a:pt x="6419" y="24509"/>
                    <a:pt x="5368" y="24197"/>
                  </a:cubicBezTo>
                  <a:cubicBezTo>
                    <a:pt x="4772" y="23998"/>
                    <a:pt x="4176" y="23828"/>
                    <a:pt x="3579" y="23686"/>
                  </a:cubicBezTo>
                  <a:cubicBezTo>
                    <a:pt x="3068" y="23600"/>
                    <a:pt x="2585" y="23430"/>
                    <a:pt x="2074" y="23345"/>
                  </a:cubicBezTo>
                  <a:close/>
                  <a:moveTo>
                    <a:pt x="1648" y="27321"/>
                  </a:moveTo>
                  <a:cubicBezTo>
                    <a:pt x="1506" y="28059"/>
                    <a:pt x="1449" y="28826"/>
                    <a:pt x="1506" y="29593"/>
                  </a:cubicBezTo>
                  <a:cubicBezTo>
                    <a:pt x="2244" y="29735"/>
                    <a:pt x="3011" y="29848"/>
                    <a:pt x="3750" y="30047"/>
                  </a:cubicBezTo>
                  <a:cubicBezTo>
                    <a:pt x="4232" y="30217"/>
                    <a:pt x="4743" y="30303"/>
                    <a:pt x="5255" y="30331"/>
                  </a:cubicBezTo>
                  <a:cubicBezTo>
                    <a:pt x="5823" y="30359"/>
                    <a:pt x="6305" y="30615"/>
                    <a:pt x="6873" y="30672"/>
                  </a:cubicBezTo>
                  <a:cubicBezTo>
                    <a:pt x="7953" y="30785"/>
                    <a:pt x="9003" y="31069"/>
                    <a:pt x="10026" y="31467"/>
                  </a:cubicBezTo>
                  <a:cubicBezTo>
                    <a:pt x="10963" y="31779"/>
                    <a:pt x="11900" y="32148"/>
                    <a:pt x="12809" y="32489"/>
                  </a:cubicBezTo>
                  <a:cubicBezTo>
                    <a:pt x="13150" y="31723"/>
                    <a:pt x="13405" y="30899"/>
                    <a:pt x="13547" y="30075"/>
                  </a:cubicBezTo>
                  <a:cubicBezTo>
                    <a:pt x="13348" y="30019"/>
                    <a:pt x="13121" y="29962"/>
                    <a:pt x="12951" y="29848"/>
                  </a:cubicBezTo>
                  <a:cubicBezTo>
                    <a:pt x="11843" y="29309"/>
                    <a:pt x="10679" y="28939"/>
                    <a:pt x="9458" y="28797"/>
                  </a:cubicBezTo>
                  <a:cubicBezTo>
                    <a:pt x="9373" y="28797"/>
                    <a:pt x="9287" y="28769"/>
                    <a:pt x="9231" y="28741"/>
                  </a:cubicBezTo>
                  <a:cubicBezTo>
                    <a:pt x="8776" y="28570"/>
                    <a:pt x="8293" y="28485"/>
                    <a:pt x="7811" y="28457"/>
                  </a:cubicBezTo>
                  <a:cubicBezTo>
                    <a:pt x="7328" y="28428"/>
                    <a:pt x="6873" y="28343"/>
                    <a:pt x="6447" y="28258"/>
                  </a:cubicBezTo>
                  <a:cubicBezTo>
                    <a:pt x="6107" y="28144"/>
                    <a:pt x="5737" y="28087"/>
                    <a:pt x="5397" y="28059"/>
                  </a:cubicBezTo>
                  <a:cubicBezTo>
                    <a:pt x="4119" y="27917"/>
                    <a:pt x="2869" y="27690"/>
                    <a:pt x="1648" y="27321"/>
                  </a:cubicBezTo>
                  <a:close/>
                  <a:moveTo>
                    <a:pt x="1336" y="31694"/>
                  </a:moveTo>
                  <a:cubicBezTo>
                    <a:pt x="1250" y="32092"/>
                    <a:pt x="1194" y="32461"/>
                    <a:pt x="1222" y="32858"/>
                  </a:cubicBezTo>
                  <a:cubicBezTo>
                    <a:pt x="1818" y="33000"/>
                    <a:pt x="2415" y="33199"/>
                    <a:pt x="3011" y="33455"/>
                  </a:cubicBezTo>
                  <a:cubicBezTo>
                    <a:pt x="3636" y="33654"/>
                    <a:pt x="4261" y="33966"/>
                    <a:pt x="4914" y="34193"/>
                  </a:cubicBezTo>
                  <a:cubicBezTo>
                    <a:pt x="5794" y="34534"/>
                    <a:pt x="6731" y="34761"/>
                    <a:pt x="7669" y="34875"/>
                  </a:cubicBezTo>
                  <a:cubicBezTo>
                    <a:pt x="8350" y="34960"/>
                    <a:pt x="9032" y="35017"/>
                    <a:pt x="9713" y="35102"/>
                  </a:cubicBezTo>
                  <a:cubicBezTo>
                    <a:pt x="10338" y="35187"/>
                    <a:pt x="10934" y="35414"/>
                    <a:pt x="11446" y="35812"/>
                  </a:cubicBezTo>
                  <a:cubicBezTo>
                    <a:pt x="11531" y="35897"/>
                    <a:pt x="11588" y="35982"/>
                    <a:pt x="11644" y="36068"/>
                  </a:cubicBezTo>
                  <a:cubicBezTo>
                    <a:pt x="11900" y="35670"/>
                    <a:pt x="12042" y="35216"/>
                    <a:pt x="12099" y="34761"/>
                  </a:cubicBezTo>
                  <a:lnTo>
                    <a:pt x="12099" y="34733"/>
                  </a:lnTo>
                  <a:cubicBezTo>
                    <a:pt x="11928" y="34704"/>
                    <a:pt x="11786" y="34648"/>
                    <a:pt x="11644" y="34591"/>
                  </a:cubicBezTo>
                  <a:cubicBezTo>
                    <a:pt x="10707" y="34051"/>
                    <a:pt x="9685" y="33739"/>
                    <a:pt x="8606" y="33682"/>
                  </a:cubicBezTo>
                  <a:cubicBezTo>
                    <a:pt x="8322" y="33654"/>
                    <a:pt x="8009" y="33597"/>
                    <a:pt x="7725" y="33597"/>
                  </a:cubicBezTo>
                  <a:cubicBezTo>
                    <a:pt x="6675" y="33512"/>
                    <a:pt x="5624" y="33228"/>
                    <a:pt x="4658" y="32773"/>
                  </a:cubicBezTo>
                  <a:cubicBezTo>
                    <a:pt x="3892" y="32461"/>
                    <a:pt x="3096" y="32148"/>
                    <a:pt x="2301" y="31893"/>
                  </a:cubicBezTo>
                  <a:cubicBezTo>
                    <a:pt x="1989" y="31808"/>
                    <a:pt x="1648" y="31723"/>
                    <a:pt x="1336" y="31694"/>
                  </a:cubicBezTo>
                  <a:close/>
                  <a:moveTo>
                    <a:pt x="4743" y="37061"/>
                  </a:moveTo>
                  <a:cubicBezTo>
                    <a:pt x="3494" y="37090"/>
                    <a:pt x="2244" y="37033"/>
                    <a:pt x="1052" y="37459"/>
                  </a:cubicBezTo>
                  <a:lnTo>
                    <a:pt x="881" y="37459"/>
                  </a:lnTo>
                  <a:cubicBezTo>
                    <a:pt x="796" y="37828"/>
                    <a:pt x="768" y="38226"/>
                    <a:pt x="796" y="38623"/>
                  </a:cubicBezTo>
                  <a:cubicBezTo>
                    <a:pt x="1620" y="38396"/>
                    <a:pt x="2443" y="38283"/>
                    <a:pt x="3295" y="38226"/>
                  </a:cubicBezTo>
                  <a:cubicBezTo>
                    <a:pt x="3778" y="38254"/>
                    <a:pt x="4261" y="38283"/>
                    <a:pt x="4743" y="38339"/>
                  </a:cubicBezTo>
                  <a:cubicBezTo>
                    <a:pt x="6391" y="38396"/>
                    <a:pt x="7811" y="39049"/>
                    <a:pt x="9174" y="39901"/>
                  </a:cubicBezTo>
                  <a:cubicBezTo>
                    <a:pt x="9458" y="40072"/>
                    <a:pt x="9770" y="40242"/>
                    <a:pt x="10082" y="40441"/>
                  </a:cubicBezTo>
                  <a:cubicBezTo>
                    <a:pt x="10253" y="40100"/>
                    <a:pt x="10395" y="39731"/>
                    <a:pt x="10480" y="39362"/>
                  </a:cubicBezTo>
                  <a:cubicBezTo>
                    <a:pt x="9429" y="38538"/>
                    <a:pt x="8237" y="37913"/>
                    <a:pt x="6959" y="37516"/>
                  </a:cubicBezTo>
                  <a:cubicBezTo>
                    <a:pt x="6249" y="37260"/>
                    <a:pt x="5510" y="37090"/>
                    <a:pt x="4743" y="37061"/>
                  </a:cubicBezTo>
                  <a:close/>
                  <a:moveTo>
                    <a:pt x="768" y="42116"/>
                  </a:moveTo>
                  <a:lnTo>
                    <a:pt x="768" y="42116"/>
                  </a:lnTo>
                  <a:cubicBezTo>
                    <a:pt x="739" y="42542"/>
                    <a:pt x="739" y="42968"/>
                    <a:pt x="796" y="43423"/>
                  </a:cubicBezTo>
                  <a:cubicBezTo>
                    <a:pt x="1506" y="43508"/>
                    <a:pt x="2216" y="43764"/>
                    <a:pt x="2841" y="44161"/>
                  </a:cubicBezTo>
                  <a:cubicBezTo>
                    <a:pt x="3295" y="44417"/>
                    <a:pt x="3835" y="44587"/>
                    <a:pt x="4374" y="44644"/>
                  </a:cubicBezTo>
                  <a:cubicBezTo>
                    <a:pt x="4477" y="44655"/>
                    <a:pt x="4579" y="44661"/>
                    <a:pt x="4681" y="44661"/>
                  </a:cubicBezTo>
                  <a:cubicBezTo>
                    <a:pt x="5089" y="44661"/>
                    <a:pt x="5493" y="44570"/>
                    <a:pt x="5879" y="44388"/>
                  </a:cubicBezTo>
                  <a:cubicBezTo>
                    <a:pt x="6135" y="44246"/>
                    <a:pt x="6391" y="44104"/>
                    <a:pt x="6646" y="43934"/>
                  </a:cubicBezTo>
                  <a:cubicBezTo>
                    <a:pt x="6774" y="43820"/>
                    <a:pt x="6930" y="43764"/>
                    <a:pt x="7090" y="43764"/>
                  </a:cubicBezTo>
                  <a:cubicBezTo>
                    <a:pt x="7250" y="43764"/>
                    <a:pt x="7413" y="43820"/>
                    <a:pt x="7555" y="43934"/>
                  </a:cubicBezTo>
                  <a:cubicBezTo>
                    <a:pt x="7924" y="44246"/>
                    <a:pt x="8350" y="44502"/>
                    <a:pt x="8549" y="44985"/>
                  </a:cubicBezTo>
                  <a:cubicBezTo>
                    <a:pt x="8776" y="44616"/>
                    <a:pt x="8890" y="44218"/>
                    <a:pt x="8975" y="43792"/>
                  </a:cubicBezTo>
                  <a:cubicBezTo>
                    <a:pt x="8691" y="43565"/>
                    <a:pt x="8435" y="43309"/>
                    <a:pt x="8180" y="43082"/>
                  </a:cubicBezTo>
                  <a:cubicBezTo>
                    <a:pt x="7882" y="42801"/>
                    <a:pt x="7497" y="42654"/>
                    <a:pt x="7104" y="42654"/>
                  </a:cubicBezTo>
                  <a:cubicBezTo>
                    <a:pt x="6823" y="42654"/>
                    <a:pt x="6538" y="42729"/>
                    <a:pt x="6277" y="42883"/>
                  </a:cubicBezTo>
                  <a:cubicBezTo>
                    <a:pt x="6021" y="43025"/>
                    <a:pt x="5737" y="43139"/>
                    <a:pt x="5482" y="43281"/>
                  </a:cubicBezTo>
                  <a:cubicBezTo>
                    <a:pt x="5221" y="43434"/>
                    <a:pt x="4936" y="43513"/>
                    <a:pt x="4649" y="43513"/>
                  </a:cubicBezTo>
                  <a:cubicBezTo>
                    <a:pt x="4403" y="43513"/>
                    <a:pt x="4155" y="43455"/>
                    <a:pt x="3920" y="43338"/>
                  </a:cubicBezTo>
                  <a:cubicBezTo>
                    <a:pt x="3693" y="43252"/>
                    <a:pt x="3437" y="43110"/>
                    <a:pt x="3210" y="42997"/>
                  </a:cubicBezTo>
                  <a:cubicBezTo>
                    <a:pt x="2472" y="42542"/>
                    <a:pt x="1620" y="42258"/>
                    <a:pt x="768" y="42116"/>
                  </a:cubicBezTo>
                  <a:close/>
                  <a:moveTo>
                    <a:pt x="796" y="46717"/>
                  </a:moveTo>
                  <a:cubicBezTo>
                    <a:pt x="739" y="47086"/>
                    <a:pt x="739" y="47484"/>
                    <a:pt x="796" y="47881"/>
                  </a:cubicBezTo>
                  <a:cubicBezTo>
                    <a:pt x="1904" y="48364"/>
                    <a:pt x="3068" y="48762"/>
                    <a:pt x="4261" y="49017"/>
                  </a:cubicBezTo>
                  <a:cubicBezTo>
                    <a:pt x="5226" y="49216"/>
                    <a:pt x="6135" y="49557"/>
                    <a:pt x="7101" y="49727"/>
                  </a:cubicBezTo>
                  <a:cubicBezTo>
                    <a:pt x="7271" y="49358"/>
                    <a:pt x="7385" y="48989"/>
                    <a:pt x="7413" y="48591"/>
                  </a:cubicBezTo>
                  <a:cubicBezTo>
                    <a:pt x="7243" y="48563"/>
                    <a:pt x="7044" y="48535"/>
                    <a:pt x="6873" y="48478"/>
                  </a:cubicBezTo>
                  <a:cubicBezTo>
                    <a:pt x="6021" y="48165"/>
                    <a:pt x="5169" y="47938"/>
                    <a:pt x="4317" y="47768"/>
                  </a:cubicBezTo>
                  <a:cubicBezTo>
                    <a:pt x="3466" y="47541"/>
                    <a:pt x="2642" y="47285"/>
                    <a:pt x="1818" y="46973"/>
                  </a:cubicBezTo>
                  <a:cubicBezTo>
                    <a:pt x="1478" y="46859"/>
                    <a:pt x="1137" y="46774"/>
                    <a:pt x="796" y="46717"/>
                  </a:cubicBezTo>
                  <a:close/>
                  <a:moveTo>
                    <a:pt x="768" y="50693"/>
                  </a:moveTo>
                  <a:cubicBezTo>
                    <a:pt x="682" y="51119"/>
                    <a:pt x="682" y="51545"/>
                    <a:pt x="768" y="51971"/>
                  </a:cubicBezTo>
                  <a:lnTo>
                    <a:pt x="739" y="51971"/>
                  </a:lnTo>
                  <a:cubicBezTo>
                    <a:pt x="1336" y="52056"/>
                    <a:pt x="1932" y="52170"/>
                    <a:pt x="2500" y="52368"/>
                  </a:cubicBezTo>
                  <a:cubicBezTo>
                    <a:pt x="3352" y="52624"/>
                    <a:pt x="4204" y="52880"/>
                    <a:pt x="5084" y="53135"/>
                  </a:cubicBezTo>
                  <a:cubicBezTo>
                    <a:pt x="5397" y="53220"/>
                    <a:pt x="5709" y="53334"/>
                    <a:pt x="6021" y="53419"/>
                  </a:cubicBezTo>
                  <a:cubicBezTo>
                    <a:pt x="6192" y="53050"/>
                    <a:pt x="6277" y="52681"/>
                    <a:pt x="6334" y="52283"/>
                  </a:cubicBezTo>
                  <a:cubicBezTo>
                    <a:pt x="5624" y="52085"/>
                    <a:pt x="4914" y="51914"/>
                    <a:pt x="4204" y="51659"/>
                  </a:cubicBezTo>
                  <a:cubicBezTo>
                    <a:pt x="3437" y="51375"/>
                    <a:pt x="2642" y="51204"/>
                    <a:pt x="1847" y="51005"/>
                  </a:cubicBezTo>
                  <a:cubicBezTo>
                    <a:pt x="1506" y="50863"/>
                    <a:pt x="1137" y="50750"/>
                    <a:pt x="768" y="50693"/>
                  </a:cubicBezTo>
                  <a:close/>
                  <a:moveTo>
                    <a:pt x="597" y="54953"/>
                  </a:moveTo>
                  <a:cubicBezTo>
                    <a:pt x="540" y="55379"/>
                    <a:pt x="512" y="55805"/>
                    <a:pt x="540" y="56259"/>
                  </a:cubicBezTo>
                  <a:lnTo>
                    <a:pt x="540" y="56231"/>
                  </a:lnTo>
                  <a:cubicBezTo>
                    <a:pt x="824" y="56288"/>
                    <a:pt x="1108" y="56344"/>
                    <a:pt x="1392" y="56458"/>
                  </a:cubicBezTo>
                  <a:cubicBezTo>
                    <a:pt x="1960" y="56714"/>
                    <a:pt x="2557" y="56856"/>
                    <a:pt x="3153" y="56884"/>
                  </a:cubicBezTo>
                  <a:cubicBezTo>
                    <a:pt x="3750" y="56941"/>
                    <a:pt x="4346" y="57026"/>
                    <a:pt x="4942" y="57083"/>
                  </a:cubicBezTo>
                  <a:cubicBezTo>
                    <a:pt x="5084" y="56799"/>
                    <a:pt x="5169" y="56486"/>
                    <a:pt x="5226" y="56146"/>
                  </a:cubicBezTo>
                  <a:cubicBezTo>
                    <a:pt x="5141" y="56032"/>
                    <a:pt x="5027" y="55975"/>
                    <a:pt x="4885" y="55918"/>
                  </a:cubicBezTo>
                  <a:cubicBezTo>
                    <a:pt x="4715" y="55890"/>
                    <a:pt x="4573" y="55862"/>
                    <a:pt x="4403" y="55862"/>
                  </a:cubicBezTo>
                  <a:cubicBezTo>
                    <a:pt x="3068" y="55833"/>
                    <a:pt x="1847" y="55379"/>
                    <a:pt x="597" y="54953"/>
                  </a:cubicBezTo>
                  <a:close/>
                  <a:moveTo>
                    <a:pt x="455" y="57423"/>
                  </a:moveTo>
                  <a:cubicBezTo>
                    <a:pt x="370" y="57793"/>
                    <a:pt x="342" y="58190"/>
                    <a:pt x="427" y="58588"/>
                  </a:cubicBezTo>
                  <a:cubicBezTo>
                    <a:pt x="796" y="58787"/>
                    <a:pt x="1194" y="58957"/>
                    <a:pt x="1591" y="59156"/>
                  </a:cubicBezTo>
                  <a:cubicBezTo>
                    <a:pt x="2386" y="59525"/>
                    <a:pt x="3182" y="59866"/>
                    <a:pt x="4034" y="60150"/>
                  </a:cubicBezTo>
                  <a:cubicBezTo>
                    <a:pt x="4204" y="59809"/>
                    <a:pt x="4317" y="59411"/>
                    <a:pt x="4346" y="59042"/>
                  </a:cubicBezTo>
                  <a:cubicBezTo>
                    <a:pt x="4034" y="58985"/>
                    <a:pt x="3721" y="58843"/>
                    <a:pt x="3437" y="58673"/>
                  </a:cubicBezTo>
                  <a:cubicBezTo>
                    <a:pt x="2784" y="58304"/>
                    <a:pt x="2074" y="58048"/>
                    <a:pt x="1392" y="57679"/>
                  </a:cubicBezTo>
                  <a:cubicBezTo>
                    <a:pt x="1108" y="57565"/>
                    <a:pt x="796" y="57452"/>
                    <a:pt x="455" y="57423"/>
                  </a:cubicBezTo>
                  <a:close/>
                  <a:moveTo>
                    <a:pt x="143" y="61513"/>
                  </a:moveTo>
                  <a:cubicBezTo>
                    <a:pt x="29" y="61882"/>
                    <a:pt x="1" y="62280"/>
                    <a:pt x="1" y="62677"/>
                  </a:cubicBezTo>
                  <a:lnTo>
                    <a:pt x="3096" y="63018"/>
                  </a:lnTo>
                  <a:cubicBezTo>
                    <a:pt x="3267" y="62677"/>
                    <a:pt x="3380" y="62280"/>
                    <a:pt x="3437" y="61911"/>
                  </a:cubicBezTo>
                  <a:lnTo>
                    <a:pt x="143" y="615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4"/>
            <p:cNvSpPr/>
            <p:nvPr/>
          </p:nvSpPr>
          <p:spPr>
            <a:xfrm>
              <a:off x="7674275" y="1859969"/>
              <a:ext cx="382000" cy="1989463"/>
            </a:xfrm>
            <a:custGeom>
              <a:avLst/>
              <a:gdLst/>
              <a:ahLst/>
              <a:cxnLst/>
              <a:rect l="l" t="t" r="r" b="b"/>
              <a:pathLst>
                <a:path w="15280" h="83076" extrusionOk="0">
                  <a:moveTo>
                    <a:pt x="8630" y="0"/>
                  </a:moveTo>
                  <a:cubicBezTo>
                    <a:pt x="8442" y="0"/>
                    <a:pt x="8250" y="85"/>
                    <a:pt x="8123" y="256"/>
                  </a:cubicBezTo>
                  <a:cubicBezTo>
                    <a:pt x="8037" y="426"/>
                    <a:pt x="7952" y="568"/>
                    <a:pt x="7895" y="738"/>
                  </a:cubicBezTo>
                  <a:cubicBezTo>
                    <a:pt x="7583" y="1477"/>
                    <a:pt x="7327" y="2244"/>
                    <a:pt x="7129" y="3010"/>
                  </a:cubicBezTo>
                  <a:cubicBezTo>
                    <a:pt x="6419" y="5424"/>
                    <a:pt x="5709" y="7810"/>
                    <a:pt x="4885" y="10195"/>
                  </a:cubicBezTo>
                  <a:cubicBezTo>
                    <a:pt x="4090" y="12581"/>
                    <a:pt x="3380" y="14995"/>
                    <a:pt x="2812" y="17437"/>
                  </a:cubicBezTo>
                  <a:cubicBezTo>
                    <a:pt x="2187" y="20078"/>
                    <a:pt x="1676" y="22748"/>
                    <a:pt x="938" y="25389"/>
                  </a:cubicBezTo>
                  <a:cubicBezTo>
                    <a:pt x="114" y="28257"/>
                    <a:pt x="86" y="31125"/>
                    <a:pt x="370" y="34022"/>
                  </a:cubicBezTo>
                  <a:cubicBezTo>
                    <a:pt x="540" y="35925"/>
                    <a:pt x="796" y="37827"/>
                    <a:pt x="994" y="39758"/>
                  </a:cubicBezTo>
                  <a:cubicBezTo>
                    <a:pt x="1108" y="41292"/>
                    <a:pt x="1136" y="42826"/>
                    <a:pt x="1051" y="44387"/>
                  </a:cubicBezTo>
                  <a:cubicBezTo>
                    <a:pt x="938" y="46290"/>
                    <a:pt x="625" y="48193"/>
                    <a:pt x="370" y="50067"/>
                  </a:cubicBezTo>
                  <a:cubicBezTo>
                    <a:pt x="86" y="52055"/>
                    <a:pt x="1" y="54043"/>
                    <a:pt x="143" y="56031"/>
                  </a:cubicBezTo>
                  <a:cubicBezTo>
                    <a:pt x="285" y="57849"/>
                    <a:pt x="569" y="59638"/>
                    <a:pt x="853" y="61427"/>
                  </a:cubicBezTo>
                  <a:cubicBezTo>
                    <a:pt x="1108" y="63188"/>
                    <a:pt x="1307" y="64920"/>
                    <a:pt x="1506" y="66681"/>
                  </a:cubicBezTo>
                  <a:cubicBezTo>
                    <a:pt x="1676" y="68101"/>
                    <a:pt x="1790" y="69520"/>
                    <a:pt x="1903" y="70940"/>
                  </a:cubicBezTo>
                  <a:cubicBezTo>
                    <a:pt x="2017" y="72247"/>
                    <a:pt x="2187" y="73553"/>
                    <a:pt x="2045" y="74859"/>
                  </a:cubicBezTo>
                  <a:cubicBezTo>
                    <a:pt x="1903" y="76251"/>
                    <a:pt x="1846" y="77671"/>
                    <a:pt x="1903" y="79062"/>
                  </a:cubicBezTo>
                  <a:cubicBezTo>
                    <a:pt x="1903" y="80028"/>
                    <a:pt x="2045" y="80965"/>
                    <a:pt x="2301" y="81874"/>
                  </a:cubicBezTo>
                  <a:cubicBezTo>
                    <a:pt x="2443" y="82385"/>
                    <a:pt x="2642" y="82840"/>
                    <a:pt x="3323" y="82953"/>
                  </a:cubicBezTo>
                  <a:cubicBezTo>
                    <a:pt x="3408" y="82982"/>
                    <a:pt x="3494" y="83038"/>
                    <a:pt x="3579" y="83038"/>
                  </a:cubicBezTo>
                  <a:cubicBezTo>
                    <a:pt x="3885" y="83063"/>
                    <a:pt x="4191" y="83076"/>
                    <a:pt x="4498" y="83076"/>
                  </a:cubicBezTo>
                  <a:cubicBezTo>
                    <a:pt x="5242" y="83076"/>
                    <a:pt x="5987" y="83001"/>
                    <a:pt x="6731" y="82840"/>
                  </a:cubicBezTo>
                  <a:cubicBezTo>
                    <a:pt x="7441" y="82811"/>
                    <a:pt x="8037" y="82272"/>
                    <a:pt x="8151" y="81562"/>
                  </a:cubicBezTo>
                  <a:cubicBezTo>
                    <a:pt x="8179" y="81420"/>
                    <a:pt x="8208" y="81278"/>
                    <a:pt x="8208" y="81136"/>
                  </a:cubicBezTo>
                  <a:cubicBezTo>
                    <a:pt x="8492" y="79204"/>
                    <a:pt x="8719" y="77273"/>
                    <a:pt x="9003" y="75371"/>
                  </a:cubicBezTo>
                  <a:cubicBezTo>
                    <a:pt x="9173" y="73752"/>
                    <a:pt x="9457" y="72162"/>
                    <a:pt x="9798" y="70571"/>
                  </a:cubicBezTo>
                  <a:cubicBezTo>
                    <a:pt x="10111" y="69236"/>
                    <a:pt x="10423" y="67930"/>
                    <a:pt x="10764" y="66595"/>
                  </a:cubicBezTo>
                  <a:cubicBezTo>
                    <a:pt x="11190" y="64948"/>
                    <a:pt x="11531" y="63273"/>
                    <a:pt x="11814" y="61597"/>
                  </a:cubicBezTo>
                  <a:cubicBezTo>
                    <a:pt x="12269" y="58984"/>
                    <a:pt x="12752" y="56372"/>
                    <a:pt x="13462" y="53787"/>
                  </a:cubicBezTo>
                  <a:cubicBezTo>
                    <a:pt x="14314" y="50777"/>
                    <a:pt x="14882" y="47682"/>
                    <a:pt x="15080" y="44558"/>
                  </a:cubicBezTo>
                  <a:cubicBezTo>
                    <a:pt x="15279" y="42144"/>
                    <a:pt x="15137" y="39730"/>
                    <a:pt x="14711" y="37373"/>
                  </a:cubicBezTo>
                  <a:cubicBezTo>
                    <a:pt x="14427" y="36038"/>
                    <a:pt x="14200" y="34732"/>
                    <a:pt x="13944" y="33397"/>
                  </a:cubicBezTo>
                  <a:cubicBezTo>
                    <a:pt x="13234" y="29762"/>
                    <a:pt x="13149" y="26013"/>
                    <a:pt x="13121" y="22293"/>
                  </a:cubicBezTo>
                  <a:cubicBezTo>
                    <a:pt x="13121" y="19538"/>
                    <a:pt x="12865" y="16755"/>
                    <a:pt x="12354" y="14029"/>
                  </a:cubicBezTo>
                  <a:cubicBezTo>
                    <a:pt x="11985" y="12070"/>
                    <a:pt x="11474" y="10138"/>
                    <a:pt x="10934" y="8179"/>
                  </a:cubicBezTo>
                  <a:cubicBezTo>
                    <a:pt x="10537" y="6702"/>
                    <a:pt x="10139" y="5225"/>
                    <a:pt x="9883" y="3692"/>
                  </a:cubicBezTo>
                  <a:cubicBezTo>
                    <a:pt x="9741" y="2811"/>
                    <a:pt x="9571" y="1931"/>
                    <a:pt x="9401" y="1051"/>
                  </a:cubicBezTo>
                  <a:cubicBezTo>
                    <a:pt x="9372" y="767"/>
                    <a:pt x="9259" y="511"/>
                    <a:pt x="9117" y="256"/>
                  </a:cubicBezTo>
                  <a:cubicBezTo>
                    <a:pt x="9003" y="85"/>
                    <a:pt x="8818" y="0"/>
                    <a:pt x="8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4"/>
            <p:cNvSpPr/>
            <p:nvPr/>
          </p:nvSpPr>
          <p:spPr>
            <a:xfrm>
              <a:off x="7673575" y="1859275"/>
              <a:ext cx="381275" cy="1986541"/>
            </a:xfrm>
            <a:custGeom>
              <a:avLst/>
              <a:gdLst/>
              <a:ahLst/>
              <a:cxnLst/>
              <a:rect l="l" t="t" r="r" b="b"/>
              <a:pathLst>
                <a:path w="15251" h="82954" extrusionOk="0">
                  <a:moveTo>
                    <a:pt x="8630" y="1"/>
                  </a:moveTo>
                  <a:cubicBezTo>
                    <a:pt x="8442" y="1"/>
                    <a:pt x="8250" y="86"/>
                    <a:pt x="8122" y="256"/>
                  </a:cubicBezTo>
                  <a:cubicBezTo>
                    <a:pt x="8037" y="427"/>
                    <a:pt x="7952" y="569"/>
                    <a:pt x="7895" y="739"/>
                  </a:cubicBezTo>
                  <a:cubicBezTo>
                    <a:pt x="7583" y="1477"/>
                    <a:pt x="7327" y="2244"/>
                    <a:pt x="7128" y="3011"/>
                  </a:cubicBezTo>
                  <a:cubicBezTo>
                    <a:pt x="6418" y="5425"/>
                    <a:pt x="5708" y="7810"/>
                    <a:pt x="4885" y="10196"/>
                  </a:cubicBezTo>
                  <a:cubicBezTo>
                    <a:pt x="4090" y="12581"/>
                    <a:pt x="3380" y="14995"/>
                    <a:pt x="2812" y="17438"/>
                  </a:cubicBezTo>
                  <a:cubicBezTo>
                    <a:pt x="2187" y="20079"/>
                    <a:pt x="1676" y="22748"/>
                    <a:pt x="937" y="25389"/>
                  </a:cubicBezTo>
                  <a:cubicBezTo>
                    <a:pt x="114" y="28257"/>
                    <a:pt x="85" y="31126"/>
                    <a:pt x="369" y="34022"/>
                  </a:cubicBezTo>
                  <a:cubicBezTo>
                    <a:pt x="540" y="35925"/>
                    <a:pt x="767" y="37828"/>
                    <a:pt x="966" y="39759"/>
                  </a:cubicBezTo>
                  <a:cubicBezTo>
                    <a:pt x="1108" y="41293"/>
                    <a:pt x="1136" y="42826"/>
                    <a:pt x="1051" y="44388"/>
                  </a:cubicBezTo>
                  <a:cubicBezTo>
                    <a:pt x="937" y="46291"/>
                    <a:pt x="625" y="48194"/>
                    <a:pt x="369" y="50068"/>
                  </a:cubicBezTo>
                  <a:cubicBezTo>
                    <a:pt x="85" y="52056"/>
                    <a:pt x="0" y="54044"/>
                    <a:pt x="142" y="56032"/>
                  </a:cubicBezTo>
                  <a:cubicBezTo>
                    <a:pt x="284" y="57849"/>
                    <a:pt x="568" y="59638"/>
                    <a:pt x="852" y="61427"/>
                  </a:cubicBezTo>
                  <a:cubicBezTo>
                    <a:pt x="1108" y="63188"/>
                    <a:pt x="1306" y="64920"/>
                    <a:pt x="1505" y="66681"/>
                  </a:cubicBezTo>
                  <a:cubicBezTo>
                    <a:pt x="1676" y="68101"/>
                    <a:pt x="1789" y="69521"/>
                    <a:pt x="1903" y="70941"/>
                  </a:cubicBezTo>
                  <a:cubicBezTo>
                    <a:pt x="2016" y="72247"/>
                    <a:pt x="2187" y="73554"/>
                    <a:pt x="2045" y="74860"/>
                  </a:cubicBezTo>
                  <a:cubicBezTo>
                    <a:pt x="1903" y="76280"/>
                    <a:pt x="1846" y="77672"/>
                    <a:pt x="1903" y="79063"/>
                  </a:cubicBezTo>
                  <a:cubicBezTo>
                    <a:pt x="1903" y="80029"/>
                    <a:pt x="2045" y="80966"/>
                    <a:pt x="2300" y="81875"/>
                  </a:cubicBezTo>
                  <a:cubicBezTo>
                    <a:pt x="2442" y="82386"/>
                    <a:pt x="2641" y="82869"/>
                    <a:pt x="3323" y="82954"/>
                  </a:cubicBezTo>
                  <a:cubicBezTo>
                    <a:pt x="3294" y="82528"/>
                    <a:pt x="3238" y="82130"/>
                    <a:pt x="3209" y="81733"/>
                  </a:cubicBezTo>
                  <a:cubicBezTo>
                    <a:pt x="3152" y="81449"/>
                    <a:pt x="3152" y="81193"/>
                    <a:pt x="3209" y="80909"/>
                  </a:cubicBezTo>
                  <a:cubicBezTo>
                    <a:pt x="3124" y="80597"/>
                    <a:pt x="3096" y="80256"/>
                    <a:pt x="3124" y="79915"/>
                  </a:cubicBezTo>
                  <a:cubicBezTo>
                    <a:pt x="3067" y="79404"/>
                    <a:pt x="3067" y="78893"/>
                    <a:pt x="3152" y="78410"/>
                  </a:cubicBezTo>
                  <a:cubicBezTo>
                    <a:pt x="3067" y="78012"/>
                    <a:pt x="3067" y="77615"/>
                    <a:pt x="3152" y="77217"/>
                  </a:cubicBezTo>
                  <a:cubicBezTo>
                    <a:pt x="3067" y="76536"/>
                    <a:pt x="3067" y="75854"/>
                    <a:pt x="3181" y="75172"/>
                  </a:cubicBezTo>
                  <a:cubicBezTo>
                    <a:pt x="3096" y="74775"/>
                    <a:pt x="3096" y="74377"/>
                    <a:pt x="3209" y="73980"/>
                  </a:cubicBezTo>
                  <a:cubicBezTo>
                    <a:pt x="3124" y="73525"/>
                    <a:pt x="3124" y="73071"/>
                    <a:pt x="3152" y="72617"/>
                  </a:cubicBezTo>
                  <a:cubicBezTo>
                    <a:pt x="3039" y="72105"/>
                    <a:pt x="3039" y="71594"/>
                    <a:pt x="3096" y="71083"/>
                  </a:cubicBezTo>
                  <a:cubicBezTo>
                    <a:pt x="2954" y="70259"/>
                    <a:pt x="2868" y="69407"/>
                    <a:pt x="2868" y="68556"/>
                  </a:cubicBezTo>
                  <a:cubicBezTo>
                    <a:pt x="2726" y="68130"/>
                    <a:pt x="2670" y="67675"/>
                    <a:pt x="2726" y="67249"/>
                  </a:cubicBezTo>
                  <a:cubicBezTo>
                    <a:pt x="2613" y="66454"/>
                    <a:pt x="2499" y="65687"/>
                    <a:pt x="2386" y="64892"/>
                  </a:cubicBezTo>
                  <a:cubicBezTo>
                    <a:pt x="2244" y="64523"/>
                    <a:pt x="2187" y="64154"/>
                    <a:pt x="2187" y="63756"/>
                  </a:cubicBezTo>
                  <a:cubicBezTo>
                    <a:pt x="1960" y="62734"/>
                    <a:pt x="1846" y="61683"/>
                    <a:pt x="1846" y="60632"/>
                  </a:cubicBezTo>
                  <a:cubicBezTo>
                    <a:pt x="1732" y="60235"/>
                    <a:pt x="1676" y="59837"/>
                    <a:pt x="1704" y="59439"/>
                  </a:cubicBezTo>
                  <a:cubicBezTo>
                    <a:pt x="1505" y="58389"/>
                    <a:pt x="1448" y="57310"/>
                    <a:pt x="1505" y="56230"/>
                  </a:cubicBezTo>
                  <a:cubicBezTo>
                    <a:pt x="1448" y="55776"/>
                    <a:pt x="1420" y="55322"/>
                    <a:pt x="1477" y="54867"/>
                  </a:cubicBezTo>
                  <a:cubicBezTo>
                    <a:pt x="1420" y="53731"/>
                    <a:pt x="1505" y="52567"/>
                    <a:pt x="1761" y="51431"/>
                  </a:cubicBezTo>
                  <a:cubicBezTo>
                    <a:pt x="1704" y="50948"/>
                    <a:pt x="1789" y="50465"/>
                    <a:pt x="1931" y="50011"/>
                  </a:cubicBezTo>
                  <a:cubicBezTo>
                    <a:pt x="1931" y="49528"/>
                    <a:pt x="1988" y="49045"/>
                    <a:pt x="2102" y="48591"/>
                  </a:cubicBezTo>
                  <a:cubicBezTo>
                    <a:pt x="2215" y="47938"/>
                    <a:pt x="2329" y="47313"/>
                    <a:pt x="2471" y="46688"/>
                  </a:cubicBezTo>
                  <a:cubicBezTo>
                    <a:pt x="2442" y="46035"/>
                    <a:pt x="2528" y="45410"/>
                    <a:pt x="2726" y="44786"/>
                  </a:cubicBezTo>
                  <a:cubicBezTo>
                    <a:pt x="2755" y="44189"/>
                    <a:pt x="2783" y="43593"/>
                    <a:pt x="2868" y="42997"/>
                  </a:cubicBezTo>
                  <a:cubicBezTo>
                    <a:pt x="2925" y="42627"/>
                    <a:pt x="2840" y="42201"/>
                    <a:pt x="2982" y="41861"/>
                  </a:cubicBezTo>
                  <a:cubicBezTo>
                    <a:pt x="2897" y="41463"/>
                    <a:pt x="2897" y="41037"/>
                    <a:pt x="2982" y="40639"/>
                  </a:cubicBezTo>
                  <a:cubicBezTo>
                    <a:pt x="2925" y="39702"/>
                    <a:pt x="2868" y="38737"/>
                    <a:pt x="2783" y="37800"/>
                  </a:cubicBezTo>
                  <a:lnTo>
                    <a:pt x="2698" y="36436"/>
                  </a:lnTo>
                  <a:cubicBezTo>
                    <a:pt x="2528" y="35556"/>
                    <a:pt x="2414" y="34647"/>
                    <a:pt x="2414" y="33767"/>
                  </a:cubicBezTo>
                  <a:cubicBezTo>
                    <a:pt x="2300" y="33199"/>
                    <a:pt x="2272" y="32631"/>
                    <a:pt x="2357" y="32063"/>
                  </a:cubicBezTo>
                  <a:cubicBezTo>
                    <a:pt x="2300" y="31154"/>
                    <a:pt x="2329" y="30217"/>
                    <a:pt x="2471" y="29308"/>
                  </a:cubicBezTo>
                  <a:cubicBezTo>
                    <a:pt x="2442" y="28797"/>
                    <a:pt x="2528" y="28257"/>
                    <a:pt x="2670" y="27775"/>
                  </a:cubicBezTo>
                  <a:cubicBezTo>
                    <a:pt x="2641" y="27320"/>
                    <a:pt x="2698" y="26894"/>
                    <a:pt x="2812" y="26468"/>
                  </a:cubicBezTo>
                  <a:cubicBezTo>
                    <a:pt x="2954" y="25645"/>
                    <a:pt x="3096" y="24850"/>
                    <a:pt x="3238" y="24054"/>
                  </a:cubicBezTo>
                  <a:cubicBezTo>
                    <a:pt x="3266" y="23543"/>
                    <a:pt x="3380" y="23004"/>
                    <a:pt x="3550" y="22521"/>
                  </a:cubicBezTo>
                  <a:cubicBezTo>
                    <a:pt x="3578" y="22067"/>
                    <a:pt x="3692" y="21641"/>
                    <a:pt x="3862" y="21243"/>
                  </a:cubicBezTo>
                  <a:cubicBezTo>
                    <a:pt x="3862" y="20760"/>
                    <a:pt x="4004" y="20277"/>
                    <a:pt x="4203" y="19823"/>
                  </a:cubicBezTo>
                  <a:cubicBezTo>
                    <a:pt x="4288" y="19227"/>
                    <a:pt x="4430" y="18630"/>
                    <a:pt x="4658" y="18062"/>
                  </a:cubicBezTo>
                  <a:cubicBezTo>
                    <a:pt x="4800" y="17210"/>
                    <a:pt x="5027" y="16387"/>
                    <a:pt x="5339" y="15592"/>
                  </a:cubicBezTo>
                  <a:cubicBezTo>
                    <a:pt x="5538" y="14598"/>
                    <a:pt x="5822" y="13632"/>
                    <a:pt x="6220" y="12695"/>
                  </a:cubicBezTo>
                  <a:cubicBezTo>
                    <a:pt x="6276" y="12184"/>
                    <a:pt x="6447" y="11701"/>
                    <a:pt x="6645" y="11275"/>
                  </a:cubicBezTo>
                  <a:cubicBezTo>
                    <a:pt x="6787" y="10593"/>
                    <a:pt x="7015" y="9912"/>
                    <a:pt x="7299" y="9287"/>
                  </a:cubicBezTo>
                  <a:cubicBezTo>
                    <a:pt x="7355" y="8833"/>
                    <a:pt x="7497" y="8407"/>
                    <a:pt x="7725" y="8009"/>
                  </a:cubicBezTo>
                  <a:cubicBezTo>
                    <a:pt x="7895" y="7157"/>
                    <a:pt x="8179" y="6334"/>
                    <a:pt x="8491" y="5538"/>
                  </a:cubicBezTo>
                  <a:cubicBezTo>
                    <a:pt x="8520" y="5482"/>
                    <a:pt x="8577" y="5453"/>
                    <a:pt x="8633" y="5453"/>
                  </a:cubicBezTo>
                  <a:cubicBezTo>
                    <a:pt x="8690" y="5453"/>
                    <a:pt x="8747" y="5482"/>
                    <a:pt x="8747" y="5538"/>
                  </a:cubicBezTo>
                  <a:cubicBezTo>
                    <a:pt x="8974" y="6277"/>
                    <a:pt x="9145" y="7015"/>
                    <a:pt x="9315" y="7753"/>
                  </a:cubicBezTo>
                  <a:cubicBezTo>
                    <a:pt x="9485" y="8179"/>
                    <a:pt x="9599" y="8605"/>
                    <a:pt x="9627" y="9060"/>
                  </a:cubicBezTo>
                  <a:cubicBezTo>
                    <a:pt x="9997" y="9997"/>
                    <a:pt x="10224" y="11019"/>
                    <a:pt x="10337" y="12042"/>
                  </a:cubicBezTo>
                  <a:cubicBezTo>
                    <a:pt x="10479" y="12383"/>
                    <a:pt x="10565" y="12780"/>
                    <a:pt x="10565" y="13178"/>
                  </a:cubicBezTo>
                  <a:cubicBezTo>
                    <a:pt x="10792" y="14200"/>
                    <a:pt x="10991" y="15251"/>
                    <a:pt x="11104" y="16302"/>
                  </a:cubicBezTo>
                  <a:cubicBezTo>
                    <a:pt x="11246" y="16756"/>
                    <a:pt x="11303" y="17210"/>
                    <a:pt x="11275" y="17665"/>
                  </a:cubicBezTo>
                  <a:cubicBezTo>
                    <a:pt x="11360" y="18204"/>
                    <a:pt x="11360" y="18801"/>
                    <a:pt x="11275" y="19369"/>
                  </a:cubicBezTo>
                  <a:cubicBezTo>
                    <a:pt x="11388" y="19766"/>
                    <a:pt x="11388" y="20192"/>
                    <a:pt x="11303" y="20590"/>
                  </a:cubicBezTo>
                  <a:cubicBezTo>
                    <a:pt x="11360" y="21186"/>
                    <a:pt x="11388" y="21811"/>
                    <a:pt x="11303" y="22407"/>
                  </a:cubicBezTo>
                  <a:cubicBezTo>
                    <a:pt x="11360" y="22919"/>
                    <a:pt x="11360" y="23430"/>
                    <a:pt x="11246" y="23941"/>
                  </a:cubicBezTo>
                  <a:cubicBezTo>
                    <a:pt x="11331" y="24310"/>
                    <a:pt x="11246" y="24708"/>
                    <a:pt x="11246" y="25077"/>
                  </a:cubicBezTo>
                  <a:cubicBezTo>
                    <a:pt x="11275" y="26014"/>
                    <a:pt x="11303" y="26923"/>
                    <a:pt x="11303" y="27832"/>
                  </a:cubicBezTo>
                  <a:cubicBezTo>
                    <a:pt x="11303" y="27917"/>
                    <a:pt x="11303" y="28002"/>
                    <a:pt x="11275" y="28087"/>
                  </a:cubicBezTo>
                  <a:cubicBezTo>
                    <a:pt x="11303" y="28570"/>
                    <a:pt x="11331" y="29053"/>
                    <a:pt x="11360" y="29535"/>
                  </a:cubicBezTo>
                  <a:cubicBezTo>
                    <a:pt x="11388" y="30387"/>
                    <a:pt x="11615" y="31211"/>
                    <a:pt x="11530" y="32063"/>
                  </a:cubicBezTo>
                  <a:cubicBezTo>
                    <a:pt x="11672" y="32546"/>
                    <a:pt x="11729" y="33057"/>
                    <a:pt x="11729" y="33568"/>
                  </a:cubicBezTo>
                  <a:cubicBezTo>
                    <a:pt x="11899" y="34505"/>
                    <a:pt x="12041" y="35442"/>
                    <a:pt x="12126" y="36380"/>
                  </a:cubicBezTo>
                  <a:cubicBezTo>
                    <a:pt x="12297" y="36777"/>
                    <a:pt x="12382" y="37232"/>
                    <a:pt x="12382" y="37686"/>
                  </a:cubicBezTo>
                  <a:cubicBezTo>
                    <a:pt x="12609" y="38509"/>
                    <a:pt x="12751" y="39361"/>
                    <a:pt x="12780" y="40213"/>
                  </a:cubicBezTo>
                  <a:cubicBezTo>
                    <a:pt x="12893" y="40639"/>
                    <a:pt x="12950" y="41094"/>
                    <a:pt x="12950" y="41520"/>
                  </a:cubicBezTo>
                  <a:cubicBezTo>
                    <a:pt x="13064" y="42230"/>
                    <a:pt x="13149" y="42940"/>
                    <a:pt x="13262" y="43650"/>
                  </a:cubicBezTo>
                  <a:cubicBezTo>
                    <a:pt x="13404" y="44047"/>
                    <a:pt x="13461" y="44445"/>
                    <a:pt x="13461" y="44842"/>
                  </a:cubicBezTo>
                  <a:cubicBezTo>
                    <a:pt x="13490" y="45524"/>
                    <a:pt x="13433" y="46234"/>
                    <a:pt x="13291" y="46916"/>
                  </a:cubicBezTo>
                  <a:cubicBezTo>
                    <a:pt x="13206" y="47853"/>
                    <a:pt x="13035" y="48790"/>
                    <a:pt x="12780" y="49699"/>
                  </a:cubicBezTo>
                  <a:cubicBezTo>
                    <a:pt x="12751" y="50238"/>
                    <a:pt x="12666" y="50778"/>
                    <a:pt x="12467" y="51289"/>
                  </a:cubicBezTo>
                  <a:cubicBezTo>
                    <a:pt x="12183" y="52595"/>
                    <a:pt x="11842" y="53902"/>
                    <a:pt x="11445" y="55208"/>
                  </a:cubicBezTo>
                  <a:cubicBezTo>
                    <a:pt x="11388" y="55691"/>
                    <a:pt x="11246" y="56202"/>
                    <a:pt x="11019" y="56656"/>
                  </a:cubicBezTo>
                  <a:cubicBezTo>
                    <a:pt x="10792" y="57679"/>
                    <a:pt x="10508" y="58673"/>
                    <a:pt x="10167" y="59667"/>
                  </a:cubicBezTo>
                  <a:cubicBezTo>
                    <a:pt x="10110" y="60064"/>
                    <a:pt x="10025" y="60433"/>
                    <a:pt x="9855" y="60774"/>
                  </a:cubicBezTo>
                  <a:lnTo>
                    <a:pt x="9145" y="63472"/>
                  </a:lnTo>
                  <a:cubicBezTo>
                    <a:pt x="9116" y="63870"/>
                    <a:pt x="9003" y="64296"/>
                    <a:pt x="8861" y="64665"/>
                  </a:cubicBezTo>
                  <a:cubicBezTo>
                    <a:pt x="8747" y="65488"/>
                    <a:pt x="8577" y="66340"/>
                    <a:pt x="8349" y="67136"/>
                  </a:cubicBezTo>
                  <a:cubicBezTo>
                    <a:pt x="8349" y="67562"/>
                    <a:pt x="8293" y="67988"/>
                    <a:pt x="8122" y="68385"/>
                  </a:cubicBezTo>
                  <a:cubicBezTo>
                    <a:pt x="8037" y="69265"/>
                    <a:pt x="7895" y="70146"/>
                    <a:pt x="7668" y="70998"/>
                  </a:cubicBezTo>
                  <a:cubicBezTo>
                    <a:pt x="7725" y="71424"/>
                    <a:pt x="7668" y="71821"/>
                    <a:pt x="7497" y="72219"/>
                  </a:cubicBezTo>
                  <a:cubicBezTo>
                    <a:pt x="7526" y="72503"/>
                    <a:pt x="7497" y="72815"/>
                    <a:pt x="7384" y="73099"/>
                  </a:cubicBezTo>
                  <a:cubicBezTo>
                    <a:pt x="7384" y="73525"/>
                    <a:pt x="7327" y="73923"/>
                    <a:pt x="7213" y="74320"/>
                  </a:cubicBezTo>
                  <a:cubicBezTo>
                    <a:pt x="7185" y="75201"/>
                    <a:pt x="7071" y="76053"/>
                    <a:pt x="6929" y="76933"/>
                  </a:cubicBezTo>
                  <a:cubicBezTo>
                    <a:pt x="6958" y="77388"/>
                    <a:pt x="6929" y="77842"/>
                    <a:pt x="6816" y="78296"/>
                  </a:cubicBezTo>
                  <a:cubicBezTo>
                    <a:pt x="6873" y="78637"/>
                    <a:pt x="6844" y="78978"/>
                    <a:pt x="6759" y="79319"/>
                  </a:cubicBezTo>
                  <a:cubicBezTo>
                    <a:pt x="6816" y="79716"/>
                    <a:pt x="6759" y="80142"/>
                    <a:pt x="6674" y="80540"/>
                  </a:cubicBezTo>
                  <a:lnTo>
                    <a:pt x="6674" y="82357"/>
                  </a:lnTo>
                  <a:cubicBezTo>
                    <a:pt x="6674" y="82528"/>
                    <a:pt x="6702" y="82670"/>
                    <a:pt x="6702" y="82840"/>
                  </a:cubicBezTo>
                  <a:cubicBezTo>
                    <a:pt x="7412" y="82812"/>
                    <a:pt x="8009" y="82272"/>
                    <a:pt x="8122" y="81562"/>
                  </a:cubicBezTo>
                  <a:cubicBezTo>
                    <a:pt x="8151" y="81420"/>
                    <a:pt x="8207" y="81278"/>
                    <a:pt x="8207" y="81136"/>
                  </a:cubicBezTo>
                  <a:cubicBezTo>
                    <a:pt x="8463" y="79233"/>
                    <a:pt x="8719" y="77302"/>
                    <a:pt x="8974" y="75371"/>
                  </a:cubicBezTo>
                  <a:cubicBezTo>
                    <a:pt x="9173" y="73753"/>
                    <a:pt x="9429" y="72162"/>
                    <a:pt x="9769" y="70600"/>
                  </a:cubicBezTo>
                  <a:cubicBezTo>
                    <a:pt x="10110" y="69294"/>
                    <a:pt x="10394" y="67959"/>
                    <a:pt x="10763" y="66624"/>
                  </a:cubicBezTo>
                  <a:cubicBezTo>
                    <a:pt x="11189" y="64977"/>
                    <a:pt x="11502" y="63302"/>
                    <a:pt x="11814" y="61655"/>
                  </a:cubicBezTo>
                  <a:cubicBezTo>
                    <a:pt x="12268" y="59042"/>
                    <a:pt x="12723" y="56429"/>
                    <a:pt x="13433" y="53845"/>
                  </a:cubicBezTo>
                  <a:cubicBezTo>
                    <a:pt x="14313" y="50806"/>
                    <a:pt x="14853" y="47711"/>
                    <a:pt x="15080" y="44587"/>
                  </a:cubicBezTo>
                  <a:cubicBezTo>
                    <a:pt x="15250" y="42173"/>
                    <a:pt x="15137" y="39759"/>
                    <a:pt x="14682" y="37402"/>
                  </a:cubicBezTo>
                  <a:cubicBezTo>
                    <a:pt x="14427" y="36067"/>
                    <a:pt x="14200" y="34761"/>
                    <a:pt x="13944" y="33454"/>
                  </a:cubicBezTo>
                  <a:cubicBezTo>
                    <a:pt x="13206" y="29791"/>
                    <a:pt x="13149" y="26071"/>
                    <a:pt x="13120" y="22322"/>
                  </a:cubicBezTo>
                  <a:cubicBezTo>
                    <a:pt x="13092" y="19567"/>
                    <a:pt x="12865" y="16813"/>
                    <a:pt x="12354" y="14086"/>
                  </a:cubicBezTo>
                  <a:cubicBezTo>
                    <a:pt x="12013" y="12099"/>
                    <a:pt x="11473" y="10167"/>
                    <a:pt x="10934" y="8208"/>
                  </a:cubicBezTo>
                  <a:cubicBezTo>
                    <a:pt x="10536" y="6731"/>
                    <a:pt x="10139" y="5254"/>
                    <a:pt x="9883" y="3749"/>
                  </a:cubicBezTo>
                  <a:cubicBezTo>
                    <a:pt x="9741" y="2840"/>
                    <a:pt x="9571" y="1989"/>
                    <a:pt x="9400" y="1108"/>
                  </a:cubicBezTo>
                  <a:cubicBezTo>
                    <a:pt x="9372" y="796"/>
                    <a:pt x="9258" y="512"/>
                    <a:pt x="9116" y="256"/>
                  </a:cubicBezTo>
                  <a:cubicBezTo>
                    <a:pt x="9003" y="86"/>
                    <a:pt x="8818" y="1"/>
                    <a:pt x="86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4"/>
            <p:cNvSpPr/>
            <p:nvPr/>
          </p:nvSpPr>
          <p:spPr>
            <a:xfrm>
              <a:off x="7709775" y="2045592"/>
              <a:ext cx="299625" cy="1751927"/>
            </a:xfrm>
            <a:custGeom>
              <a:avLst/>
              <a:gdLst/>
              <a:ahLst/>
              <a:cxnLst/>
              <a:rect l="l" t="t" r="r" b="b"/>
              <a:pathLst>
                <a:path w="11985" h="73157" extrusionOk="0">
                  <a:moveTo>
                    <a:pt x="7867" y="1"/>
                  </a:moveTo>
                  <a:lnTo>
                    <a:pt x="7867" y="29"/>
                  </a:lnTo>
                  <a:lnTo>
                    <a:pt x="6277" y="285"/>
                  </a:lnTo>
                  <a:cubicBezTo>
                    <a:pt x="6049" y="682"/>
                    <a:pt x="5907" y="1108"/>
                    <a:pt x="5851" y="1563"/>
                  </a:cubicBezTo>
                  <a:cubicBezTo>
                    <a:pt x="6617" y="1478"/>
                    <a:pt x="7413" y="1534"/>
                    <a:pt x="8179" y="1336"/>
                  </a:cubicBezTo>
                  <a:cubicBezTo>
                    <a:pt x="8151" y="853"/>
                    <a:pt x="8066" y="427"/>
                    <a:pt x="7867" y="1"/>
                  </a:cubicBezTo>
                  <a:close/>
                  <a:moveTo>
                    <a:pt x="6063" y="3399"/>
                  </a:moveTo>
                  <a:cubicBezTo>
                    <a:pt x="5772" y="3399"/>
                    <a:pt x="5480" y="3440"/>
                    <a:pt x="5197" y="3522"/>
                  </a:cubicBezTo>
                  <a:cubicBezTo>
                    <a:pt x="4999" y="3977"/>
                    <a:pt x="4857" y="4431"/>
                    <a:pt x="4772" y="4942"/>
                  </a:cubicBezTo>
                  <a:lnTo>
                    <a:pt x="4772" y="4971"/>
                  </a:lnTo>
                  <a:cubicBezTo>
                    <a:pt x="4942" y="4942"/>
                    <a:pt x="5084" y="4914"/>
                    <a:pt x="5226" y="4886"/>
                  </a:cubicBezTo>
                  <a:cubicBezTo>
                    <a:pt x="5489" y="4795"/>
                    <a:pt x="5759" y="4750"/>
                    <a:pt x="6027" y="4750"/>
                  </a:cubicBezTo>
                  <a:cubicBezTo>
                    <a:pt x="6512" y="4750"/>
                    <a:pt x="6992" y="4895"/>
                    <a:pt x="7413" y="5169"/>
                  </a:cubicBezTo>
                  <a:cubicBezTo>
                    <a:pt x="7764" y="5384"/>
                    <a:pt x="8156" y="5492"/>
                    <a:pt x="8560" y="5492"/>
                  </a:cubicBezTo>
                  <a:cubicBezTo>
                    <a:pt x="8744" y="5492"/>
                    <a:pt x="8930" y="5469"/>
                    <a:pt x="9117" y="5425"/>
                  </a:cubicBezTo>
                  <a:cubicBezTo>
                    <a:pt x="9117" y="5027"/>
                    <a:pt x="9031" y="4658"/>
                    <a:pt x="8889" y="4289"/>
                  </a:cubicBezTo>
                  <a:cubicBezTo>
                    <a:pt x="8821" y="4304"/>
                    <a:pt x="8754" y="4311"/>
                    <a:pt x="8689" y="4311"/>
                  </a:cubicBezTo>
                  <a:cubicBezTo>
                    <a:pt x="8512" y="4311"/>
                    <a:pt x="8346" y="4259"/>
                    <a:pt x="8179" y="4176"/>
                  </a:cubicBezTo>
                  <a:cubicBezTo>
                    <a:pt x="8066" y="4090"/>
                    <a:pt x="7924" y="4034"/>
                    <a:pt x="7810" y="3948"/>
                  </a:cubicBezTo>
                  <a:cubicBezTo>
                    <a:pt x="7290" y="3582"/>
                    <a:pt x="6678" y="3399"/>
                    <a:pt x="6063" y="3399"/>
                  </a:cubicBezTo>
                  <a:close/>
                  <a:moveTo>
                    <a:pt x="5251" y="7527"/>
                  </a:moveTo>
                  <a:cubicBezTo>
                    <a:pt x="4877" y="7527"/>
                    <a:pt x="4492" y="7609"/>
                    <a:pt x="4090" y="7811"/>
                  </a:cubicBezTo>
                  <a:cubicBezTo>
                    <a:pt x="4033" y="7839"/>
                    <a:pt x="3976" y="7867"/>
                    <a:pt x="3891" y="7867"/>
                  </a:cubicBezTo>
                  <a:cubicBezTo>
                    <a:pt x="3579" y="8663"/>
                    <a:pt x="3352" y="9515"/>
                    <a:pt x="3210" y="10366"/>
                  </a:cubicBezTo>
                  <a:cubicBezTo>
                    <a:pt x="3494" y="10253"/>
                    <a:pt x="3749" y="10054"/>
                    <a:pt x="3891" y="9770"/>
                  </a:cubicBezTo>
                  <a:cubicBezTo>
                    <a:pt x="4147" y="9429"/>
                    <a:pt x="4488" y="9145"/>
                    <a:pt x="4857" y="8947"/>
                  </a:cubicBezTo>
                  <a:cubicBezTo>
                    <a:pt x="4992" y="8850"/>
                    <a:pt x="5153" y="8793"/>
                    <a:pt x="5323" y="8793"/>
                  </a:cubicBezTo>
                  <a:cubicBezTo>
                    <a:pt x="5403" y="8793"/>
                    <a:pt x="5485" y="8806"/>
                    <a:pt x="5567" y="8833"/>
                  </a:cubicBezTo>
                  <a:cubicBezTo>
                    <a:pt x="5879" y="8947"/>
                    <a:pt x="6163" y="9089"/>
                    <a:pt x="6447" y="9259"/>
                  </a:cubicBezTo>
                  <a:cubicBezTo>
                    <a:pt x="7209" y="9640"/>
                    <a:pt x="8002" y="9942"/>
                    <a:pt x="8874" y="9942"/>
                  </a:cubicBezTo>
                  <a:cubicBezTo>
                    <a:pt x="9172" y="9942"/>
                    <a:pt x="9480" y="9907"/>
                    <a:pt x="9798" y="9827"/>
                  </a:cubicBezTo>
                  <a:cubicBezTo>
                    <a:pt x="9827" y="9401"/>
                    <a:pt x="9770" y="8947"/>
                    <a:pt x="9628" y="8521"/>
                  </a:cubicBezTo>
                  <a:lnTo>
                    <a:pt x="9628" y="8549"/>
                  </a:lnTo>
                  <a:cubicBezTo>
                    <a:pt x="9415" y="8608"/>
                    <a:pt x="9197" y="8638"/>
                    <a:pt x="8978" y="8638"/>
                  </a:cubicBezTo>
                  <a:cubicBezTo>
                    <a:pt x="8672" y="8638"/>
                    <a:pt x="8364" y="8580"/>
                    <a:pt x="8066" y="8464"/>
                  </a:cubicBezTo>
                  <a:cubicBezTo>
                    <a:pt x="7668" y="8322"/>
                    <a:pt x="7299" y="8151"/>
                    <a:pt x="6930" y="7981"/>
                  </a:cubicBezTo>
                  <a:cubicBezTo>
                    <a:pt x="6379" y="7723"/>
                    <a:pt x="5828" y="7527"/>
                    <a:pt x="5251" y="7527"/>
                  </a:cubicBezTo>
                  <a:close/>
                  <a:moveTo>
                    <a:pt x="6518" y="11258"/>
                  </a:moveTo>
                  <a:cubicBezTo>
                    <a:pt x="6287" y="11258"/>
                    <a:pt x="6055" y="11264"/>
                    <a:pt x="5822" y="11275"/>
                  </a:cubicBezTo>
                  <a:cubicBezTo>
                    <a:pt x="5538" y="11304"/>
                    <a:pt x="5283" y="11360"/>
                    <a:pt x="4999" y="11446"/>
                  </a:cubicBezTo>
                  <a:cubicBezTo>
                    <a:pt x="4289" y="11701"/>
                    <a:pt x="3522" y="11928"/>
                    <a:pt x="2784" y="12127"/>
                  </a:cubicBezTo>
                  <a:cubicBezTo>
                    <a:pt x="2556" y="12553"/>
                    <a:pt x="2443" y="13008"/>
                    <a:pt x="2443" y="13490"/>
                  </a:cubicBezTo>
                  <a:lnTo>
                    <a:pt x="2443" y="13519"/>
                  </a:lnTo>
                  <a:cubicBezTo>
                    <a:pt x="3323" y="13377"/>
                    <a:pt x="4204" y="13150"/>
                    <a:pt x="5027" y="12809"/>
                  </a:cubicBezTo>
                  <a:cubicBezTo>
                    <a:pt x="5368" y="12667"/>
                    <a:pt x="5709" y="12610"/>
                    <a:pt x="6049" y="12582"/>
                  </a:cubicBezTo>
                  <a:cubicBezTo>
                    <a:pt x="6182" y="12577"/>
                    <a:pt x="6315" y="12575"/>
                    <a:pt x="6447" y="12575"/>
                  </a:cubicBezTo>
                  <a:cubicBezTo>
                    <a:pt x="7110" y="12575"/>
                    <a:pt x="7772" y="12634"/>
                    <a:pt x="8435" y="12752"/>
                  </a:cubicBezTo>
                  <a:cubicBezTo>
                    <a:pt x="8701" y="12819"/>
                    <a:pt x="8977" y="12846"/>
                    <a:pt x="9251" y="12846"/>
                  </a:cubicBezTo>
                  <a:cubicBezTo>
                    <a:pt x="9445" y="12846"/>
                    <a:pt x="9638" y="12832"/>
                    <a:pt x="9827" y="12809"/>
                  </a:cubicBezTo>
                  <a:cubicBezTo>
                    <a:pt x="9912" y="12411"/>
                    <a:pt x="9912" y="11985"/>
                    <a:pt x="9798" y="11588"/>
                  </a:cubicBezTo>
                  <a:cubicBezTo>
                    <a:pt x="9628" y="11588"/>
                    <a:pt x="9457" y="11559"/>
                    <a:pt x="9259" y="11531"/>
                  </a:cubicBezTo>
                  <a:cubicBezTo>
                    <a:pt x="8350" y="11349"/>
                    <a:pt x="7441" y="11258"/>
                    <a:pt x="6518" y="11258"/>
                  </a:cubicBezTo>
                  <a:close/>
                  <a:moveTo>
                    <a:pt x="5192" y="14081"/>
                  </a:moveTo>
                  <a:cubicBezTo>
                    <a:pt x="5146" y="14081"/>
                    <a:pt x="5101" y="14083"/>
                    <a:pt x="5055" y="14087"/>
                  </a:cubicBezTo>
                  <a:cubicBezTo>
                    <a:pt x="4459" y="14115"/>
                    <a:pt x="3863" y="14257"/>
                    <a:pt x="3323" y="14456"/>
                  </a:cubicBezTo>
                  <a:cubicBezTo>
                    <a:pt x="2926" y="14598"/>
                    <a:pt x="2556" y="14712"/>
                    <a:pt x="2159" y="14768"/>
                  </a:cubicBezTo>
                  <a:cubicBezTo>
                    <a:pt x="1960" y="15279"/>
                    <a:pt x="1846" y="15791"/>
                    <a:pt x="1818" y="16330"/>
                  </a:cubicBezTo>
                  <a:cubicBezTo>
                    <a:pt x="2556" y="16075"/>
                    <a:pt x="3323" y="15876"/>
                    <a:pt x="4033" y="15563"/>
                  </a:cubicBezTo>
                  <a:cubicBezTo>
                    <a:pt x="4246" y="15457"/>
                    <a:pt x="4474" y="15405"/>
                    <a:pt x="4701" y="15405"/>
                  </a:cubicBezTo>
                  <a:cubicBezTo>
                    <a:pt x="5017" y="15405"/>
                    <a:pt x="5330" y="15507"/>
                    <a:pt x="5595" y="15705"/>
                  </a:cubicBezTo>
                  <a:cubicBezTo>
                    <a:pt x="5851" y="15847"/>
                    <a:pt x="6106" y="15989"/>
                    <a:pt x="6362" y="16160"/>
                  </a:cubicBezTo>
                  <a:cubicBezTo>
                    <a:pt x="6706" y="16403"/>
                    <a:pt x="7107" y="16544"/>
                    <a:pt x="7515" y="16544"/>
                  </a:cubicBezTo>
                  <a:cubicBezTo>
                    <a:pt x="7680" y="16544"/>
                    <a:pt x="7846" y="16521"/>
                    <a:pt x="8009" y="16472"/>
                  </a:cubicBezTo>
                  <a:cubicBezTo>
                    <a:pt x="8605" y="16359"/>
                    <a:pt x="9202" y="16245"/>
                    <a:pt x="9798" y="16131"/>
                  </a:cubicBezTo>
                  <a:cubicBezTo>
                    <a:pt x="9912" y="15649"/>
                    <a:pt x="9912" y="15138"/>
                    <a:pt x="9855" y="14626"/>
                  </a:cubicBezTo>
                  <a:lnTo>
                    <a:pt x="9855" y="14626"/>
                  </a:lnTo>
                  <a:cubicBezTo>
                    <a:pt x="9457" y="14854"/>
                    <a:pt x="8946" y="14882"/>
                    <a:pt x="8549" y="15081"/>
                  </a:cubicBezTo>
                  <a:cubicBezTo>
                    <a:pt x="8343" y="15189"/>
                    <a:pt x="8122" y="15242"/>
                    <a:pt x="7903" y="15242"/>
                  </a:cubicBezTo>
                  <a:cubicBezTo>
                    <a:pt x="7608" y="15242"/>
                    <a:pt x="7317" y="15147"/>
                    <a:pt x="7072" y="14967"/>
                  </a:cubicBezTo>
                  <a:cubicBezTo>
                    <a:pt x="6731" y="14768"/>
                    <a:pt x="6419" y="14570"/>
                    <a:pt x="6106" y="14371"/>
                  </a:cubicBezTo>
                  <a:cubicBezTo>
                    <a:pt x="5832" y="14172"/>
                    <a:pt x="5515" y="14081"/>
                    <a:pt x="5192" y="14081"/>
                  </a:cubicBezTo>
                  <a:close/>
                  <a:moveTo>
                    <a:pt x="7998" y="18681"/>
                  </a:moveTo>
                  <a:cubicBezTo>
                    <a:pt x="7866" y="18681"/>
                    <a:pt x="7720" y="18703"/>
                    <a:pt x="7555" y="18744"/>
                  </a:cubicBezTo>
                  <a:cubicBezTo>
                    <a:pt x="7327" y="18801"/>
                    <a:pt x="7100" y="18943"/>
                    <a:pt x="6930" y="19113"/>
                  </a:cubicBezTo>
                  <a:cubicBezTo>
                    <a:pt x="6617" y="19369"/>
                    <a:pt x="6333" y="19625"/>
                    <a:pt x="6078" y="19909"/>
                  </a:cubicBezTo>
                  <a:cubicBezTo>
                    <a:pt x="5694" y="20306"/>
                    <a:pt x="5496" y="20448"/>
                    <a:pt x="5318" y="20448"/>
                  </a:cubicBezTo>
                  <a:cubicBezTo>
                    <a:pt x="5141" y="20448"/>
                    <a:pt x="4984" y="20306"/>
                    <a:pt x="4686" y="20136"/>
                  </a:cubicBezTo>
                  <a:cubicBezTo>
                    <a:pt x="4601" y="20107"/>
                    <a:pt x="4544" y="20051"/>
                    <a:pt x="4459" y="19994"/>
                  </a:cubicBezTo>
                  <a:cubicBezTo>
                    <a:pt x="3957" y="19760"/>
                    <a:pt x="3456" y="19585"/>
                    <a:pt x="2931" y="19585"/>
                  </a:cubicBezTo>
                  <a:cubicBezTo>
                    <a:pt x="2564" y="19585"/>
                    <a:pt x="2187" y="19670"/>
                    <a:pt x="1790" y="19880"/>
                  </a:cubicBezTo>
                  <a:cubicBezTo>
                    <a:pt x="1619" y="19937"/>
                    <a:pt x="1449" y="19994"/>
                    <a:pt x="1250" y="20022"/>
                  </a:cubicBezTo>
                  <a:cubicBezTo>
                    <a:pt x="1080" y="20533"/>
                    <a:pt x="1023" y="21044"/>
                    <a:pt x="1051" y="21556"/>
                  </a:cubicBezTo>
                  <a:cubicBezTo>
                    <a:pt x="1392" y="21527"/>
                    <a:pt x="1704" y="21414"/>
                    <a:pt x="1988" y="21215"/>
                  </a:cubicBezTo>
                  <a:cubicBezTo>
                    <a:pt x="2258" y="21026"/>
                    <a:pt x="2572" y="20934"/>
                    <a:pt x="2888" y="20934"/>
                  </a:cubicBezTo>
                  <a:cubicBezTo>
                    <a:pt x="3239" y="20934"/>
                    <a:pt x="3592" y="21048"/>
                    <a:pt x="3891" y="21272"/>
                  </a:cubicBezTo>
                  <a:cubicBezTo>
                    <a:pt x="4260" y="21527"/>
                    <a:pt x="4686" y="21698"/>
                    <a:pt x="5141" y="21754"/>
                  </a:cubicBezTo>
                  <a:cubicBezTo>
                    <a:pt x="5257" y="21788"/>
                    <a:pt x="5375" y="21804"/>
                    <a:pt x="5492" y="21804"/>
                  </a:cubicBezTo>
                  <a:cubicBezTo>
                    <a:pt x="5777" y="21804"/>
                    <a:pt x="6055" y="21708"/>
                    <a:pt x="6277" y="21527"/>
                  </a:cubicBezTo>
                  <a:cubicBezTo>
                    <a:pt x="6589" y="21272"/>
                    <a:pt x="6873" y="21016"/>
                    <a:pt x="7157" y="20732"/>
                  </a:cubicBezTo>
                  <a:cubicBezTo>
                    <a:pt x="7327" y="20533"/>
                    <a:pt x="7555" y="20391"/>
                    <a:pt x="7810" y="20363"/>
                  </a:cubicBezTo>
                  <a:cubicBezTo>
                    <a:pt x="8321" y="21016"/>
                    <a:pt x="8861" y="21669"/>
                    <a:pt x="9940" y="21726"/>
                  </a:cubicBezTo>
                  <a:cubicBezTo>
                    <a:pt x="9883" y="21243"/>
                    <a:pt x="9855" y="20760"/>
                    <a:pt x="9827" y="20306"/>
                  </a:cubicBezTo>
                  <a:cubicBezTo>
                    <a:pt x="9599" y="20249"/>
                    <a:pt x="9372" y="20107"/>
                    <a:pt x="9287" y="19880"/>
                  </a:cubicBezTo>
                  <a:cubicBezTo>
                    <a:pt x="9145" y="19625"/>
                    <a:pt x="8975" y="19341"/>
                    <a:pt x="8776" y="19113"/>
                  </a:cubicBezTo>
                  <a:cubicBezTo>
                    <a:pt x="8554" y="18811"/>
                    <a:pt x="8319" y="18681"/>
                    <a:pt x="7998" y="18681"/>
                  </a:cubicBezTo>
                  <a:close/>
                  <a:moveTo>
                    <a:pt x="3873" y="23369"/>
                  </a:moveTo>
                  <a:cubicBezTo>
                    <a:pt x="3822" y="23369"/>
                    <a:pt x="3771" y="23370"/>
                    <a:pt x="3721" y="23373"/>
                  </a:cubicBezTo>
                  <a:cubicBezTo>
                    <a:pt x="2869" y="23402"/>
                    <a:pt x="2045" y="23657"/>
                    <a:pt x="1335" y="24140"/>
                  </a:cubicBezTo>
                  <a:cubicBezTo>
                    <a:pt x="1193" y="24225"/>
                    <a:pt x="1051" y="24282"/>
                    <a:pt x="909" y="24367"/>
                  </a:cubicBezTo>
                  <a:cubicBezTo>
                    <a:pt x="852" y="24907"/>
                    <a:pt x="852" y="25475"/>
                    <a:pt x="966" y="26043"/>
                  </a:cubicBezTo>
                  <a:cubicBezTo>
                    <a:pt x="1449" y="25759"/>
                    <a:pt x="1818" y="25333"/>
                    <a:pt x="2329" y="25077"/>
                  </a:cubicBezTo>
                  <a:cubicBezTo>
                    <a:pt x="2825" y="24848"/>
                    <a:pt x="3246" y="24728"/>
                    <a:pt x="3642" y="24728"/>
                  </a:cubicBezTo>
                  <a:cubicBezTo>
                    <a:pt x="4131" y="24728"/>
                    <a:pt x="4582" y="24912"/>
                    <a:pt x="5084" y="25304"/>
                  </a:cubicBezTo>
                  <a:cubicBezTo>
                    <a:pt x="5396" y="25560"/>
                    <a:pt x="5709" y="25815"/>
                    <a:pt x="5993" y="26099"/>
                  </a:cubicBezTo>
                  <a:cubicBezTo>
                    <a:pt x="6390" y="26440"/>
                    <a:pt x="6873" y="26667"/>
                    <a:pt x="7356" y="26753"/>
                  </a:cubicBezTo>
                  <a:cubicBezTo>
                    <a:pt x="7549" y="26803"/>
                    <a:pt x="7741" y="26829"/>
                    <a:pt x="7931" y="26829"/>
                  </a:cubicBezTo>
                  <a:cubicBezTo>
                    <a:pt x="8274" y="26829"/>
                    <a:pt x="8607" y="26747"/>
                    <a:pt x="8918" y="26582"/>
                  </a:cubicBezTo>
                  <a:cubicBezTo>
                    <a:pt x="9372" y="26355"/>
                    <a:pt x="9827" y="26071"/>
                    <a:pt x="10281" y="25787"/>
                  </a:cubicBezTo>
                  <a:cubicBezTo>
                    <a:pt x="10281" y="25276"/>
                    <a:pt x="10224" y="24765"/>
                    <a:pt x="10082" y="24254"/>
                  </a:cubicBezTo>
                  <a:lnTo>
                    <a:pt x="10082" y="24282"/>
                  </a:lnTo>
                  <a:cubicBezTo>
                    <a:pt x="9912" y="24310"/>
                    <a:pt x="9741" y="24424"/>
                    <a:pt x="9599" y="24538"/>
                  </a:cubicBezTo>
                  <a:cubicBezTo>
                    <a:pt x="9287" y="24765"/>
                    <a:pt x="8946" y="24992"/>
                    <a:pt x="8634" y="25248"/>
                  </a:cubicBezTo>
                  <a:cubicBezTo>
                    <a:pt x="8435" y="25401"/>
                    <a:pt x="8186" y="25480"/>
                    <a:pt x="7937" y="25480"/>
                  </a:cubicBezTo>
                  <a:cubicBezTo>
                    <a:pt x="7724" y="25480"/>
                    <a:pt x="7511" y="25422"/>
                    <a:pt x="7327" y="25304"/>
                  </a:cubicBezTo>
                  <a:cubicBezTo>
                    <a:pt x="7157" y="25219"/>
                    <a:pt x="7043" y="25106"/>
                    <a:pt x="6901" y="24992"/>
                  </a:cubicBezTo>
                  <a:cubicBezTo>
                    <a:pt x="6390" y="24509"/>
                    <a:pt x="5822" y="24112"/>
                    <a:pt x="5197" y="23742"/>
                  </a:cubicBezTo>
                  <a:cubicBezTo>
                    <a:pt x="4788" y="23486"/>
                    <a:pt x="4333" y="23369"/>
                    <a:pt x="3873" y="23369"/>
                  </a:cubicBezTo>
                  <a:close/>
                  <a:moveTo>
                    <a:pt x="3341" y="28072"/>
                  </a:moveTo>
                  <a:cubicBezTo>
                    <a:pt x="2656" y="28072"/>
                    <a:pt x="1985" y="28239"/>
                    <a:pt x="1335" y="28684"/>
                  </a:cubicBezTo>
                  <a:cubicBezTo>
                    <a:pt x="1307" y="28684"/>
                    <a:pt x="1278" y="28712"/>
                    <a:pt x="1250" y="28712"/>
                  </a:cubicBezTo>
                  <a:lnTo>
                    <a:pt x="1364" y="30075"/>
                  </a:lnTo>
                  <a:cubicBezTo>
                    <a:pt x="1591" y="30019"/>
                    <a:pt x="1818" y="29905"/>
                    <a:pt x="2017" y="29735"/>
                  </a:cubicBezTo>
                  <a:cubicBezTo>
                    <a:pt x="2406" y="29506"/>
                    <a:pt x="2850" y="29369"/>
                    <a:pt x="3290" y="29369"/>
                  </a:cubicBezTo>
                  <a:cubicBezTo>
                    <a:pt x="3396" y="29369"/>
                    <a:pt x="3502" y="29377"/>
                    <a:pt x="3607" y="29394"/>
                  </a:cubicBezTo>
                  <a:cubicBezTo>
                    <a:pt x="3976" y="29422"/>
                    <a:pt x="4346" y="29507"/>
                    <a:pt x="4686" y="29593"/>
                  </a:cubicBezTo>
                  <a:cubicBezTo>
                    <a:pt x="5425" y="29763"/>
                    <a:pt x="6163" y="29962"/>
                    <a:pt x="6901" y="30132"/>
                  </a:cubicBezTo>
                  <a:cubicBezTo>
                    <a:pt x="7519" y="30264"/>
                    <a:pt x="8129" y="30374"/>
                    <a:pt x="8739" y="30374"/>
                  </a:cubicBezTo>
                  <a:cubicBezTo>
                    <a:pt x="9307" y="30374"/>
                    <a:pt x="9876" y="30279"/>
                    <a:pt x="10451" y="30019"/>
                  </a:cubicBezTo>
                  <a:cubicBezTo>
                    <a:pt x="10593" y="29962"/>
                    <a:pt x="10764" y="29933"/>
                    <a:pt x="10906" y="29905"/>
                  </a:cubicBezTo>
                  <a:cubicBezTo>
                    <a:pt x="10934" y="29451"/>
                    <a:pt x="10849" y="29025"/>
                    <a:pt x="10650" y="28599"/>
                  </a:cubicBezTo>
                  <a:cubicBezTo>
                    <a:pt x="10508" y="28627"/>
                    <a:pt x="10366" y="28684"/>
                    <a:pt x="10224" y="28712"/>
                  </a:cubicBezTo>
                  <a:cubicBezTo>
                    <a:pt x="9750" y="28959"/>
                    <a:pt x="9232" y="29072"/>
                    <a:pt x="8712" y="29072"/>
                  </a:cubicBezTo>
                  <a:cubicBezTo>
                    <a:pt x="8515" y="29072"/>
                    <a:pt x="8318" y="29056"/>
                    <a:pt x="8123" y="29025"/>
                  </a:cubicBezTo>
                  <a:cubicBezTo>
                    <a:pt x="7668" y="28939"/>
                    <a:pt x="7214" y="28854"/>
                    <a:pt x="6759" y="28769"/>
                  </a:cubicBezTo>
                  <a:cubicBezTo>
                    <a:pt x="6078" y="28599"/>
                    <a:pt x="5396" y="28400"/>
                    <a:pt x="4715" y="28258"/>
                  </a:cubicBezTo>
                  <a:cubicBezTo>
                    <a:pt x="4252" y="28145"/>
                    <a:pt x="3793" y="28072"/>
                    <a:pt x="3341" y="28072"/>
                  </a:cubicBezTo>
                  <a:close/>
                  <a:moveTo>
                    <a:pt x="11332" y="32404"/>
                  </a:moveTo>
                  <a:lnTo>
                    <a:pt x="11332" y="32432"/>
                  </a:lnTo>
                  <a:cubicBezTo>
                    <a:pt x="10622" y="32546"/>
                    <a:pt x="9912" y="32546"/>
                    <a:pt x="9202" y="32631"/>
                  </a:cubicBezTo>
                  <a:cubicBezTo>
                    <a:pt x="8453" y="32709"/>
                    <a:pt x="7704" y="32753"/>
                    <a:pt x="6955" y="32753"/>
                  </a:cubicBezTo>
                  <a:cubicBezTo>
                    <a:pt x="6340" y="32753"/>
                    <a:pt x="5726" y="32724"/>
                    <a:pt x="5112" y="32660"/>
                  </a:cubicBezTo>
                  <a:cubicBezTo>
                    <a:pt x="4761" y="32621"/>
                    <a:pt x="4407" y="32602"/>
                    <a:pt x="4053" y="32602"/>
                  </a:cubicBezTo>
                  <a:cubicBezTo>
                    <a:pt x="3375" y="32602"/>
                    <a:pt x="2698" y="32671"/>
                    <a:pt x="2045" y="32802"/>
                  </a:cubicBezTo>
                  <a:cubicBezTo>
                    <a:pt x="1903" y="32830"/>
                    <a:pt x="1733" y="32858"/>
                    <a:pt x="1591" y="32887"/>
                  </a:cubicBezTo>
                  <a:cubicBezTo>
                    <a:pt x="1477" y="33284"/>
                    <a:pt x="1477" y="33710"/>
                    <a:pt x="1591" y="34108"/>
                  </a:cubicBezTo>
                  <a:cubicBezTo>
                    <a:pt x="2239" y="33916"/>
                    <a:pt x="2928" y="33846"/>
                    <a:pt x="3623" y="33846"/>
                  </a:cubicBezTo>
                  <a:cubicBezTo>
                    <a:pt x="3750" y="33846"/>
                    <a:pt x="3877" y="33848"/>
                    <a:pt x="4005" y="33852"/>
                  </a:cubicBezTo>
                  <a:cubicBezTo>
                    <a:pt x="4937" y="33983"/>
                    <a:pt x="5895" y="34052"/>
                    <a:pt x="6852" y="34052"/>
                  </a:cubicBezTo>
                  <a:cubicBezTo>
                    <a:pt x="7352" y="34052"/>
                    <a:pt x="7853" y="34033"/>
                    <a:pt x="8350" y="33994"/>
                  </a:cubicBezTo>
                  <a:cubicBezTo>
                    <a:pt x="9429" y="33909"/>
                    <a:pt x="10480" y="33938"/>
                    <a:pt x="11530" y="33739"/>
                  </a:cubicBezTo>
                  <a:cubicBezTo>
                    <a:pt x="11502" y="33284"/>
                    <a:pt x="11445" y="32858"/>
                    <a:pt x="11332" y="32404"/>
                  </a:cubicBezTo>
                  <a:close/>
                  <a:moveTo>
                    <a:pt x="3926" y="35762"/>
                  </a:moveTo>
                  <a:cubicBezTo>
                    <a:pt x="3420" y="35762"/>
                    <a:pt x="2921" y="35913"/>
                    <a:pt x="2500" y="36209"/>
                  </a:cubicBezTo>
                  <a:lnTo>
                    <a:pt x="1278" y="37033"/>
                  </a:lnTo>
                  <a:cubicBezTo>
                    <a:pt x="1080" y="37629"/>
                    <a:pt x="1023" y="38283"/>
                    <a:pt x="1023" y="38907"/>
                  </a:cubicBezTo>
                  <a:cubicBezTo>
                    <a:pt x="1222" y="38851"/>
                    <a:pt x="1307" y="38680"/>
                    <a:pt x="1449" y="38567"/>
                  </a:cubicBezTo>
                  <a:cubicBezTo>
                    <a:pt x="1988" y="38027"/>
                    <a:pt x="2585" y="37544"/>
                    <a:pt x="3210" y="37147"/>
                  </a:cubicBezTo>
                  <a:cubicBezTo>
                    <a:pt x="3406" y="37026"/>
                    <a:pt x="3634" y="36961"/>
                    <a:pt x="3864" y="36961"/>
                  </a:cubicBezTo>
                  <a:cubicBezTo>
                    <a:pt x="4068" y="36961"/>
                    <a:pt x="4273" y="37012"/>
                    <a:pt x="4459" y="37118"/>
                  </a:cubicBezTo>
                  <a:cubicBezTo>
                    <a:pt x="4772" y="37260"/>
                    <a:pt x="5055" y="37459"/>
                    <a:pt x="5368" y="37658"/>
                  </a:cubicBezTo>
                  <a:cubicBezTo>
                    <a:pt x="5907" y="37999"/>
                    <a:pt x="6532" y="38197"/>
                    <a:pt x="7185" y="38254"/>
                  </a:cubicBezTo>
                  <a:cubicBezTo>
                    <a:pt x="7226" y="38259"/>
                    <a:pt x="7267" y="38262"/>
                    <a:pt x="7308" y="38262"/>
                  </a:cubicBezTo>
                  <a:cubicBezTo>
                    <a:pt x="7502" y="38262"/>
                    <a:pt x="7708" y="38211"/>
                    <a:pt x="7895" y="38141"/>
                  </a:cubicBezTo>
                  <a:cubicBezTo>
                    <a:pt x="8265" y="37999"/>
                    <a:pt x="8605" y="37828"/>
                    <a:pt x="8946" y="37601"/>
                  </a:cubicBezTo>
                  <a:cubicBezTo>
                    <a:pt x="9456" y="37207"/>
                    <a:pt x="10080" y="37002"/>
                    <a:pt x="10709" y="37002"/>
                  </a:cubicBezTo>
                  <a:cubicBezTo>
                    <a:pt x="10851" y="37002"/>
                    <a:pt x="10992" y="37012"/>
                    <a:pt x="11133" y="37033"/>
                  </a:cubicBezTo>
                  <a:cubicBezTo>
                    <a:pt x="11275" y="37061"/>
                    <a:pt x="11417" y="37076"/>
                    <a:pt x="11559" y="37076"/>
                  </a:cubicBezTo>
                  <a:cubicBezTo>
                    <a:pt x="11701" y="37076"/>
                    <a:pt x="11843" y="37061"/>
                    <a:pt x="11985" y="37033"/>
                  </a:cubicBezTo>
                  <a:cubicBezTo>
                    <a:pt x="11985" y="36635"/>
                    <a:pt x="11928" y="36238"/>
                    <a:pt x="11786" y="35869"/>
                  </a:cubicBezTo>
                  <a:lnTo>
                    <a:pt x="11530" y="35869"/>
                  </a:lnTo>
                  <a:cubicBezTo>
                    <a:pt x="11256" y="35811"/>
                    <a:pt x="10978" y="35783"/>
                    <a:pt x="10702" y="35783"/>
                  </a:cubicBezTo>
                  <a:cubicBezTo>
                    <a:pt x="9889" y="35783"/>
                    <a:pt x="9084" y="36027"/>
                    <a:pt x="8407" y="36493"/>
                  </a:cubicBezTo>
                  <a:cubicBezTo>
                    <a:pt x="8208" y="36607"/>
                    <a:pt x="7981" y="36721"/>
                    <a:pt x="7753" y="36834"/>
                  </a:cubicBezTo>
                  <a:cubicBezTo>
                    <a:pt x="7574" y="36945"/>
                    <a:pt x="7368" y="37001"/>
                    <a:pt x="7165" y="37001"/>
                  </a:cubicBezTo>
                  <a:cubicBezTo>
                    <a:pt x="6949" y="37001"/>
                    <a:pt x="6736" y="36937"/>
                    <a:pt x="6561" y="36806"/>
                  </a:cubicBezTo>
                  <a:cubicBezTo>
                    <a:pt x="6106" y="36522"/>
                    <a:pt x="5623" y="36266"/>
                    <a:pt x="5141" y="36067"/>
                  </a:cubicBezTo>
                  <a:cubicBezTo>
                    <a:pt x="4757" y="35863"/>
                    <a:pt x="4339" y="35762"/>
                    <a:pt x="3926" y="35762"/>
                  </a:cubicBezTo>
                  <a:close/>
                  <a:moveTo>
                    <a:pt x="9989" y="41436"/>
                  </a:moveTo>
                  <a:cubicBezTo>
                    <a:pt x="9830" y="41436"/>
                    <a:pt x="9671" y="41455"/>
                    <a:pt x="9514" y="41492"/>
                  </a:cubicBezTo>
                  <a:cubicBezTo>
                    <a:pt x="9003" y="41605"/>
                    <a:pt x="8520" y="41832"/>
                    <a:pt x="8151" y="42202"/>
                  </a:cubicBezTo>
                  <a:cubicBezTo>
                    <a:pt x="7668" y="42628"/>
                    <a:pt x="7214" y="43054"/>
                    <a:pt x="6759" y="43508"/>
                  </a:cubicBezTo>
                  <a:cubicBezTo>
                    <a:pt x="6674" y="43610"/>
                    <a:pt x="6548" y="43661"/>
                    <a:pt x="6424" y="43661"/>
                  </a:cubicBezTo>
                  <a:cubicBezTo>
                    <a:pt x="6341" y="43661"/>
                    <a:pt x="6260" y="43639"/>
                    <a:pt x="6191" y="43593"/>
                  </a:cubicBezTo>
                  <a:cubicBezTo>
                    <a:pt x="5538" y="43281"/>
                    <a:pt x="4885" y="42997"/>
                    <a:pt x="4232" y="42684"/>
                  </a:cubicBezTo>
                  <a:cubicBezTo>
                    <a:pt x="3475" y="42286"/>
                    <a:pt x="2676" y="42013"/>
                    <a:pt x="1816" y="42013"/>
                  </a:cubicBezTo>
                  <a:cubicBezTo>
                    <a:pt x="1450" y="42013"/>
                    <a:pt x="1072" y="42063"/>
                    <a:pt x="682" y="42173"/>
                  </a:cubicBezTo>
                  <a:cubicBezTo>
                    <a:pt x="625" y="42173"/>
                    <a:pt x="568" y="42173"/>
                    <a:pt x="512" y="42202"/>
                  </a:cubicBezTo>
                  <a:cubicBezTo>
                    <a:pt x="341" y="42656"/>
                    <a:pt x="284" y="43139"/>
                    <a:pt x="313" y="43622"/>
                  </a:cubicBezTo>
                  <a:cubicBezTo>
                    <a:pt x="512" y="43593"/>
                    <a:pt x="682" y="43536"/>
                    <a:pt x="881" y="43480"/>
                  </a:cubicBezTo>
                  <a:cubicBezTo>
                    <a:pt x="1151" y="43380"/>
                    <a:pt x="1435" y="43330"/>
                    <a:pt x="1722" y="43330"/>
                  </a:cubicBezTo>
                  <a:cubicBezTo>
                    <a:pt x="2010" y="43330"/>
                    <a:pt x="2301" y="43380"/>
                    <a:pt x="2585" y="43480"/>
                  </a:cubicBezTo>
                  <a:cubicBezTo>
                    <a:pt x="2869" y="43593"/>
                    <a:pt x="3153" y="43707"/>
                    <a:pt x="3408" y="43849"/>
                  </a:cubicBezTo>
                  <a:cubicBezTo>
                    <a:pt x="4090" y="44161"/>
                    <a:pt x="4772" y="44474"/>
                    <a:pt x="5453" y="44786"/>
                  </a:cubicBezTo>
                  <a:cubicBezTo>
                    <a:pt x="5821" y="44959"/>
                    <a:pt x="6143" y="45046"/>
                    <a:pt x="6446" y="45046"/>
                  </a:cubicBezTo>
                  <a:cubicBezTo>
                    <a:pt x="6937" y="45046"/>
                    <a:pt x="7375" y="44817"/>
                    <a:pt x="7867" y="44360"/>
                  </a:cubicBezTo>
                  <a:cubicBezTo>
                    <a:pt x="7924" y="44303"/>
                    <a:pt x="7981" y="44218"/>
                    <a:pt x="8037" y="44161"/>
                  </a:cubicBezTo>
                  <a:cubicBezTo>
                    <a:pt x="8520" y="43707"/>
                    <a:pt x="9003" y="43281"/>
                    <a:pt x="9543" y="42855"/>
                  </a:cubicBezTo>
                  <a:cubicBezTo>
                    <a:pt x="9632" y="42780"/>
                    <a:pt x="9738" y="42744"/>
                    <a:pt x="9847" y="42744"/>
                  </a:cubicBezTo>
                  <a:cubicBezTo>
                    <a:pt x="9945" y="42744"/>
                    <a:pt x="10045" y="42773"/>
                    <a:pt x="10139" y="42826"/>
                  </a:cubicBezTo>
                  <a:cubicBezTo>
                    <a:pt x="10508" y="42968"/>
                    <a:pt x="10678" y="43366"/>
                    <a:pt x="11019" y="43508"/>
                  </a:cubicBezTo>
                  <a:cubicBezTo>
                    <a:pt x="11218" y="42997"/>
                    <a:pt x="11303" y="42429"/>
                    <a:pt x="11332" y="41889"/>
                  </a:cubicBezTo>
                  <a:cubicBezTo>
                    <a:pt x="11190" y="41804"/>
                    <a:pt x="11048" y="41776"/>
                    <a:pt x="10934" y="41690"/>
                  </a:cubicBezTo>
                  <a:cubicBezTo>
                    <a:pt x="10646" y="41518"/>
                    <a:pt x="10320" y="41436"/>
                    <a:pt x="9989" y="41436"/>
                  </a:cubicBezTo>
                  <a:close/>
                  <a:moveTo>
                    <a:pt x="1914" y="46698"/>
                  </a:moveTo>
                  <a:cubicBezTo>
                    <a:pt x="1453" y="46698"/>
                    <a:pt x="985" y="46789"/>
                    <a:pt x="512" y="47001"/>
                  </a:cubicBezTo>
                  <a:cubicBezTo>
                    <a:pt x="370" y="47058"/>
                    <a:pt x="199" y="47086"/>
                    <a:pt x="57" y="47115"/>
                  </a:cubicBezTo>
                  <a:cubicBezTo>
                    <a:pt x="0" y="47569"/>
                    <a:pt x="0" y="48023"/>
                    <a:pt x="86" y="48449"/>
                  </a:cubicBezTo>
                  <a:cubicBezTo>
                    <a:pt x="540" y="48222"/>
                    <a:pt x="1080" y="48080"/>
                    <a:pt x="1591" y="48023"/>
                  </a:cubicBezTo>
                  <a:cubicBezTo>
                    <a:pt x="1710" y="47998"/>
                    <a:pt x="1832" y="47985"/>
                    <a:pt x="1953" y="47985"/>
                  </a:cubicBezTo>
                  <a:cubicBezTo>
                    <a:pt x="2236" y="47985"/>
                    <a:pt x="2517" y="48055"/>
                    <a:pt x="2755" y="48194"/>
                  </a:cubicBezTo>
                  <a:cubicBezTo>
                    <a:pt x="3437" y="48478"/>
                    <a:pt x="4090" y="48762"/>
                    <a:pt x="4772" y="48989"/>
                  </a:cubicBezTo>
                  <a:cubicBezTo>
                    <a:pt x="5339" y="49216"/>
                    <a:pt x="5933" y="49330"/>
                    <a:pt x="6526" y="49330"/>
                  </a:cubicBezTo>
                  <a:cubicBezTo>
                    <a:pt x="6823" y="49330"/>
                    <a:pt x="7119" y="49301"/>
                    <a:pt x="7413" y="49245"/>
                  </a:cubicBezTo>
                  <a:cubicBezTo>
                    <a:pt x="8123" y="49103"/>
                    <a:pt x="8833" y="48989"/>
                    <a:pt x="9543" y="48904"/>
                  </a:cubicBezTo>
                  <a:cubicBezTo>
                    <a:pt x="9798" y="48421"/>
                    <a:pt x="9940" y="47938"/>
                    <a:pt x="9997" y="47427"/>
                  </a:cubicBezTo>
                  <a:lnTo>
                    <a:pt x="9997" y="47427"/>
                  </a:lnTo>
                  <a:cubicBezTo>
                    <a:pt x="9486" y="47484"/>
                    <a:pt x="9003" y="47597"/>
                    <a:pt x="8520" y="47739"/>
                  </a:cubicBezTo>
                  <a:cubicBezTo>
                    <a:pt x="8062" y="47938"/>
                    <a:pt x="7603" y="47989"/>
                    <a:pt x="7141" y="47989"/>
                  </a:cubicBezTo>
                  <a:cubicBezTo>
                    <a:pt x="6743" y="47989"/>
                    <a:pt x="6343" y="47951"/>
                    <a:pt x="5936" y="47938"/>
                  </a:cubicBezTo>
                  <a:cubicBezTo>
                    <a:pt x="5822" y="47938"/>
                    <a:pt x="5709" y="47910"/>
                    <a:pt x="5595" y="47853"/>
                  </a:cubicBezTo>
                  <a:cubicBezTo>
                    <a:pt x="4942" y="47597"/>
                    <a:pt x="4289" y="47370"/>
                    <a:pt x="3636" y="47086"/>
                  </a:cubicBezTo>
                  <a:cubicBezTo>
                    <a:pt x="3078" y="46847"/>
                    <a:pt x="2502" y="46698"/>
                    <a:pt x="1914" y="46698"/>
                  </a:cubicBezTo>
                  <a:close/>
                  <a:moveTo>
                    <a:pt x="2481" y="50628"/>
                  </a:moveTo>
                  <a:cubicBezTo>
                    <a:pt x="2139" y="50628"/>
                    <a:pt x="1794" y="50723"/>
                    <a:pt x="1449" y="50948"/>
                  </a:cubicBezTo>
                  <a:cubicBezTo>
                    <a:pt x="1051" y="51176"/>
                    <a:pt x="654" y="51403"/>
                    <a:pt x="256" y="51658"/>
                  </a:cubicBezTo>
                  <a:cubicBezTo>
                    <a:pt x="256" y="52056"/>
                    <a:pt x="284" y="52454"/>
                    <a:pt x="398" y="52851"/>
                  </a:cubicBezTo>
                  <a:cubicBezTo>
                    <a:pt x="796" y="52738"/>
                    <a:pt x="1165" y="52567"/>
                    <a:pt x="1477" y="52312"/>
                  </a:cubicBezTo>
                  <a:cubicBezTo>
                    <a:pt x="1856" y="52085"/>
                    <a:pt x="2129" y="51962"/>
                    <a:pt x="2401" y="51962"/>
                  </a:cubicBezTo>
                  <a:cubicBezTo>
                    <a:pt x="2639" y="51962"/>
                    <a:pt x="2876" y="52056"/>
                    <a:pt x="3181" y="52255"/>
                  </a:cubicBezTo>
                  <a:cubicBezTo>
                    <a:pt x="3891" y="52709"/>
                    <a:pt x="4743" y="52965"/>
                    <a:pt x="5595" y="52965"/>
                  </a:cubicBezTo>
                  <a:cubicBezTo>
                    <a:pt x="6532" y="52965"/>
                    <a:pt x="7469" y="52993"/>
                    <a:pt x="8407" y="52993"/>
                  </a:cubicBezTo>
                  <a:cubicBezTo>
                    <a:pt x="8577" y="52652"/>
                    <a:pt x="8691" y="52283"/>
                    <a:pt x="8719" y="51886"/>
                  </a:cubicBezTo>
                  <a:cubicBezTo>
                    <a:pt x="8570" y="51737"/>
                    <a:pt x="8357" y="51653"/>
                    <a:pt x="8153" y="51653"/>
                  </a:cubicBezTo>
                  <a:cubicBezTo>
                    <a:pt x="8124" y="51653"/>
                    <a:pt x="8095" y="51655"/>
                    <a:pt x="8066" y="51658"/>
                  </a:cubicBezTo>
                  <a:cubicBezTo>
                    <a:pt x="7524" y="51679"/>
                    <a:pt x="6996" y="51699"/>
                    <a:pt x="6472" y="51699"/>
                  </a:cubicBezTo>
                  <a:cubicBezTo>
                    <a:pt x="6255" y="51699"/>
                    <a:pt x="6039" y="51695"/>
                    <a:pt x="5822" y="51687"/>
                  </a:cubicBezTo>
                  <a:cubicBezTo>
                    <a:pt x="5777" y="51689"/>
                    <a:pt x="5733" y="51690"/>
                    <a:pt x="5688" y="51690"/>
                  </a:cubicBezTo>
                  <a:cubicBezTo>
                    <a:pt x="5112" y="51690"/>
                    <a:pt x="4564" y="51520"/>
                    <a:pt x="4090" y="51204"/>
                  </a:cubicBezTo>
                  <a:cubicBezTo>
                    <a:pt x="3948" y="51119"/>
                    <a:pt x="3806" y="51005"/>
                    <a:pt x="3636" y="50948"/>
                  </a:cubicBezTo>
                  <a:cubicBezTo>
                    <a:pt x="3257" y="50752"/>
                    <a:pt x="2871" y="50628"/>
                    <a:pt x="2481" y="50628"/>
                  </a:cubicBezTo>
                  <a:close/>
                  <a:moveTo>
                    <a:pt x="6546" y="55389"/>
                  </a:moveTo>
                  <a:cubicBezTo>
                    <a:pt x="6170" y="55389"/>
                    <a:pt x="5786" y="55481"/>
                    <a:pt x="5396" y="55634"/>
                  </a:cubicBezTo>
                  <a:cubicBezTo>
                    <a:pt x="5254" y="55663"/>
                    <a:pt x="5141" y="55720"/>
                    <a:pt x="5027" y="55776"/>
                  </a:cubicBezTo>
                  <a:cubicBezTo>
                    <a:pt x="4494" y="56043"/>
                    <a:pt x="3886" y="56176"/>
                    <a:pt x="3280" y="56176"/>
                  </a:cubicBezTo>
                  <a:cubicBezTo>
                    <a:pt x="3047" y="56176"/>
                    <a:pt x="2814" y="56157"/>
                    <a:pt x="2585" y="56117"/>
                  </a:cubicBezTo>
                  <a:cubicBezTo>
                    <a:pt x="2202" y="56008"/>
                    <a:pt x="1808" y="55957"/>
                    <a:pt x="1410" y="55957"/>
                  </a:cubicBezTo>
                  <a:cubicBezTo>
                    <a:pt x="1187" y="55957"/>
                    <a:pt x="963" y="55973"/>
                    <a:pt x="739" y="56003"/>
                  </a:cubicBezTo>
                  <a:cubicBezTo>
                    <a:pt x="739" y="56401"/>
                    <a:pt x="796" y="56770"/>
                    <a:pt x="938" y="57139"/>
                  </a:cubicBezTo>
                  <a:lnTo>
                    <a:pt x="1477" y="57139"/>
                  </a:lnTo>
                  <a:cubicBezTo>
                    <a:pt x="1903" y="57225"/>
                    <a:pt x="2329" y="57310"/>
                    <a:pt x="2727" y="57367"/>
                  </a:cubicBezTo>
                  <a:cubicBezTo>
                    <a:pt x="2963" y="57420"/>
                    <a:pt x="3198" y="57446"/>
                    <a:pt x="3431" y="57446"/>
                  </a:cubicBezTo>
                  <a:cubicBezTo>
                    <a:pt x="3815" y="57446"/>
                    <a:pt x="4191" y="57377"/>
                    <a:pt x="4544" y="57253"/>
                  </a:cubicBezTo>
                  <a:cubicBezTo>
                    <a:pt x="5027" y="57083"/>
                    <a:pt x="5538" y="56912"/>
                    <a:pt x="6021" y="56713"/>
                  </a:cubicBezTo>
                  <a:cubicBezTo>
                    <a:pt x="6176" y="56645"/>
                    <a:pt x="6341" y="56607"/>
                    <a:pt x="6504" y="56607"/>
                  </a:cubicBezTo>
                  <a:cubicBezTo>
                    <a:pt x="6610" y="56607"/>
                    <a:pt x="6715" y="56623"/>
                    <a:pt x="6816" y="56657"/>
                  </a:cubicBezTo>
                  <a:cubicBezTo>
                    <a:pt x="7015" y="56713"/>
                    <a:pt x="7214" y="56827"/>
                    <a:pt x="7413" y="56884"/>
                  </a:cubicBezTo>
                  <a:cubicBezTo>
                    <a:pt x="7552" y="56523"/>
                    <a:pt x="7663" y="56134"/>
                    <a:pt x="7695" y="55718"/>
                  </a:cubicBezTo>
                  <a:lnTo>
                    <a:pt x="7695" y="55718"/>
                  </a:lnTo>
                  <a:cubicBezTo>
                    <a:pt x="7695" y="55719"/>
                    <a:pt x="7696" y="55719"/>
                    <a:pt x="7697" y="55720"/>
                  </a:cubicBezTo>
                  <a:lnTo>
                    <a:pt x="7697" y="55691"/>
                  </a:lnTo>
                  <a:cubicBezTo>
                    <a:pt x="7696" y="55700"/>
                    <a:pt x="7695" y="55709"/>
                    <a:pt x="7695" y="55718"/>
                  </a:cubicBezTo>
                  <a:lnTo>
                    <a:pt x="7695" y="55718"/>
                  </a:lnTo>
                  <a:cubicBezTo>
                    <a:pt x="7319" y="55488"/>
                    <a:pt x="6936" y="55389"/>
                    <a:pt x="6546" y="55389"/>
                  </a:cubicBezTo>
                  <a:close/>
                  <a:moveTo>
                    <a:pt x="6901" y="59355"/>
                  </a:moveTo>
                  <a:lnTo>
                    <a:pt x="6901" y="59383"/>
                  </a:lnTo>
                  <a:cubicBezTo>
                    <a:pt x="6504" y="59440"/>
                    <a:pt x="6106" y="59525"/>
                    <a:pt x="5737" y="59695"/>
                  </a:cubicBezTo>
                  <a:cubicBezTo>
                    <a:pt x="5463" y="59801"/>
                    <a:pt x="5189" y="59859"/>
                    <a:pt x="4916" y="59859"/>
                  </a:cubicBezTo>
                  <a:cubicBezTo>
                    <a:pt x="4820" y="59859"/>
                    <a:pt x="4725" y="59852"/>
                    <a:pt x="4630" y="59837"/>
                  </a:cubicBezTo>
                  <a:cubicBezTo>
                    <a:pt x="3522" y="59809"/>
                    <a:pt x="2414" y="59695"/>
                    <a:pt x="1307" y="59497"/>
                  </a:cubicBezTo>
                  <a:lnTo>
                    <a:pt x="1307" y="59497"/>
                  </a:lnTo>
                  <a:cubicBezTo>
                    <a:pt x="1250" y="59923"/>
                    <a:pt x="1307" y="60377"/>
                    <a:pt x="1449" y="60803"/>
                  </a:cubicBezTo>
                  <a:cubicBezTo>
                    <a:pt x="1733" y="60803"/>
                    <a:pt x="2045" y="60831"/>
                    <a:pt x="2358" y="60917"/>
                  </a:cubicBezTo>
                  <a:cubicBezTo>
                    <a:pt x="3018" y="61006"/>
                    <a:pt x="3691" y="61118"/>
                    <a:pt x="4360" y="61118"/>
                  </a:cubicBezTo>
                  <a:cubicBezTo>
                    <a:pt x="4755" y="61118"/>
                    <a:pt x="5148" y="61079"/>
                    <a:pt x="5538" y="60973"/>
                  </a:cubicBezTo>
                  <a:cubicBezTo>
                    <a:pt x="5936" y="60888"/>
                    <a:pt x="6305" y="60746"/>
                    <a:pt x="6674" y="60633"/>
                  </a:cubicBezTo>
                  <a:cubicBezTo>
                    <a:pt x="6845" y="60207"/>
                    <a:pt x="6930" y="59781"/>
                    <a:pt x="6901" y="59355"/>
                  </a:cubicBezTo>
                  <a:close/>
                  <a:moveTo>
                    <a:pt x="3036" y="62854"/>
                  </a:moveTo>
                  <a:cubicBezTo>
                    <a:pt x="2556" y="62854"/>
                    <a:pt x="2101" y="62990"/>
                    <a:pt x="1676" y="63330"/>
                  </a:cubicBezTo>
                  <a:cubicBezTo>
                    <a:pt x="1591" y="63842"/>
                    <a:pt x="1619" y="64353"/>
                    <a:pt x="1733" y="64836"/>
                  </a:cubicBezTo>
                  <a:lnTo>
                    <a:pt x="1733" y="64864"/>
                  </a:lnTo>
                  <a:cubicBezTo>
                    <a:pt x="1818" y="64807"/>
                    <a:pt x="1875" y="64750"/>
                    <a:pt x="1932" y="64694"/>
                  </a:cubicBezTo>
                  <a:cubicBezTo>
                    <a:pt x="2232" y="64333"/>
                    <a:pt x="2674" y="64128"/>
                    <a:pt x="3127" y="64128"/>
                  </a:cubicBezTo>
                  <a:cubicBezTo>
                    <a:pt x="3317" y="64128"/>
                    <a:pt x="3508" y="64164"/>
                    <a:pt x="3692" y="64239"/>
                  </a:cubicBezTo>
                  <a:cubicBezTo>
                    <a:pt x="4459" y="64523"/>
                    <a:pt x="5254" y="64410"/>
                    <a:pt x="6049" y="64466"/>
                  </a:cubicBezTo>
                  <a:cubicBezTo>
                    <a:pt x="6220" y="64069"/>
                    <a:pt x="6277" y="63671"/>
                    <a:pt x="6248" y="63245"/>
                  </a:cubicBezTo>
                  <a:lnTo>
                    <a:pt x="6248" y="63245"/>
                  </a:lnTo>
                  <a:cubicBezTo>
                    <a:pt x="6154" y="63249"/>
                    <a:pt x="6060" y="63251"/>
                    <a:pt x="5966" y="63251"/>
                  </a:cubicBezTo>
                  <a:cubicBezTo>
                    <a:pt x="5316" y="63251"/>
                    <a:pt x="4653" y="63167"/>
                    <a:pt x="4033" y="63018"/>
                  </a:cubicBezTo>
                  <a:cubicBezTo>
                    <a:pt x="3691" y="62915"/>
                    <a:pt x="3358" y="62854"/>
                    <a:pt x="3036" y="62854"/>
                  </a:cubicBezTo>
                  <a:close/>
                  <a:moveTo>
                    <a:pt x="5936" y="65347"/>
                  </a:moveTo>
                  <a:lnTo>
                    <a:pt x="5936" y="65347"/>
                  </a:lnTo>
                  <a:cubicBezTo>
                    <a:pt x="5254" y="65432"/>
                    <a:pt x="4601" y="65546"/>
                    <a:pt x="3948" y="65716"/>
                  </a:cubicBezTo>
                  <a:cubicBezTo>
                    <a:pt x="3238" y="65915"/>
                    <a:pt x="2500" y="66085"/>
                    <a:pt x="1790" y="66227"/>
                  </a:cubicBezTo>
                  <a:cubicBezTo>
                    <a:pt x="1676" y="66596"/>
                    <a:pt x="1676" y="66994"/>
                    <a:pt x="1761" y="67363"/>
                  </a:cubicBezTo>
                  <a:lnTo>
                    <a:pt x="1761" y="67420"/>
                  </a:lnTo>
                  <a:cubicBezTo>
                    <a:pt x="2556" y="67306"/>
                    <a:pt x="3352" y="67136"/>
                    <a:pt x="4147" y="66937"/>
                  </a:cubicBezTo>
                  <a:cubicBezTo>
                    <a:pt x="4686" y="66767"/>
                    <a:pt x="5226" y="66653"/>
                    <a:pt x="5794" y="66568"/>
                  </a:cubicBezTo>
                  <a:cubicBezTo>
                    <a:pt x="5879" y="66170"/>
                    <a:pt x="5936" y="65773"/>
                    <a:pt x="5936" y="65347"/>
                  </a:cubicBezTo>
                  <a:close/>
                  <a:moveTo>
                    <a:pt x="5481" y="69181"/>
                  </a:moveTo>
                  <a:lnTo>
                    <a:pt x="5481" y="69181"/>
                  </a:lnTo>
                  <a:cubicBezTo>
                    <a:pt x="4531" y="69380"/>
                    <a:pt x="3545" y="69493"/>
                    <a:pt x="2566" y="69493"/>
                  </a:cubicBezTo>
                  <a:cubicBezTo>
                    <a:pt x="2287" y="69493"/>
                    <a:pt x="2009" y="69483"/>
                    <a:pt x="1733" y="69465"/>
                  </a:cubicBezTo>
                  <a:cubicBezTo>
                    <a:pt x="1648" y="69834"/>
                    <a:pt x="1648" y="70231"/>
                    <a:pt x="1733" y="70629"/>
                  </a:cubicBezTo>
                  <a:lnTo>
                    <a:pt x="1733" y="70657"/>
                  </a:lnTo>
                  <a:cubicBezTo>
                    <a:pt x="2241" y="70728"/>
                    <a:pt x="2749" y="70765"/>
                    <a:pt x="3255" y="70765"/>
                  </a:cubicBezTo>
                  <a:cubicBezTo>
                    <a:pt x="3966" y="70765"/>
                    <a:pt x="4672" y="70693"/>
                    <a:pt x="5368" y="70544"/>
                  </a:cubicBezTo>
                  <a:cubicBezTo>
                    <a:pt x="5481" y="70089"/>
                    <a:pt x="5510" y="69635"/>
                    <a:pt x="5481" y="69181"/>
                  </a:cubicBezTo>
                  <a:close/>
                  <a:moveTo>
                    <a:pt x="5311" y="71566"/>
                  </a:moveTo>
                  <a:lnTo>
                    <a:pt x="1704" y="72134"/>
                  </a:lnTo>
                  <a:cubicBezTo>
                    <a:pt x="1648" y="72446"/>
                    <a:pt x="1676" y="72816"/>
                    <a:pt x="1790" y="73128"/>
                  </a:cubicBezTo>
                  <a:lnTo>
                    <a:pt x="1790" y="73156"/>
                  </a:lnTo>
                  <a:cubicBezTo>
                    <a:pt x="2926" y="73128"/>
                    <a:pt x="4090" y="72986"/>
                    <a:pt x="5226" y="72787"/>
                  </a:cubicBezTo>
                  <a:cubicBezTo>
                    <a:pt x="5339" y="72390"/>
                    <a:pt x="5368" y="71964"/>
                    <a:pt x="5311" y="715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4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" name="Google Shape;4137;p60"/>
          <p:cNvSpPr txBox="1">
            <a:spLocks noGrp="1"/>
          </p:cNvSpPr>
          <p:nvPr>
            <p:ph type="ctrTitle"/>
          </p:nvPr>
        </p:nvSpPr>
        <p:spPr>
          <a:xfrm>
            <a:off x="2975050" y="877750"/>
            <a:ext cx="3193800" cy="5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38" name="Google Shape;4138;p60"/>
          <p:cNvSpPr txBox="1">
            <a:spLocks noGrp="1"/>
          </p:cNvSpPr>
          <p:nvPr>
            <p:ph type="subTitle" idx="1"/>
          </p:nvPr>
        </p:nvSpPr>
        <p:spPr>
          <a:xfrm>
            <a:off x="2975075" y="1606350"/>
            <a:ext cx="31938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39" name="Google Shape;4139;p60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0" name="Google Shape;4140;p60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1" name="Google Shape;4141;p60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142" name="Google Shape;4142;p60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4143" name="Google Shape;4143;p60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60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60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60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60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60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9" name="Google Shape;4149;p60"/>
          <p:cNvSpPr txBox="1"/>
          <p:nvPr/>
        </p:nvSpPr>
        <p:spPr>
          <a:xfrm>
            <a:off x="3057550" y="32453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150" name="Google Shape;4150;p60"/>
          <p:cNvGrpSpPr/>
          <p:nvPr/>
        </p:nvGrpSpPr>
        <p:grpSpPr>
          <a:xfrm>
            <a:off x="7985773" y="1471409"/>
            <a:ext cx="1536925" cy="3137156"/>
            <a:chOff x="8814298" y="1471409"/>
            <a:chExt cx="1536925" cy="3137156"/>
          </a:xfrm>
        </p:grpSpPr>
        <p:grpSp>
          <p:nvGrpSpPr>
            <p:cNvPr id="4151" name="Google Shape;4151;p60"/>
            <p:cNvGrpSpPr/>
            <p:nvPr/>
          </p:nvGrpSpPr>
          <p:grpSpPr>
            <a:xfrm>
              <a:off x="8814298" y="1471409"/>
              <a:ext cx="1536925" cy="3137156"/>
              <a:chOff x="6265575" y="1978274"/>
              <a:chExt cx="1536925" cy="2057017"/>
            </a:xfrm>
          </p:grpSpPr>
          <p:sp>
            <p:nvSpPr>
              <p:cNvPr id="4152" name="Google Shape;4152;p60"/>
              <p:cNvSpPr/>
              <p:nvPr/>
            </p:nvSpPr>
            <p:spPr>
              <a:xfrm>
                <a:off x="7369046" y="1978274"/>
                <a:ext cx="433454" cy="2057017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76313" extrusionOk="0">
                    <a:moveTo>
                      <a:pt x="2029" y="1"/>
                    </a:moveTo>
                    <a:lnTo>
                      <a:pt x="0" y="2725"/>
                    </a:lnTo>
                    <a:lnTo>
                      <a:pt x="0" y="76312"/>
                    </a:lnTo>
                    <a:lnTo>
                      <a:pt x="11537" y="76312"/>
                    </a:lnTo>
                    <a:lnTo>
                      <a:pt x="20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53" name="Google Shape;4153;p60"/>
              <p:cNvGrpSpPr/>
              <p:nvPr/>
            </p:nvGrpSpPr>
            <p:grpSpPr>
              <a:xfrm>
                <a:off x="6265575" y="1978281"/>
                <a:ext cx="1179732" cy="2056993"/>
                <a:chOff x="-221497" y="1179358"/>
                <a:chExt cx="1179732" cy="2866889"/>
              </a:xfrm>
            </p:grpSpPr>
            <p:grpSp>
              <p:nvGrpSpPr>
                <p:cNvPr id="4154" name="Google Shape;4154;p60"/>
                <p:cNvGrpSpPr/>
                <p:nvPr/>
              </p:nvGrpSpPr>
              <p:grpSpPr>
                <a:xfrm>
                  <a:off x="-221497" y="1179358"/>
                  <a:ext cx="1179732" cy="2866889"/>
                  <a:chOff x="-221497" y="1179358"/>
                  <a:chExt cx="1179732" cy="2866889"/>
                </a:xfrm>
              </p:grpSpPr>
              <p:sp>
                <p:nvSpPr>
                  <p:cNvPr id="4155" name="Google Shape;4155;p60"/>
                  <p:cNvSpPr/>
                  <p:nvPr/>
                </p:nvSpPr>
                <p:spPr>
                  <a:xfrm>
                    <a:off x="-221497" y="1179358"/>
                    <a:ext cx="1179732" cy="2866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403" h="76313" extrusionOk="0">
                        <a:moveTo>
                          <a:pt x="0" y="1"/>
                        </a:moveTo>
                        <a:lnTo>
                          <a:pt x="0" y="76312"/>
                        </a:lnTo>
                        <a:lnTo>
                          <a:pt x="31402" y="76312"/>
                        </a:lnTo>
                        <a:lnTo>
                          <a:pt x="3140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6" name="Google Shape;4156;p60"/>
                  <p:cNvSpPr/>
                  <p:nvPr/>
                </p:nvSpPr>
                <p:spPr>
                  <a:xfrm>
                    <a:off x="592290" y="1179358"/>
                    <a:ext cx="365945" cy="2866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1" h="76313" extrusionOk="0">
                        <a:moveTo>
                          <a:pt x="1" y="1"/>
                        </a:moveTo>
                        <a:lnTo>
                          <a:pt x="1" y="76312"/>
                        </a:lnTo>
                        <a:lnTo>
                          <a:pt x="9740" y="76312"/>
                        </a:lnTo>
                        <a:lnTo>
                          <a:pt x="974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7" name="Google Shape;4157;p60"/>
                  <p:cNvSpPr/>
                  <p:nvPr/>
                </p:nvSpPr>
                <p:spPr>
                  <a:xfrm>
                    <a:off x="706270" y="1865416"/>
                    <a:ext cx="175741" cy="21808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78" h="58051" extrusionOk="0">
                        <a:moveTo>
                          <a:pt x="1122" y="19904"/>
                        </a:moveTo>
                        <a:lnTo>
                          <a:pt x="1" y="24658"/>
                        </a:lnTo>
                        <a:lnTo>
                          <a:pt x="1" y="58050"/>
                        </a:lnTo>
                        <a:lnTo>
                          <a:pt x="1122" y="58050"/>
                        </a:lnTo>
                        <a:lnTo>
                          <a:pt x="1122" y="19904"/>
                        </a:lnTo>
                        <a:close/>
                        <a:moveTo>
                          <a:pt x="4677" y="0"/>
                        </a:moveTo>
                        <a:lnTo>
                          <a:pt x="2822" y="4986"/>
                        </a:lnTo>
                        <a:lnTo>
                          <a:pt x="2822" y="55132"/>
                        </a:lnTo>
                        <a:lnTo>
                          <a:pt x="2822" y="58050"/>
                        </a:lnTo>
                        <a:lnTo>
                          <a:pt x="4677" y="58050"/>
                        </a:lnTo>
                        <a:lnTo>
                          <a:pt x="467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8" name="Google Shape;4158;p60"/>
                  <p:cNvSpPr/>
                  <p:nvPr/>
                </p:nvSpPr>
                <p:spPr>
                  <a:xfrm>
                    <a:off x="-140915" y="1281730"/>
                    <a:ext cx="649767" cy="739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6" h="19673" extrusionOk="0">
                        <a:moveTo>
                          <a:pt x="0" y="0"/>
                        </a:moveTo>
                        <a:lnTo>
                          <a:pt x="0" y="19672"/>
                        </a:lnTo>
                        <a:lnTo>
                          <a:pt x="17296" y="19672"/>
                        </a:lnTo>
                        <a:lnTo>
                          <a:pt x="1729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9" name="Google Shape;4159;p60"/>
                  <p:cNvSpPr/>
                  <p:nvPr/>
                </p:nvSpPr>
                <p:spPr>
                  <a:xfrm>
                    <a:off x="-140915" y="1281730"/>
                    <a:ext cx="271538" cy="739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28" h="19673" extrusionOk="0">
                        <a:moveTo>
                          <a:pt x="0" y="0"/>
                        </a:moveTo>
                        <a:lnTo>
                          <a:pt x="0" y="19672"/>
                        </a:lnTo>
                        <a:lnTo>
                          <a:pt x="7228" y="19672"/>
                        </a:lnTo>
                        <a:lnTo>
                          <a:pt x="722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0" name="Google Shape;4160;p60"/>
                  <p:cNvSpPr/>
                  <p:nvPr/>
                </p:nvSpPr>
                <p:spPr>
                  <a:xfrm>
                    <a:off x="-140915" y="2088266"/>
                    <a:ext cx="649767" cy="773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6" h="20582" extrusionOk="0">
                        <a:moveTo>
                          <a:pt x="17296" y="1"/>
                        </a:moveTo>
                        <a:lnTo>
                          <a:pt x="0" y="909"/>
                        </a:lnTo>
                        <a:lnTo>
                          <a:pt x="0" y="20581"/>
                        </a:lnTo>
                        <a:lnTo>
                          <a:pt x="17296" y="20581"/>
                        </a:lnTo>
                        <a:lnTo>
                          <a:pt x="1729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1" name="Google Shape;4161;p60"/>
                  <p:cNvSpPr/>
                  <p:nvPr/>
                </p:nvSpPr>
                <p:spPr>
                  <a:xfrm>
                    <a:off x="-140915" y="2108590"/>
                    <a:ext cx="271538" cy="752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28" h="20041" extrusionOk="0">
                        <a:moveTo>
                          <a:pt x="7228" y="1"/>
                        </a:moveTo>
                        <a:lnTo>
                          <a:pt x="0" y="368"/>
                        </a:lnTo>
                        <a:lnTo>
                          <a:pt x="0" y="20040"/>
                        </a:lnTo>
                        <a:lnTo>
                          <a:pt x="7228" y="20040"/>
                        </a:lnTo>
                        <a:lnTo>
                          <a:pt x="722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2" name="Google Shape;4162;p60"/>
                  <p:cNvSpPr/>
                  <p:nvPr/>
                </p:nvSpPr>
                <p:spPr>
                  <a:xfrm>
                    <a:off x="-140915" y="2933310"/>
                    <a:ext cx="649767" cy="769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6" h="20484" extrusionOk="0">
                        <a:moveTo>
                          <a:pt x="0" y="0"/>
                        </a:moveTo>
                        <a:lnTo>
                          <a:pt x="0" y="20484"/>
                        </a:lnTo>
                        <a:lnTo>
                          <a:pt x="17296" y="20484"/>
                        </a:lnTo>
                        <a:lnTo>
                          <a:pt x="17296" y="7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163" name="Google Shape;4163;p60"/>
                <p:cNvSpPr/>
                <p:nvPr/>
              </p:nvSpPr>
              <p:spPr>
                <a:xfrm>
                  <a:off x="-140915" y="2933310"/>
                  <a:ext cx="271538" cy="769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20484" extrusionOk="0">
                      <a:moveTo>
                        <a:pt x="0" y="0"/>
                      </a:moveTo>
                      <a:lnTo>
                        <a:pt x="0" y="20484"/>
                      </a:lnTo>
                      <a:lnTo>
                        <a:pt x="7228" y="20484"/>
                      </a:lnTo>
                      <a:lnTo>
                        <a:pt x="7228" y="3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64" name="Google Shape;4164;p60"/>
            <p:cNvGrpSpPr/>
            <p:nvPr/>
          </p:nvGrpSpPr>
          <p:grpSpPr>
            <a:xfrm>
              <a:off x="8893761" y="1761995"/>
              <a:ext cx="650143" cy="635200"/>
              <a:chOff x="791550" y="2156375"/>
              <a:chExt cx="1145425" cy="1118900"/>
            </a:xfrm>
          </p:grpSpPr>
          <p:sp>
            <p:nvSpPr>
              <p:cNvPr id="4165" name="Google Shape;4165;p60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60"/>
              <p:cNvSpPr/>
              <p:nvPr/>
            </p:nvSpPr>
            <p:spPr>
              <a:xfrm>
                <a:off x="791550" y="2428875"/>
                <a:ext cx="242350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60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60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60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60"/>
              <p:cNvSpPr/>
              <p:nvPr/>
            </p:nvSpPr>
            <p:spPr>
              <a:xfrm>
                <a:off x="1395600" y="2450575"/>
                <a:ext cx="114550" cy="6016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60"/>
              <p:cNvSpPr/>
              <p:nvPr/>
            </p:nvSpPr>
            <p:spPr>
              <a:xfrm>
                <a:off x="1395600" y="3113700"/>
                <a:ext cx="11455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60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60"/>
              <p:cNvSpPr/>
              <p:nvPr/>
            </p:nvSpPr>
            <p:spPr>
              <a:xfrm>
                <a:off x="1152050" y="2715825"/>
                <a:ext cx="184475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60"/>
              <p:cNvSpPr/>
              <p:nvPr/>
            </p:nvSpPr>
            <p:spPr>
              <a:xfrm>
                <a:off x="1033875" y="2592825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60"/>
              <p:cNvSpPr/>
              <p:nvPr/>
            </p:nvSpPr>
            <p:spPr>
              <a:xfrm>
                <a:off x="1067650" y="2806250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60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60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60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60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80" name="Google Shape;4180;p60"/>
            <p:cNvGrpSpPr/>
            <p:nvPr/>
          </p:nvGrpSpPr>
          <p:grpSpPr>
            <a:xfrm>
              <a:off x="8893761" y="2676920"/>
              <a:ext cx="650143" cy="635200"/>
              <a:chOff x="791550" y="2156375"/>
              <a:chExt cx="1145425" cy="1118900"/>
            </a:xfrm>
          </p:grpSpPr>
          <p:sp>
            <p:nvSpPr>
              <p:cNvPr id="4181" name="Google Shape;4181;p60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60"/>
              <p:cNvSpPr/>
              <p:nvPr/>
            </p:nvSpPr>
            <p:spPr>
              <a:xfrm>
                <a:off x="860860" y="2428887"/>
                <a:ext cx="103726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60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60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60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60"/>
              <p:cNvSpPr/>
              <p:nvPr/>
            </p:nvSpPr>
            <p:spPr>
              <a:xfrm>
                <a:off x="1336502" y="2450553"/>
                <a:ext cx="237531" cy="60171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60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60"/>
              <p:cNvSpPr/>
              <p:nvPr/>
            </p:nvSpPr>
            <p:spPr>
              <a:xfrm>
                <a:off x="1152040" y="2715834"/>
                <a:ext cx="184512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60"/>
              <p:cNvSpPr/>
              <p:nvPr/>
            </p:nvSpPr>
            <p:spPr>
              <a:xfrm>
                <a:off x="1033875" y="2323977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60"/>
              <p:cNvSpPr/>
              <p:nvPr/>
            </p:nvSpPr>
            <p:spPr>
              <a:xfrm>
                <a:off x="1067650" y="2537402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60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60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60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60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5" name="Google Shape;4195;p60"/>
            <p:cNvGrpSpPr/>
            <p:nvPr/>
          </p:nvGrpSpPr>
          <p:grpSpPr>
            <a:xfrm>
              <a:off x="8893761" y="3596620"/>
              <a:ext cx="650143" cy="635200"/>
              <a:chOff x="8817561" y="3596620"/>
              <a:chExt cx="650143" cy="635200"/>
            </a:xfrm>
          </p:grpSpPr>
          <p:grpSp>
            <p:nvGrpSpPr>
              <p:cNvPr id="4196" name="Google Shape;4196;p60"/>
              <p:cNvGrpSpPr/>
              <p:nvPr/>
            </p:nvGrpSpPr>
            <p:grpSpPr>
              <a:xfrm>
                <a:off x="8817561" y="3596620"/>
                <a:ext cx="650143" cy="635200"/>
                <a:chOff x="791550" y="2156375"/>
                <a:chExt cx="1145425" cy="1118900"/>
              </a:xfrm>
            </p:grpSpPr>
            <p:sp>
              <p:nvSpPr>
                <p:cNvPr id="4197" name="Google Shape;4197;p60"/>
                <p:cNvSpPr/>
                <p:nvPr/>
              </p:nvSpPr>
              <p:spPr>
                <a:xfrm>
                  <a:off x="791550" y="2228725"/>
                  <a:ext cx="242350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4" h="41862" extrusionOk="0">
                      <a:moveTo>
                        <a:pt x="0" y="0"/>
                      </a:moveTo>
                      <a:lnTo>
                        <a:pt x="0" y="41862"/>
                      </a:lnTo>
                      <a:lnTo>
                        <a:pt x="9694" y="41862"/>
                      </a:lnTo>
                      <a:lnTo>
                        <a:pt x="96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60"/>
                <p:cNvSpPr/>
                <p:nvPr/>
              </p:nvSpPr>
              <p:spPr>
                <a:xfrm>
                  <a:off x="791550" y="2428875"/>
                  <a:ext cx="242350" cy="64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4" h="25802" extrusionOk="0">
                      <a:moveTo>
                        <a:pt x="0" y="0"/>
                      </a:moveTo>
                      <a:lnTo>
                        <a:pt x="0" y="25802"/>
                      </a:lnTo>
                      <a:lnTo>
                        <a:pt x="9694" y="25802"/>
                      </a:lnTo>
                      <a:lnTo>
                        <a:pt x="96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60"/>
                <p:cNvSpPr/>
                <p:nvPr/>
              </p:nvSpPr>
              <p:spPr>
                <a:xfrm>
                  <a:off x="1033875" y="2323975"/>
                  <a:ext cx="118200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4727" y="38052"/>
                      </a:lnTo>
                      <a:lnTo>
                        <a:pt x="47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60"/>
                <p:cNvSpPr/>
                <p:nvPr/>
              </p:nvSpPr>
              <p:spPr>
                <a:xfrm>
                  <a:off x="1152050" y="2156375"/>
                  <a:ext cx="184475" cy="11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44756" extrusionOk="0">
                      <a:moveTo>
                        <a:pt x="0" y="1"/>
                      </a:moveTo>
                      <a:lnTo>
                        <a:pt x="0" y="44756"/>
                      </a:lnTo>
                      <a:lnTo>
                        <a:pt x="7379" y="44756"/>
                      </a:lnTo>
                      <a:lnTo>
                        <a:pt x="737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60"/>
                <p:cNvSpPr/>
                <p:nvPr/>
              </p:nvSpPr>
              <p:spPr>
                <a:xfrm>
                  <a:off x="1336500" y="2228725"/>
                  <a:ext cx="232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9309" y="41862"/>
                      </a:lnTo>
                      <a:lnTo>
                        <a:pt x="93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60"/>
                <p:cNvSpPr/>
                <p:nvPr/>
              </p:nvSpPr>
              <p:spPr>
                <a:xfrm>
                  <a:off x="1395600" y="3113700"/>
                  <a:ext cx="114550" cy="4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2" h="1641" extrusionOk="0">
                      <a:moveTo>
                        <a:pt x="0" y="0"/>
                      </a:moveTo>
                      <a:lnTo>
                        <a:pt x="0" y="1640"/>
                      </a:lnTo>
                      <a:lnTo>
                        <a:pt x="4582" y="1640"/>
                      </a:lnTo>
                      <a:lnTo>
                        <a:pt x="45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60"/>
                <p:cNvSpPr/>
                <p:nvPr/>
              </p:nvSpPr>
              <p:spPr>
                <a:xfrm>
                  <a:off x="1152050" y="2228725"/>
                  <a:ext cx="184475" cy="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3811" extrusionOk="0">
                      <a:moveTo>
                        <a:pt x="0" y="0"/>
                      </a:moveTo>
                      <a:lnTo>
                        <a:pt x="0" y="3810"/>
                      </a:lnTo>
                      <a:lnTo>
                        <a:pt x="7379" y="3810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60"/>
                <p:cNvSpPr/>
                <p:nvPr/>
              </p:nvSpPr>
              <p:spPr>
                <a:xfrm>
                  <a:off x="1152050" y="2715825"/>
                  <a:ext cx="184475" cy="3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14324" extrusionOk="0">
                      <a:moveTo>
                        <a:pt x="0" y="0"/>
                      </a:moveTo>
                      <a:lnTo>
                        <a:pt x="0" y="14324"/>
                      </a:lnTo>
                      <a:lnTo>
                        <a:pt x="7379" y="14324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60"/>
                <p:cNvSpPr/>
                <p:nvPr/>
              </p:nvSpPr>
              <p:spPr>
                <a:xfrm>
                  <a:off x="1033875" y="2398708"/>
                  <a:ext cx="118200" cy="1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4921" extrusionOk="0">
                      <a:moveTo>
                        <a:pt x="1" y="1"/>
                      </a:moveTo>
                      <a:lnTo>
                        <a:pt x="1" y="4920"/>
                      </a:lnTo>
                      <a:lnTo>
                        <a:pt x="4727" y="4920"/>
                      </a:lnTo>
                      <a:lnTo>
                        <a:pt x="472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60"/>
                <p:cNvSpPr/>
                <p:nvPr/>
              </p:nvSpPr>
              <p:spPr>
                <a:xfrm>
                  <a:off x="1569200" y="2323975"/>
                  <a:ext cx="264075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10563" y="38052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60"/>
                <p:cNvSpPr/>
                <p:nvPr/>
              </p:nvSpPr>
              <p:spPr>
                <a:xfrm>
                  <a:off x="1833250" y="2228725"/>
                  <a:ext cx="103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4148" y="41862"/>
                      </a:lnTo>
                      <a:lnTo>
                        <a:pt x="414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60"/>
                <p:cNvSpPr/>
                <p:nvPr/>
              </p:nvSpPr>
              <p:spPr>
                <a:xfrm>
                  <a:off x="1569200" y="2450575"/>
                  <a:ext cx="264075" cy="7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6" extrusionOk="0">
                      <a:moveTo>
                        <a:pt x="1" y="0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60"/>
                <p:cNvSpPr/>
                <p:nvPr/>
              </p:nvSpPr>
              <p:spPr>
                <a:xfrm>
                  <a:off x="1569200" y="2592825"/>
                  <a:ext cx="264075" cy="7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7" extrusionOk="0">
                      <a:moveTo>
                        <a:pt x="1" y="1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10" name="Google Shape;4210;p60"/>
              <p:cNvSpPr/>
              <p:nvPr/>
            </p:nvSpPr>
            <p:spPr>
              <a:xfrm>
                <a:off x="9160419" y="3691769"/>
                <a:ext cx="65019" cy="2329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60"/>
              <p:cNvSpPr/>
              <p:nvPr/>
            </p:nvSpPr>
            <p:spPr>
              <a:xfrm>
                <a:off x="9160419" y="3749744"/>
                <a:ext cx="65019" cy="2329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3" name="Google Shape;4213;p61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4" name="Google Shape;4214;p61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5" name="Google Shape;4215;p61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16" name="Google Shape;4216;p61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4217" name="Google Shape;4217;p61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61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61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61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61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61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3" name="Google Shape;4223;p61"/>
          <p:cNvGrpSpPr/>
          <p:nvPr/>
        </p:nvGrpSpPr>
        <p:grpSpPr>
          <a:xfrm>
            <a:off x="7169846" y="2833891"/>
            <a:ext cx="3071647" cy="2128595"/>
            <a:chOff x="7169846" y="2833891"/>
            <a:chExt cx="3071647" cy="2128595"/>
          </a:xfrm>
        </p:grpSpPr>
        <p:grpSp>
          <p:nvGrpSpPr>
            <p:cNvPr id="4224" name="Google Shape;4224;p61"/>
            <p:cNvGrpSpPr/>
            <p:nvPr/>
          </p:nvGrpSpPr>
          <p:grpSpPr>
            <a:xfrm>
              <a:off x="7169846" y="2833891"/>
              <a:ext cx="3071647" cy="2128595"/>
              <a:chOff x="6701321" y="2327691"/>
              <a:chExt cx="3071647" cy="2128595"/>
            </a:xfrm>
          </p:grpSpPr>
          <p:sp>
            <p:nvSpPr>
              <p:cNvPr id="4225" name="Google Shape;4225;p61"/>
              <p:cNvSpPr/>
              <p:nvPr/>
            </p:nvSpPr>
            <p:spPr>
              <a:xfrm>
                <a:off x="6701321" y="4243502"/>
                <a:ext cx="3071647" cy="212784"/>
              </a:xfrm>
              <a:custGeom>
                <a:avLst/>
                <a:gdLst/>
                <a:ahLst/>
                <a:cxnLst/>
                <a:rect l="l" t="t" r="r" b="b"/>
                <a:pathLst>
                  <a:path w="67938" h="5373" extrusionOk="0">
                    <a:moveTo>
                      <a:pt x="67869" y="3837"/>
                    </a:moveTo>
                    <a:cubicBezTo>
                      <a:pt x="67905" y="3847"/>
                      <a:pt x="67927" y="3852"/>
                      <a:pt x="67933" y="3852"/>
                    </a:cubicBezTo>
                    <a:cubicBezTo>
                      <a:pt x="67937" y="3852"/>
                      <a:pt x="67935" y="3850"/>
                      <a:pt x="67925" y="3846"/>
                    </a:cubicBezTo>
                    <a:cubicBezTo>
                      <a:pt x="67919" y="3842"/>
                      <a:pt x="67900" y="3840"/>
                      <a:pt x="67869" y="3837"/>
                    </a:cubicBezTo>
                    <a:close/>
                    <a:moveTo>
                      <a:pt x="54862" y="0"/>
                    </a:moveTo>
                    <a:cubicBezTo>
                      <a:pt x="53722" y="0"/>
                      <a:pt x="0" y="966"/>
                      <a:pt x="0" y="966"/>
                    </a:cubicBezTo>
                    <a:lnTo>
                      <a:pt x="12445" y="5372"/>
                    </a:lnTo>
                    <a:cubicBezTo>
                      <a:pt x="12445" y="5372"/>
                      <a:pt x="61358" y="3828"/>
                      <a:pt x="67332" y="3828"/>
                    </a:cubicBezTo>
                    <a:cubicBezTo>
                      <a:pt x="67600" y="3828"/>
                      <a:pt x="67782" y="3831"/>
                      <a:pt x="67869" y="3837"/>
                    </a:cubicBezTo>
                    <a:lnTo>
                      <a:pt x="67869" y="3837"/>
                    </a:lnTo>
                    <a:cubicBezTo>
                      <a:pt x="66912" y="3575"/>
                      <a:pt x="55935" y="0"/>
                      <a:pt x="548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61"/>
              <p:cNvSpPr/>
              <p:nvPr/>
            </p:nvSpPr>
            <p:spPr>
              <a:xfrm>
                <a:off x="7748231" y="4131703"/>
                <a:ext cx="874287" cy="38944"/>
              </a:xfrm>
              <a:custGeom>
                <a:avLst/>
                <a:gdLst/>
                <a:ahLst/>
                <a:cxnLst/>
                <a:rect l="l" t="t" r="r" b="b"/>
                <a:pathLst>
                  <a:path w="20407" h="909" extrusionOk="0">
                    <a:moveTo>
                      <a:pt x="13334" y="0"/>
                    </a:moveTo>
                    <a:lnTo>
                      <a:pt x="0" y="618"/>
                    </a:lnTo>
                    <a:lnTo>
                      <a:pt x="2280" y="908"/>
                    </a:lnTo>
                    <a:lnTo>
                      <a:pt x="20407" y="580"/>
                    </a:lnTo>
                    <a:lnTo>
                      <a:pt x="133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61"/>
              <p:cNvSpPr/>
              <p:nvPr/>
            </p:nvSpPr>
            <p:spPr>
              <a:xfrm>
                <a:off x="7567735" y="4145755"/>
                <a:ext cx="42243" cy="310522"/>
              </a:xfrm>
              <a:custGeom>
                <a:avLst/>
                <a:gdLst/>
                <a:ahLst/>
                <a:cxnLst/>
                <a:rect l="l" t="t" r="r" b="b"/>
                <a:pathLst>
                  <a:path w="986" h="7248" extrusionOk="0">
                    <a:moveTo>
                      <a:pt x="986" y="1"/>
                    </a:moveTo>
                    <a:lnTo>
                      <a:pt x="0" y="7247"/>
                    </a:lnTo>
                    <a:lnTo>
                      <a:pt x="406" y="7247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61"/>
              <p:cNvSpPr/>
              <p:nvPr/>
            </p:nvSpPr>
            <p:spPr>
              <a:xfrm>
                <a:off x="7681139" y="2761514"/>
                <a:ext cx="107706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9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61"/>
              <p:cNvSpPr/>
              <p:nvPr/>
            </p:nvSpPr>
            <p:spPr>
              <a:xfrm>
                <a:off x="7680325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1" y="1"/>
                    </a:moveTo>
                    <a:lnTo>
                      <a:pt x="967" y="11537"/>
                    </a:lnTo>
                    <a:lnTo>
                      <a:pt x="1257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61"/>
              <p:cNvSpPr/>
              <p:nvPr/>
            </p:nvSpPr>
            <p:spPr>
              <a:xfrm>
                <a:off x="769193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0" y="1"/>
                    </a:moveTo>
                    <a:lnTo>
                      <a:pt x="77" y="1064"/>
                    </a:lnTo>
                    <a:lnTo>
                      <a:pt x="2126" y="542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61"/>
              <p:cNvSpPr/>
              <p:nvPr/>
            </p:nvSpPr>
            <p:spPr>
              <a:xfrm>
                <a:off x="8361693" y="2761514"/>
                <a:ext cx="107663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8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61"/>
              <p:cNvSpPr/>
              <p:nvPr/>
            </p:nvSpPr>
            <p:spPr>
              <a:xfrm>
                <a:off x="8360879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0" y="1"/>
                    </a:moveTo>
                    <a:lnTo>
                      <a:pt x="966" y="11537"/>
                    </a:lnTo>
                    <a:lnTo>
                      <a:pt x="1256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61"/>
              <p:cNvSpPr/>
              <p:nvPr/>
            </p:nvSpPr>
            <p:spPr>
              <a:xfrm>
                <a:off x="837244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1" y="1"/>
                    </a:moveTo>
                    <a:lnTo>
                      <a:pt x="78" y="1064"/>
                    </a:lnTo>
                    <a:lnTo>
                      <a:pt x="2126" y="542"/>
                    </a:lnTo>
                    <a:lnTo>
                      <a:pt x="214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61"/>
              <p:cNvSpPr/>
              <p:nvPr/>
            </p:nvSpPr>
            <p:spPr>
              <a:xfrm>
                <a:off x="8279735" y="3319495"/>
                <a:ext cx="108477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19538" extrusionOk="0">
                    <a:moveTo>
                      <a:pt x="0" y="1"/>
                    </a:moveTo>
                    <a:lnTo>
                      <a:pt x="967" y="19538"/>
                    </a:lnTo>
                    <a:lnTo>
                      <a:pt x="2087" y="19538"/>
                    </a:lnTo>
                    <a:lnTo>
                      <a:pt x="25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61"/>
              <p:cNvSpPr/>
              <p:nvPr/>
            </p:nvSpPr>
            <p:spPr>
              <a:xfrm>
                <a:off x="8279735" y="3320352"/>
                <a:ext cx="53039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9557" extrusionOk="0">
                    <a:moveTo>
                      <a:pt x="0" y="0"/>
                    </a:moveTo>
                    <a:lnTo>
                      <a:pt x="947" y="19556"/>
                    </a:lnTo>
                    <a:lnTo>
                      <a:pt x="123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61"/>
              <p:cNvSpPr/>
              <p:nvPr/>
            </p:nvSpPr>
            <p:spPr>
              <a:xfrm>
                <a:off x="8282220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61"/>
              <p:cNvSpPr/>
              <p:nvPr/>
            </p:nvSpPr>
            <p:spPr>
              <a:xfrm>
                <a:off x="7707659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0" y="1"/>
                    </a:moveTo>
                    <a:lnTo>
                      <a:pt x="966" y="19538"/>
                    </a:lnTo>
                    <a:lnTo>
                      <a:pt x="2068" y="1953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61"/>
              <p:cNvSpPr/>
              <p:nvPr/>
            </p:nvSpPr>
            <p:spPr>
              <a:xfrm>
                <a:off x="7706802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61"/>
              <p:cNvSpPr/>
              <p:nvPr/>
            </p:nvSpPr>
            <p:spPr>
              <a:xfrm>
                <a:off x="7709287" y="3360924"/>
                <a:ext cx="105221" cy="67091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1566" extrusionOk="0">
                    <a:moveTo>
                      <a:pt x="1" y="0"/>
                    </a:moveTo>
                    <a:lnTo>
                      <a:pt x="78" y="1565"/>
                    </a:lnTo>
                    <a:lnTo>
                      <a:pt x="2436" y="1005"/>
                    </a:lnTo>
                    <a:lnTo>
                      <a:pt x="2455" y="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61"/>
              <p:cNvSpPr/>
              <p:nvPr/>
            </p:nvSpPr>
            <p:spPr>
              <a:xfrm>
                <a:off x="7874873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1" y="1"/>
                    </a:moveTo>
                    <a:lnTo>
                      <a:pt x="967" y="19538"/>
                    </a:lnTo>
                    <a:lnTo>
                      <a:pt x="2068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61"/>
              <p:cNvSpPr/>
              <p:nvPr/>
            </p:nvSpPr>
            <p:spPr>
              <a:xfrm>
                <a:off x="7874059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0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61"/>
              <p:cNvSpPr/>
              <p:nvPr/>
            </p:nvSpPr>
            <p:spPr>
              <a:xfrm>
                <a:off x="7877358" y="3382431"/>
                <a:ext cx="10355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064" extrusionOk="0">
                    <a:moveTo>
                      <a:pt x="1" y="1"/>
                    </a:moveTo>
                    <a:lnTo>
                      <a:pt x="5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61"/>
              <p:cNvSpPr/>
              <p:nvPr/>
            </p:nvSpPr>
            <p:spPr>
              <a:xfrm>
                <a:off x="8533877" y="3319495"/>
                <a:ext cx="107706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9538" extrusionOk="0">
                    <a:moveTo>
                      <a:pt x="1" y="1"/>
                    </a:moveTo>
                    <a:lnTo>
                      <a:pt x="948" y="19538"/>
                    </a:lnTo>
                    <a:lnTo>
                      <a:pt x="2069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61"/>
              <p:cNvSpPr/>
              <p:nvPr/>
            </p:nvSpPr>
            <p:spPr>
              <a:xfrm>
                <a:off x="8533063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48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61"/>
              <p:cNvSpPr/>
              <p:nvPr/>
            </p:nvSpPr>
            <p:spPr>
              <a:xfrm>
                <a:off x="8534733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61"/>
              <p:cNvSpPr/>
              <p:nvPr/>
            </p:nvSpPr>
            <p:spPr>
              <a:xfrm>
                <a:off x="7561095" y="2327691"/>
                <a:ext cx="1025821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3944" h="13315" extrusionOk="0">
                    <a:moveTo>
                      <a:pt x="1180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23" y="13315"/>
                      <a:pt x="1180" y="13315"/>
                    </a:cubicBezTo>
                    <a:lnTo>
                      <a:pt x="22765" y="13315"/>
                    </a:lnTo>
                    <a:cubicBezTo>
                      <a:pt x="23422" y="13315"/>
                      <a:pt x="23944" y="12774"/>
                      <a:pt x="23944" y="12117"/>
                    </a:cubicBezTo>
                    <a:lnTo>
                      <a:pt x="23944" y="1199"/>
                    </a:lnTo>
                    <a:cubicBezTo>
                      <a:pt x="23944" y="541"/>
                      <a:pt x="23422" y="0"/>
                      <a:pt x="227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61"/>
              <p:cNvSpPr/>
              <p:nvPr/>
            </p:nvSpPr>
            <p:spPr>
              <a:xfrm>
                <a:off x="7561095" y="2327691"/>
                <a:ext cx="107663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3315" extrusionOk="0">
                    <a:moveTo>
                      <a:pt x="1199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42" y="13315"/>
                      <a:pt x="1199" y="13315"/>
                    </a:cubicBezTo>
                    <a:lnTo>
                      <a:pt x="2513" y="13315"/>
                    </a:lnTo>
                    <a:cubicBezTo>
                      <a:pt x="1856" y="13315"/>
                      <a:pt x="1334" y="12774"/>
                      <a:pt x="1334" y="12117"/>
                    </a:cubicBezTo>
                    <a:lnTo>
                      <a:pt x="1334" y="1199"/>
                    </a:lnTo>
                    <a:cubicBezTo>
                      <a:pt x="1334" y="541"/>
                      <a:pt x="1856" y="0"/>
                      <a:pt x="25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61"/>
              <p:cNvSpPr/>
              <p:nvPr/>
            </p:nvSpPr>
            <p:spPr>
              <a:xfrm>
                <a:off x="7615762" y="3337746"/>
                <a:ext cx="1077960" cy="4472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1044" extrusionOk="0">
                    <a:moveTo>
                      <a:pt x="0" y="0"/>
                    </a:moveTo>
                    <a:cubicBezTo>
                      <a:pt x="116" y="599"/>
                      <a:pt x="638" y="1044"/>
                      <a:pt x="1256" y="1044"/>
                    </a:cubicBezTo>
                    <a:lnTo>
                      <a:pt x="23905" y="1044"/>
                    </a:lnTo>
                    <a:cubicBezTo>
                      <a:pt x="24523" y="1044"/>
                      <a:pt x="25045" y="599"/>
                      <a:pt x="25161" y="0"/>
                    </a:cubicBezTo>
                    <a:close/>
                  </a:path>
                </a:pathLst>
              </a:custGeom>
              <a:solidFill>
                <a:srgbClr val="8C6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61"/>
              <p:cNvSpPr/>
              <p:nvPr/>
            </p:nvSpPr>
            <p:spPr>
              <a:xfrm>
                <a:off x="7614905" y="3255745"/>
                <a:ext cx="1079631" cy="82857"/>
              </a:xfrm>
              <a:custGeom>
                <a:avLst/>
                <a:gdLst/>
                <a:ahLst/>
                <a:cxnLst/>
                <a:rect l="l" t="t" r="r" b="b"/>
                <a:pathLst>
                  <a:path w="25200" h="1934" extrusionOk="0">
                    <a:moveTo>
                      <a:pt x="1276" y="1"/>
                    </a:moveTo>
                    <a:cubicBezTo>
                      <a:pt x="581" y="1"/>
                      <a:pt x="1" y="581"/>
                      <a:pt x="1" y="1276"/>
                    </a:cubicBezTo>
                    <a:lnTo>
                      <a:pt x="1" y="1682"/>
                    </a:lnTo>
                    <a:cubicBezTo>
                      <a:pt x="1" y="1759"/>
                      <a:pt x="20" y="1856"/>
                      <a:pt x="20" y="1933"/>
                    </a:cubicBezTo>
                    <a:lnTo>
                      <a:pt x="25181" y="1933"/>
                    </a:lnTo>
                    <a:cubicBezTo>
                      <a:pt x="25200" y="1856"/>
                      <a:pt x="25200" y="1759"/>
                      <a:pt x="25200" y="1682"/>
                    </a:cubicBezTo>
                    <a:lnTo>
                      <a:pt x="25200" y="1276"/>
                    </a:lnTo>
                    <a:cubicBezTo>
                      <a:pt x="25200" y="581"/>
                      <a:pt x="24640" y="1"/>
                      <a:pt x="23925" y="1"/>
                    </a:cubicBezTo>
                    <a:close/>
                  </a:path>
                </a:pathLst>
              </a:custGeom>
              <a:solidFill>
                <a:srgbClr val="A67C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61"/>
              <p:cNvSpPr/>
              <p:nvPr/>
            </p:nvSpPr>
            <p:spPr>
              <a:xfrm>
                <a:off x="7614905" y="3256559"/>
                <a:ext cx="95282" cy="125914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939" extrusionOk="0">
                    <a:moveTo>
                      <a:pt x="2188" y="1"/>
                    </a:moveTo>
                    <a:cubicBezTo>
                      <a:pt x="2177" y="1"/>
                      <a:pt x="2165" y="1"/>
                      <a:pt x="2154" y="1"/>
                    </a:cubicBezTo>
                    <a:lnTo>
                      <a:pt x="2223" y="1"/>
                    </a:lnTo>
                    <a:cubicBezTo>
                      <a:pt x="2212" y="1"/>
                      <a:pt x="2200" y="1"/>
                      <a:pt x="2188" y="1"/>
                    </a:cubicBezTo>
                    <a:close/>
                    <a:moveTo>
                      <a:pt x="1243" y="1"/>
                    </a:moveTo>
                    <a:cubicBezTo>
                      <a:pt x="562" y="1"/>
                      <a:pt x="1" y="573"/>
                      <a:pt x="1" y="1257"/>
                    </a:cubicBezTo>
                    <a:lnTo>
                      <a:pt x="1" y="1663"/>
                    </a:lnTo>
                    <a:cubicBezTo>
                      <a:pt x="1" y="1740"/>
                      <a:pt x="20" y="1818"/>
                      <a:pt x="20" y="1895"/>
                    </a:cubicBezTo>
                    <a:cubicBezTo>
                      <a:pt x="136" y="2494"/>
                      <a:pt x="658" y="2919"/>
                      <a:pt x="1276" y="2939"/>
                    </a:cubicBezTo>
                    <a:lnTo>
                      <a:pt x="2223" y="2939"/>
                    </a:lnTo>
                    <a:cubicBezTo>
                      <a:pt x="1605" y="2939"/>
                      <a:pt x="1083" y="2494"/>
                      <a:pt x="967" y="1914"/>
                    </a:cubicBezTo>
                    <a:cubicBezTo>
                      <a:pt x="948" y="1818"/>
                      <a:pt x="948" y="1740"/>
                      <a:pt x="948" y="1663"/>
                    </a:cubicBezTo>
                    <a:lnTo>
                      <a:pt x="948" y="1257"/>
                    </a:lnTo>
                    <a:cubicBezTo>
                      <a:pt x="948" y="584"/>
                      <a:pt x="1472" y="20"/>
                      <a:pt x="2154" y="1"/>
                    </a:cubicBezTo>
                    <a:lnTo>
                      <a:pt x="1276" y="1"/>
                    </a:lnTo>
                    <a:cubicBezTo>
                      <a:pt x="1265" y="1"/>
                      <a:pt x="1254" y="1"/>
                      <a:pt x="1243" y="1"/>
                    </a:cubicBezTo>
                    <a:close/>
                  </a:path>
                </a:pathLst>
              </a:custGeom>
              <a:solidFill>
                <a:srgbClr val="D6A9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61"/>
              <p:cNvSpPr/>
              <p:nvPr/>
            </p:nvSpPr>
            <p:spPr>
              <a:xfrm>
                <a:off x="9056298" y="2888157"/>
                <a:ext cx="156504" cy="1366119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31887" extrusionOk="0">
                    <a:moveTo>
                      <a:pt x="1" y="1"/>
                    </a:moveTo>
                    <a:lnTo>
                      <a:pt x="2513" y="31886"/>
                    </a:lnTo>
                    <a:lnTo>
                      <a:pt x="3653" y="31886"/>
                    </a:lnTo>
                    <a:lnTo>
                      <a:pt x="3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61"/>
              <p:cNvSpPr/>
              <p:nvPr/>
            </p:nvSpPr>
            <p:spPr>
              <a:xfrm>
                <a:off x="6829259" y="2871619"/>
                <a:ext cx="741004" cy="1217070"/>
              </a:xfrm>
              <a:custGeom>
                <a:avLst/>
                <a:gdLst/>
                <a:ahLst/>
                <a:cxnLst/>
                <a:rect l="l" t="t" r="r" b="b"/>
                <a:pathLst>
                  <a:path w="17296" h="28408" extrusionOk="0">
                    <a:moveTo>
                      <a:pt x="580" y="0"/>
                    </a:moveTo>
                    <a:lnTo>
                      <a:pt x="0" y="24697"/>
                    </a:lnTo>
                    <a:lnTo>
                      <a:pt x="16967" y="28407"/>
                    </a:lnTo>
                    <a:lnTo>
                      <a:pt x="17295" y="561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61"/>
              <p:cNvSpPr/>
              <p:nvPr/>
            </p:nvSpPr>
            <p:spPr>
              <a:xfrm>
                <a:off x="7536289" y="2916304"/>
                <a:ext cx="2136855" cy="1142567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26669" extrusionOk="0">
                    <a:moveTo>
                      <a:pt x="0" y="1"/>
                    </a:moveTo>
                    <a:lnTo>
                      <a:pt x="0" y="26669"/>
                    </a:lnTo>
                    <a:lnTo>
                      <a:pt x="49876" y="24562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61"/>
              <p:cNvSpPr/>
              <p:nvPr/>
            </p:nvSpPr>
            <p:spPr>
              <a:xfrm>
                <a:off x="7536289" y="2916304"/>
                <a:ext cx="163958" cy="1539974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5945" extrusionOk="0">
                    <a:moveTo>
                      <a:pt x="0" y="1"/>
                    </a:moveTo>
                    <a:lnTo>
                      <a:pt x="0" y="35944"/>
                    </a:lnTo>
                    <a:lnTo>
                      <a:pt x="1140" y="35944"/>
                    </a:ln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61"/>
              <p:cNvSpPr/>
              <p:nvPr/>
            </p:nvSpPr>
            <p:spPr>
              <a:xfrm>
                <a:off x="6834186" y="2839316"/>
                <a:ext cx="164001" cy="145304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33916" extrusionOk="0">
                    <a:moveTo>
                      <a:pt x="1" y="1"/>
                    </a:moveTo>
                    <a:lnTo>
                      <a:pt x="1" y="33915"/>
                    </a:lnTo>
                    <a:lnTo>
                      <a:pt x="1141" y="33915"/>
                    </a:lnTo>
                    <a:lnTo>
                      <a:pt x="38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61"/>
              <p:cNvSpPr/>
              <p:nvPr/>
            </p:nvSpPr>
            <p:spPr>
              <a:xfrm>
                <a:off x="6780375" y="2790425"/>
                <a:ext cx="755956" cy="125924"/>
              </a:xfrm>
              <a:custGeom>
                <a:avLst/>
                <a:gdLst/>
                <a:ahLst/>
                <a:cxnLst/>
                <a:rect l="l" t="t" r="r" b="b"/>
                <a:pathLst>
                  <a:path w="17645" h="2783" extrusionOk="0">
                    <a:moveTo>
                      <a:pt x="1" y="0"/>
                    </a:moveTo>
                    <a:lnTo>
                      <a:pt x="1" y="1643"/>
                    </a:lnTo>
                    <a:lnTo>
                      <a:pt x="17644" y="2783"/>
                    </a:lnTo>
                    <a:lnTo>
                      <a:pt x="17644" y="6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61"/>
              <p:cNvSpPr/>
              <p:nvPr/>
            </p:nvSpPr>
            <p:spPr>
              <a:xfrm>
                <a:off x="7532125" y="2819775"/>
                <a:ext cx="2231240" cy="105076"/>
              </a:xfrm>
              <a:custGeom>
                <a:avLst/>
                <a:gdLst/>
                <a:ahLst/>
                <a:cxnLst/>
                <a:rect l="l" t="t" r="r" b="b"/>
                <a:pathLst>
                  <a:path w="51983" h="2107" extrusionOk="0">
                    <a:moveTo>
                      <a:pt x="0" y="0"/>
                    </a:moveTo>
                    <a:lnTo>
                      <a:pt x="0" y="2107"/>
                    </a:lnTo>
                    <a:lnTo>
                      <a:pt x="51983" y="2107"/>
                    </a:lnTo>
                    <a:lnTo>
                      <a:pt x="519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61"/>
              <p:cNvSpPr/>
              <p:nvPr/>
            </p:nvSpPr>
            <p:spPr>
              <a:xfrm>
                <a:off x="7532125" y="2905275"/>
                <a:ext cx="2140970" cy="560036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12814" extrusionOk="0">
                    <a:moveTo>
                      <a:pt x="0" y="1"/>
                    </a:moveTo>
                    <a:lnTo>
                      <a:pt x="0" y="2552"/>
                    </a:lnTo>
                    <a:lnTo>
                      <a:pt x="49876" y="12813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61"/>
              <p:cNvSpPr/>
              <p:nvPr/>
            </p:nvSpPr>
            <p:spPr>
              <a:xfrm>
                <a:off x="6862376" y="3923060"/>
                <a:ext cx="49697" cy="369302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8620" extrusionOk="0">
                    <a:moveTo>
                      <a:pt x="1159" y="0"/>
                    </a:moveTo>
                    <a:lnTo>
                      <a:pt x="0" y="8619"/>
                    </a:lnTo>
                    <a:lnTo>
                      <a:pt x="483" y="8619"/>
                    </a:lnTo>
                    <a:lnTo>
                      <a:pt x="11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61"/>
              <p:cNvSpPr/>
              <p:nvPr/>
            </p:nvSpPr>
            <p:spPr>
              <a:xfrm>
                <a:off x="6834175" y="2858926"/>
                <a:ext cx="702146" cy="166723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3614" extrusionOk="0">
                    <a:moveTo>
                      <a:pt x="1" y="0"/>
                    </a:moveTo>
                    <a:lnTo>
                      <a:pt x="1" y="580"/>
                    </a:lnTo>
                    <a:lnTo>
                      <a:pt x="16388" y="3614"/>
                    </a:lnTo>
                    <a:lnTo>
                      <a:pt x="16388" y="106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1" name="Google Shape;4261;p61"/>
            <p:cNvGrpSpPr/>
            <p:nvPr/>
          </p:nvGrpSpPr>
          <p:grpSpPr>
            <a:xfrm>
              <a:off x="8394114" y="2965234"/>
              <a:ext cx="623127" cy="376402"/>
              <a:chOff x="1412143" y="4301302"/>
              <a:chExt cx="701246" cy="423542"/>
            </a:xfrm>
          </p:grpSpPr>
          <p:grpSp>
            <p:nvGrpSpPr>
              <p:cNvPr id="4262" name="Google Shape;4262;p61"/>
              <p:cNvGrpSpPr/>
              <p:nvPr/>
            </p:nvGrpSpPr>
            <p:grpSpPr>
              <a:xfrm>
                <a:off x="1412143" y="4492167"/>
                <a:ext cx="701246" cy="232678"/>
                <a:chOff x="7138068" y="2592629"/>
                <a:chExt cx="701246" cy="232678"/>
              </a:xfrm>
            </p:grpSpPr>
            <p:sp>
              <p:nvSpPr>
                <p:cNvPr id="4263" name="Google Shape;4263;p61"/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61"/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61"/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61"/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61"/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61"/>
                <p:cNvSpPr/>
                <p:nvPr/>
              </p:nvSpPr>
              <p:spPr>
                <a:xfrm>
                  <a:off x="7138068" y="2592629"/>
                  <a:ext cx="653220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2725" extrusionOk="0">
                      <a:moveTo>
                        <a:pt x="0" y="0"/>
                      </a:moveTo>
                      <a:lnTo>
                        <a:pt x="0" y="2416"/>
                      </a:lnTo>
                      <a:lnTo>
                        <a:pt x="8194" y="2725"/>
                      </a:lnTo>
                      <a:lnTo>
                        <a:pt x="15247" y="2725"/>
                      </a:lnTo>
                      <a:lnTo>
                        <a:pt x="15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61"/>
                <p:cNvSpPr/>
                <p:nvPr/>
              </p:nvSpPr>
              <p:spPr>
                <a:xfrm>
                  <a:off x="7138068" y="2592629"/>
                  <a:ext cx="351051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4" h="2725" extrusionOk="0">
                      <a:moveTo>
                        <a:pt x="0" y="0"/>
                      </a:moveTo>
                      <a:lnTo>
                        <a:pt x="0" y="2570"/>
                      </a:lnTo>
                      <a:lnTo>
                        <a:pt x="8194" y="2725"/>
                      </a:lnTo>
                      <a:lnTo>
                        <a:pt x="81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61"/>
                <p:cNvSpPr/>
                <p:nvPr/>
              </p:nvSpPr>
              <p:spPr>
                <a:xfrm>
                  <a:off x="7518038" y="2605053"/>
                  <a:ext cx="273249" cy="92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5" extrusionOk="0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6378" y="2164"/>
                      </a:lnTo>
                      <a:lnTo>
                        <a:pt x="6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61"/>
                <p:cNvSpPr/>
                <p:nvPr/>
              </p:nvSpPr>
              <p:spPr>
                <a:xfrm>
                  <a:off x="7551155" y="2621591"/>
                  <a:ext cx="240132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233" extrusionOk="0">
                      <a:moveTo>
                        <a:pt x="5605" y="1"/>
                      </a:moveTo>
                      <a:lnTo>
                        <a:pt x="1" y="116"/>
                      </a:lnTo>
                      <a:lnTo>
                        <a:pt x="5605" y="232"/>
                      </a:lnTo>
                      <a:lnTo>
                        <a:pt x="56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61"/>
                <p:cNvSpPr/>
                <p:nvPr/>
              </p:nvSpPr>
              <p:spPr>
                <a:xfrm>
                  <a:off x="7627329" y="2659678"/>
                  <a:ext cx="164815" cy="1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252" extrusionOk="0">
                      <a:moveTo>
                        <a:pt x="3846" y="0"/>
                      </a:moveTo>
                      <a:lnTo>
                        <a:pt x="1" y="20"/>
                      </a:lnTo>
                      <a:lnTo>
                        <a:pt x="3827" y="252"/>
                      </a:lnTo>
                      <a:lnTo>
                        <a:pt x="3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73" name="Google Shape;4273;p61"/>
              <p:cNvGrpSpPr/>
              <p:nvPr/>
            </p:nvGrpSpPr>
            <p:grpSpPr>
              <a:xfrm rot="-1436162">
                <a:off x="1652698" y="4359172"/>
                <a:ext cx="325222" cy="188484"/>
                <a:chOff x="3731575" y="1638525"/>
                <a:chExt cx="208350" cy="120750"/>
              </a:xfrm>
            </p:grpSpPr>
            <p:sp>
              <p:nvSpPr>
                <p:cNvPr id="4274" name="Google Shape;4274;p61"/>
                <p:cNvSpPr/>
                <p:nvPr/>
              </p:nvSpPr>
              <p:spPr>
                <a:xfrm>
                  <a:off x="3731575" y="1638525"/>
                  <a:ext cx="52525" cy="5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" h="2127" extrusionOk="0">
                      <a:moveTo>
                        <a:pt x="1995" y="1"/>
                      </a:moveTo>
                      <a:lnTo>
                        <a:pt x="832" y="278"/>
                      </a:lnTo>
                      <a:lnTo>
                        <a:pt x="199" y="344"/>
                      </a:lnTo>
                      <a:cubicBezTo>
                        <a:pt x="66" y="357"/>
                        <a:pt x="0" y="503"/>
                        <a:pt x="80" y="621"/>
                      </a:cubicBezTo>
                      <a:lnTo>
                        <a:pt x="489" y="1176"/>
                      </a:lnTo>
                      <a:lnTo>
                        <a:pt x="1044" y="2127"/>
                      </a:lnTo>
                      <a:lnTo>
                        <a:pt x="1691" y="1625"/>
                      </a:lnTo>
                      <a:lnTo>
                        <a:pt x="2100" y="833"/>
                      </a:lnTo>
                      <a:lnTo>
                        <a:pt x="19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61"/>
                <p:cNvSpPr/>
                <p:nvPr/>
              </p:nvSpPr>
              <p:spPr>
                <a:xfrm>
                  <a:off x="3757650" y="1638850"/>
                  <a:ext cx="182275" cy="1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1" h="4817" extrusionOk="0">
                      <a:moveTo>
                        <a:pt x="952" y="1"/>
                      </a:moveTo>
                      <a:lnTo>
                        <a:pt x="1018" y="476"/>
                      </a:lnTo>
                      <a:cubicBezTo>
                        <a:pt x="1044" y="701"/>
                        <a:pt x="1004" y="925"/>
                        <a:pt x="899" y="1123"/>
                      </a:cubicBezTo>
                      <a:lnTo>
                        <a:pt x="754" y="1414"/>
                      </a:lnTo>
                      <a:cubicBezTo>
                        <a:pt x="688" y="1546"/>
                        <a:pt x="582" y="1665"/>
                        <a:pt x="463" y="1757"/>
                      </a:cubicBezTo>
                      <a:lnTo>
                        <a:pt x="1" y="2114"/>
                      </a:lnTo>
                      <a:lnTo>
                        <a:pt x="5931" y="4755"/>
                      </a:lnTo>
                      <a:cubicBezTo>
                        <a:pt x="6013" y="4797"/>
                        <a:pt x="6100" y="4816"/>
                        <a:pt x="6186" y="4816"/>
                      </a:cubicBezTo>
                      <a:cubicBezTo>
                        <a:pt x="6265" y="4816"/>
                        <a:pt x="6344" y="4800"/>
                        <a:pt x="6419" y="4768"/>
                      </a:cubicBezTo>
                      <a:lnTo>
                        <a:pt x="6604" y="4702"/>
                      </a:lnTo>
                      <a:cubicBezTo>
                        <a:pt x="6749" y="4636"/>
                        <a:pt x="6868" y="4531"/>
                        <a:pt x="6934" y="4385"/>
                      </a:cubicBezTo>
                      <a:lnTo>
                        <a:pt x="7225" y="3752"/>
                      </a:lnTo>
                      <a:cubicBezTo>
                        <a:pt x="7291" y="3593"/>
                        <a:pt x="7291" y="3408"/>
                        <a:pt x="7225" y="3250"/>
                      </a:cubicBezTo>
                      <a:lnTo>
                        <a:pt x="7079" y="2919"/>
                      </a:lnTo>
                      <a:cubicBezTo>
                        <a:pt x="7013" y="2774"/>
                        <a:pt x="6895" y="2669"/>
                        <a:pt x="6763" y="2603"/>
                      </a:cubicBezTo>
                      <a:lnTo>
                        <a:pt x="95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61"/>
                <p:cNvSpPr/>
                <p:nvPr/>
              </p:nvSpPr>
              <p:spPr>
                <a:xfrm>
                  <a:off x="3781425" y="1638850"/>
                  <a:ext cx="158500" cy="9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3739" extrusionOk="0">
                      <a:moveTo>
                        <a:pt x="1" y="1"/>
                      </a:moveTo>
                      <a:lnTo>
                        <a:pt x="67" y="476"/>
                      </a:lnTo>
                      <a:cubicBezTo>
                        <a:pt x="80" y="608"/>
                        <a:pt x="80" y="727"/>
                        <a:pt x="53" y="846"/>
                      </a:cubicBezTo>
                      <a:cubicBezTo>
                        <a:pt x="27" y="952"/>
                        <a:pt x="6261" y="3738"/>
                        <a:pt x="6261" y="3738"/>
                      </a:cubicBezTo>
                      <a:cubicBezTo>
                        <a:pt x="6340" y="3580"/>
                        <a:pt x="6340" y="3408"/>
                        <a:pt x="6261" y="3250"/>
                      </a:cubicBezTo>
                      <a:lnTo>
                        <a:pt x="6115" y="2919"/>
                      </a:lnTo>
                      <a:cubicBezTo>
                        <a:pt x="6049" y="2774"/>
                        <a:pt x="5944" y="2669"/>
                        <a:pt x="5798" y="2603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61"/>
                <p:cNvSpPr/>
                <p:nvPr/>
              </p:nvSpPr>
              <p:spPr>
                <a:xfrm>
                  <a:off x="3731575" y="1645450"/>
                  <a:ext cx="25125" cy="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900" extrusionOk="0">
                      <a:moveTo>
                        <a:pt x="832" y="1"/>
                      </a:moveTo>
                      <a:lnTo>
                        <a:pt x="199" y="67"/>
                      </a:lnTo>
                      <a:cubicBezTo>
                        <a:pt x="66" y="80"/>
                        <a:pt x="0" y="239"/>
                        <a:pt x="80" y="344"/>
                      </a:cubicBezTo>
                      <a:lnTo>
                        <a:pt x="476" y="899"/>
                      </a:lnTo>
                      <a:lnTo>
                        <a:pt x="516" y="886"/>
                      </a:lnTo>
                      <a:cubicBezTo>
                        <a:pt x="859" y="741"/>
                        <a:pt x="1004" y="331"/>
                        <a:pt x="83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278" name="Google Shape;4278;p61"/>
          <p:cNvGrpSpPr/>
          <p:nvPr/>
        </p:nvGrpSpPr>
        <p:grpSpPr>
          <a:xfrm flipH="1">
            <a:off x="-985285" y="1471357"/>
            <a:ext cx="1658342" cy="3137156"/>
            <a:chOff x="6265575" y="1978274"/>
            <a:chExt cx="1536925" cy="2057017"/>
          </a:xfrm>
        </p:grpSpPr>
        <p:sp>
          <p:nvSpPr>
            <p:cNvPr id="4279" name="Google Shape;4279;p61"/>
            <p:cNvSpPr/>
            <p:nvPr/>
          </p:nvSpPr>
          <p:spPr>
            <a:xfrm>
              <a:off x="7369046" y="1978274"/>
              <a:ext cx="433454" cy="2057017"/>
            </a:xfrm>
            <a:custGeom>
              <a:avLst/>
              <a:gdLst/>
              <a:ahLst/>
              <a:cxnLst/>
              <a:rect l="l" t="t" r="r" b="b"/>
              <a:pathLst>
                <a:path w="11538" h="76313" extrusionOk="0">
                  <a:moveTo>
                    <a:pt x="2029" y="1"/>
                  </a:moveTo>
                  <a:lnTo>
                    <a:pt x="0" y="2725"/>
                  </a:lnTo>
                  <a:lnTo>
                    <a:pt x="0" y="76312"/>
                  </a:lnTo>
                  <a:lnTo>
                    <a:pt x="11537" y="76312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80" name="Google Shape;4280;p61"/>
            <p:cNvGrpSpPr/>
            <p:nvPr/>
          </p:nvGrpSpPr>
          <p:grpSpPr>
            <a:xfrm>
              <a:off x="6265575" y="1978281"/>
              <a:ext cx="1179732" cy="2056993"/>
              <a:chOff x="-221497" y="1179358"/>
              <a:chExt cx="1179732" cy="2866889"/>
            </a:xfrm>
          </p:grpSpPr>
          <p:grpSp>
            <p:nvGrpSpPr>
              <p:cNvPr id="4281" name="Google Shape;4281;p61"/>
              <p:cNvGrpSpPr/>
              <p:nvPr/>
            </p:nvGrpSpPr>
            <p:grpSpPr>
              <a:xfrm>
                <a:off x="-221497" y="1179358"/>
                <a:ext cx="1179732" cy="2866889"/>
                <a:chOff x="-221497" y="1179358"/>
                <a:chExt cx="1179732" cy="2866889"/>
              </a:xfrm>
            </p:grpSpPr>
            <p:sp>
              <p:nvSpPr>
                <p:cNvPr id="4282" name="Google Shape;4282;p61"/>
                <p:cNvSpPr/>
                <p:nvPr/>
              </p:nvSpPr>
              <p:spPr>
                <a:xfrm>
                  <a:off x="-221497" y="1179358"/>
                  <a:ext cx="1179732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3" h="76313" extrusionOk="0">
                      <a:moveTo>
                        <a:pt x="0" y="1"/>
                      </a:moveTo>
                      <a:lnTo>
                        <a:pt x="0" y="76312"/>
                      </a:lnTo>
                      <a:lnTo>
                        <a:pt x="31402" y="76312"/>
                      </a:lnTo>
                      <a:lnTo>
                        <a:pt x="314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61"/>
                <p:cNvSpPr/>
                <p:nvPr/>
              </p:nvSpPr>
              <p:spPr>
                <a:xfrm>
                  <a:off x="592290" y="1179358"/>
                  <a:ext cx="365945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1" h="76313" extrusionOk="0">
                      <a:moveTo>
                        <a:pt x="1" y="1"/>
                      </a:moveTo>
                      <a:lnTo>
                        <a:pt x="1" y="76312"/>
                      </a:lnTo>
                      <a:lnTo>
                        <a:pt x="9740" y="76312"/>
                      </a:lnTo>
                      <a:lnTo>
                        <a:pt x="974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61"/>
                <p:cNvSpPr/>
                <p:nvPr/>
              </p:nvSpPr>
              <p:spPr>
                <a:xfrm>
                  <a:off x="706270" y="1865416"/>
                  <a:ext cx="175741" cy="2180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" h="58051" extrusionOk="0">
                      <a:moveTo>
                        <a:pt x="1122" y="19904"/>
                      </a:moveTo>
                      <a:lnTo>
                        <a:pt x="1" y="24658"/>
                      </a:lnTo>
                      <a:lnTo>
                        <a:pt x="1" y="58050"/>
                      </a:lnTo>
                      <a:lnTo>
                        <a:pt x="1122" y="58050"/>
                      </a:lnTo>
                      <a:lnTo>
                        <a:pt x="1122" y="19904"/>
                      </a:lnTo>
                      <a:close/>
                      <a:moveTo>
                        <a:pt x="4677" y="0"/>
                      </a:moveTo>
                      <a:lnTo>
                        <a:pt x="2822" y="4986"/>
                      </a:lnTo>
                      <a:lnTo>
                        <a:pt x="2822" y="55132"/>
                      </a:lnTo>
                      <a:lnTo>
                        <a:pt x="2822" y="58050"/>
                      </a:lnTo>
                      <a:lnTo>
                        <a:pt x="4677" y="58050"/>
                      </a:lnTo>
                      <a:lnTo>
                        <a:pt x="46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61"/>
                <p:cNvSpPr/>
                <p:nvPr/>
              </p:nvSpPr>
              <p:spPr>
                <a:xfrm>
                  <a:off x="-140915" y="1281730"/>
                  <a:ext cx="649767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17296" y="19672"/>
                      </a:lnTo>
                      <a:lnTo>
                        <a:pt x="1729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61"/>
                <p:cNvSpPr/>
                <p:nvPr/>
              </p:nvSpPr>
              <p:spPr>
                <a:xfrm>
                  <a:off x="-140915" y="1281730"/>
                  <a:ext cx="271538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7228" y="19672"/>
                      </a:lnTo>
                      <a:lnTo>
                        <a:pt x="72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61"/>
                <p:cNvSpPr/>
                <p:nvPr/>
              </p:nvSpPr>
              <p:spPr>
                <a:xfrm>
                  <a:off x="-140915" y="2088266"/>
                  <a:ext cx="649767" cy="77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582" extrusionOk="0">
                      <a:moveTo>
                        <a:pt x="17296" y="1"/>
                      </a:moveTo>
                      <a:lnTo>
                        <a:pt x="0" y="909"/>
                      </a:lnTo>
                      <a:lnTo>
                        <a:pt x="0" y="20581"/>
                      </a:lnTo>
                      <a:lnTo>
                        <a:pt x="17296" y="20581"/>
                      </a:lnTo>
                      <a:lnTo>
                        <a:pt x="172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8" name="Google Shape;4288;p61"/>
                <p:cNvSpPr/>
                <p:nvPr/>
              </p:nvSpPr>
              <p:spPr>
                <a:xfrm>
                  <a:off x="-140915" y="2108590"/>
                  <a:ext cx="271538" cy="752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20041" extrusionOk="0">
                      <a:moveTo>
                        <a:pt x="7228" y="1"/>
                      </a:moveTo>
                      <a:lnTo>
                        <a:pt x="0" y="368"/>
                      </a:lnTo>
                      <a:lnTo>
                        <a:pt x="0" y="20040"/>
                      </a:lnTo>
                      <a:lnTo>
                        <a:pt x="7228" y="20040"/>
                      </a:lnTo>
                      <a:lnTo>
                        <a:pt x="72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9" name="Google Shape;4289;p61"/>
                <p:cNvSpPr/>
                <p:nvPr/>
              </p:nvSpPr>
              <p:spPr>
                <a:xfrm>
                  <a:off x="-140915" y="2933310"/>
                  <a:ext cx="649767" cy="769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484" extrusionOk="0">
                      <a:moveTo>
                        <a:pt x="0" y="0"/>
                      </a:moveTo>
                      <a:lnTo>
                        <a:pt x="0" y="20484"/>
                      </a:lnTo>
                      <a:lnTo>
                        <a:pt x="17296" y="20484"/>
                      </a:lnTo>
                      <a:lnTo>
                        <a:pt x="17296" y="7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0" name="Google Shape;4290;p61"/>
              <p:cNvSpPr/>
              <p:nvPr/>
            </p:nvSpPr>
            <p:spPr>
              <a:xfrm>
                <a:off x="-140915" y="2933310"/>
                <a:ext cx="271538" cy="769533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20484" extrusionOk="0">
                    <a:moveTo>
                      <a:pt x="0" y="0"/>
                    </a:moveTo>
                    <a:lnTo>
                      <a:pt x="0" y="20484"/>
                    </a:lnTo>
                    <a:lnTo>
                      <a:pt x="7228" y="20484"/>
                    </a:lnTo>
                    <a:lnTo>
                      <a:pt x="7228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91" name="Google Shape;4291;p61"/>
          <p:cNvGrpSpPr/>
          <p:nvPr/>
        </p:nvGrpSpPr>
        <p:grpSpPr>
          <a:xfrm flipH="1">
            <a:off x="-117908" y="1761968"/>
            <a:ext cx="701573" cy="635200"/>
            <a:chOff x="791550" y="2156375"/>
            <a:chExt cx="1145425" cy="1118900"/>
          </a:xfrm>
        </p:grpSpPr>
        <p:sp>
          <p:nvSpPr>
            <p:cNvPr id="4292" name="Google Shape;4292;p61"/>
            <p:cNvSpPr/>
            <p:nvPr/>
          </p:nvSpPr>
          <p:spPr>
            <a:xfrm>
              <a:off x="791550" y="2228725"/>
              <a:ext cx="242350" cy="1046550"/>
            </a:xfrm>
            <a:custGeom>
              <a:avLst/>
              <a:gdLst/>
              <a:ahLst/>
              <a:cxnLst/>
              <a:rect l="l" t="t" r="r" b="b"/>
              <a:pathLst>
                <a:path w="9694" h="41862" extrusionOk="0">
                  <a:moveTo>
                    <a:pt x="0" y="0"/>
                  </a:moveTo>
                  <a:lnTo>
                    <a:pt x="0" y="41862"/>
                  </a:lnTo>
                  <a:lnTo>
                    <a:pt x="9694" y="4186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61"/>
            <p:cNvSpPr/>
            <p:nvPr/>
          </p:nvSpPr>
          <p:spPr>
            <a:xfrm>
              <a:off x="791550" y="2428875"/>
              <a:ext cx="242350" cy="645050"/>
            </a:xfrm>
            <a:custGeom>
              <a:avLst/>
              <a:gdLst/>
              <a:ahLst/>
              <a:cxnLst/>
              <a:rect l="l" t="t" r="r" b="b"/>
              <a:pathLst>
                <a:path w="9694" h="25802" extrusionOk="0">
                  <a:moveTo>
                    <a:pt x="0" y="0"/>
                  </a:moveTo>
                  <a:lnTo>
                    <a:pt x="0" y="25802"/>
                  </a:lnTo>
                  <a:lnTo>
                    <a:pt x="9694" y="2580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61"/>
            <p:cNvSpPr/>
            <p:nvPr/>
          </p:nvSpPr>
          <p:spPr>
            <a:xfrm>
              <a:off x="1033875" y="2323975"/>
              <a:ext cx="118200" cy="951300"/>
            </a:xfrm>
            <a:custGeom>
              <a:avLst/>
              <a:gdLst/>
              <a:ahLst/>
              <a:cxnLst/>
              <a:rect l="l" t="t" r="r" b="b"/>
              <a:pathLst>
                <a:path w="4728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4727" y="38052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61"/>
            <p:cNvSpPr/>
            <p:nvPr/>
          </p:nvSpPr>
          <p:spPr>
            <a:xfrm>
              <a:off x="1152050" y="2156375"/>
              <a:ext cx="184475" cy="1118900"/>
            </a:xfrm>
            <a:custGeom>
              <a:avLst/>
              <a:gdLst/>
              <a:ahLst/>
              <a:cxnLst/>
              <a:rect l="l" t="t" r="r" b="b"/>
              <a:pathLst>
                <a:path w="7379" h="44756" extrusionOk="0">
                  <a:moveTo>
                    <a:pt x="0" y="1"/>
                  </a:moveTo>
                  <a:lnTo>
                    <a:pt x="0" y="44756"/>
                  </a:lnTo>
                  <a:lnTo>
                    <a:pt x="7379" y="44756"/>
                  </a:lnTo>
                  <a:lnTo>
                    <a:pt x="73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61"/>
            <p:cNvSpPr/>
            <p:nvPr/>
          </p:nvSpPr>
          <p:spPr>
            <a:xfrm>
              <a:off x="1336500" y="2228725"/>
              <a:ext cx="232725" cy="1046550"/>
            </a:xfrm>
            <a:custGeom>
              <a:avLst/>
              <a:gdLst/>
              <a:ahLst/>
              <a:cxnLst/>
              <a:rect l="l" t="t" r="r" b="b"/>
              <a:pathLst>
                <a:path w="930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9309" y="41862"/>
                  </a:lnTo>
                  <a:lnTo>
                    <a:pt x="9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61"/>
            <p:cNvSpPr/>
            <p:nvPr/>
          </p:nvSpPr>
          <p:spPr>
            <a:xfrm>
              <a:off x="1395600" y="2450575"/>
              <a:ext cx="114550" cy="601650"/>
            </a:xfrm>
            <a:custGeom>
              <a:avLst/>
              <a:gdLst/>
              <a:ahLst/>
              <a:cxnLst/>
              <a:rect l="l" t="t" r="r" b="b"/>
              <a:pathLst>
                <a:path w="4582" h="24066" extrusionOk="0">
                  <a:moveTo>
                    <a:pt x="0" y="0"/>
                  </a:moveTo>
                  <a:lnTo>
                    <a:pt x="0" y="24066"/>
                  </a:lnTo>
                  <a:lnTo>
                    <a:pt x="4582" y="24066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61"/>
            <p:cNvSpPr/>
            <p:nvPr/>
          </p:nvSpPr>
          <p:spPr>
            <a:xfrm>
              <a:off x="1395600" y="3113700"/>
              <a:ext cx="114550" cy="41025"/>
            </a:xfrm>
            <a:custGeom>
              <a:avLst/>
              <a:gdLst/>
              <a:ahLst/>
              <a:cxnLst/>
              <a:rect l="l" t="t" r="r" b="b"/>
              <a:pathLst>
                <a:path w="4582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4582" y="1640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61"/>
            <p:cNvSpPr/>
            <p:nvPr/>
          </p:nvSpPr>
          <p:spPr>
            <a:xfrm>
              <a:off x="1152050" y="2228725"/>
              <a:ext cx="184475" cy="95275"/>
            </a:xfrm>
            <a:custGeom>
              <a:avLst/>
              <a:gdLst/>
              <a:ahLst/>
              <a:cxnLst/>
              <a:rect l="l" t="t" r="r" b="b"/>
              <a:pathLst>
                <a:path w="7379" h="3811" extrusionOk="0">
                  <a:moveTo>
                    <a:pt x="0" y="0"/>
                  </a:moveTo>
                  <a:lnTo>
                    <a:pt x="0" y="3810"/>
                  </a:lnTo>
                  <a:lnTo>
                    <a:pt x="7379" y="3810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1"/>
            <p:cNvSpPr/>
            <p:nvPr/>
          </p:nvSpPr>
          <p:spPr>
            <a:xfrm>
              <a:off x="1152050" y="2715825"/>
              <a:ext cx="184475" cy="358100"/>
            </a:xfrm>
            <a:custGeom>
              <a:avLst/>
              <a:gdLst/>
              <a:ahLst/>
              <a:cxnLst/>
              <a:rect l="l" t="t" r="r" b="b"/>
              <a:pathLst>
                <a:path w="7379" h="14324" extrusionOk="0">
                  <a:moveTo>
                    <a:pt x="0" y="0"/>
                  </a:moveTo>
                  <a:lnTo>
                    <a:pt x="0" y="14324"/>
                  </a:lnTo>
                  <a:lnTo>
                    <a:pt x="7379" y="14324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1"/>
            <p:cNvSpPr/>
            <p:nvPr/>
          </p:nvSpPr>
          <p:spPr>
            <a:xfrm>
              <a:off x="1033875" y="2592825"/>
              <a:ext cx="118200" cy="123025"/>
            </a:xfrm>
            <a:custGeom>
              <a:avLst/>
              <a:gdLst/>
              <a:ahLst/>
              <a:cxnLst/>
              <a:rect l="l" t="t" r="r" b="b"/>
              <a:pathLst>
                <a:path w="4728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4727" y="4920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1"/>
            <p:cNvSpPr/>
            <p:nvPr/>
          </p:nvSpPr>
          <p:spPr>
            <a:xfrm>
              <a:off x="1067650" y="2806250"/>
              <a:ext cx="50650" cy="288175"/>
            </a:xfrm>
            <a:custGeom>
              <a:avLst/>
              <a:gdLst/>
              <a:ahLst/>
              <a:cxnLst/>
              <a:rect l="l" t="t" r="r" b="b"/>
              <a:pathLst>
                <a:path w="2026" h="11527" extrusionOk="0">
                  <a:moveTo>
                    <a:pt x="0" y="0"/>
                  </a:moveTo>
                  <a:lnTo>
                    <a:pt x="0" y="11527"/>
                  </a:lnTo>
                  <a:lnTo>
                    <a:pt x="2026" y="11527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1"/>
            <p:cNvSpPr/>
            <p:nvPr/>
          </p:nvSpPr>
          <p:spPr>
            <a:xfrm>
              <a:off x="1569200" y="2323975"/>
              <a:ext cx="264075" cy="951300"/>
            </a:xfrm>
            <a:custGeom>
              <a:avLst/>
              <a:gdLst/>
              <a:ahLst/>
              <a:cxnLst/>
              <a:rect l="l" t="t" r="r" b="b"/>
              <a:pathLst>
                <a:path w="10563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10563" y="38052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1"/>
            <p:cNvSpPr/>
            <p:nvPr/>
          </p:nvSpPr>
          <p:spPr>
            <a:xfrm>
              <a:off x="1833250" y="2228725"/>
              <a:ext cx="103725" cy="1046550"/>
            </a:xfrm>
            <a:custGeom>
              <a:avLst/>
              <a:gdLst/>
              <a:ahLst/>
              <a:cxnLst/>
              <a:rect l="l" t="t" r="r" b="b"/>
              <a:pathLst>
                <a:path w="414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4148" y="41862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61"/>
            <p:cNvSpPr/>
            <p:nvPr/>
          </p:nvSpPr>
          <p:spPr>
            <a:xfrm>
              <a:off x="1569200" y="2450575"/>
              <a:ext cx="264075" cy="71150"/>
            </a:xfrm>
            <a:custGeom>
              <a:avLst/>
              <a:gdLst/>
              <a:ahLst/>
              <a:cxnLst/>
              <a:rect l="l" t="t" r="r" b="b"/>
              <a:pathLst>
                <a:path w="10563" h="2846" extrusionOk="0">
                  <a:moveTo>
                    <a:pt x="1" y="0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61"/>
            <p:cNvSpPr/>
            <p:nvPr/>
          </p:nvSpPr>
          <p:spPr>
            <a:xfrm>
              <a:off x="1569200" y="2592825"/>
              <a:ext cx="264075" cy="71175"/>
            </a:xfrm>
            <a:custGeom>
              <a:avLst/>
              <a:gdLst/>
              <a:ahLst/>
              <a:cxnLst/>
              <a:rect l="l" t="t" r="r" b="b"/>
              <a:pathLst>
                <a:path w="10563" h="2847" extrusionOk="0">
                  <a:moveTo>
                    <a:pt x="1" y="1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7" name="Google Shape;4307;p61"/>
          <p:cNvGrpSpPr/>
          <p:nvPr/>
        </p:nvGrpSpPr>
        <p:grpSpPr>
          <a:xfrm flipH="1">
            <a:off x="-117908" y="2676904"/>
            <a:ext cx="701573" cy="635200"/>
            <a:chOff x="791550" y="2156375"/>
            <a:chExt cx="1145425" cy="1118900"/>
          </a:xfrm>
        </p:grpSpPr>
        <p:sp>
          <p:nvSpPr>
            <p:cNvPr id="4308" name="Google Shape;4308;p61"/>
            <p:cNvSpPr/>
            <p:nvPr/>
          </p:nvSpPr>
          <p:spPr>
            <a:xfrm>
              <a:off x="791550" y="2228725"/>
              <a:ext cx="242350" cy="1046550"/>
            </a:xfrm>
            <a:custGeom>
              <a:avLst/>
              <a:gdLst/>
              <a:ahLst/>
              <a:cxnLst/>
              <a:rect l="l" t="t" r="r" b="b"/>
              <a:pathLst>
                <a:path w="9694" h="41862" extrusionOk="0">
                  <a:moveTo>
                    <a:pt x="0" y="0"/>
                  </a:moveTo>
                  <a:lnTo>
                    <a:pt x="0" y="41862"/>
                  </a:lnTo>
                  <a:lnTo>
                    <a:pt x="9694" y="4186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1"/>
            <p:cNvSpPr/>
            <p:nvPr/>
          </p:nvSpPr>
          <p:spPr>
            <a:xfrm>
              <a:off x="860860" y="2428887"/>
              <a:ext cx="103726" cy="645050"/>
            </a:xfrm>
            <a:custGeom>
              <a:avLst/>
              <a:gdLst/>
              <a:ahLst/>
              <a:cxnLst/>
              <a:rect l="l" t="t" r="r" b="b"/>
              <a:pathLst>
                <a:path w="9694" h="25802" extrusionOk="0">
                  <a:moveTo>
                    <a:pt x="0" y="0"/>
                  </a:moveTo>
                  <a:lnTo>
                    <a:pt x="0" y="25802"/>
                  </a:lnTo>
                  <a:lnTo>
                    <a:pt x="9694" y="2580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61"/>
            <p:cNvSpPr/>
            <p:nvPr/>
          </p:nvSpPr>
          <p:spPr>
            <a:xfrm>
              <a:off x="1033875" y="2323975"/>
              <a:ext cx="118200" cy="951300"/>
            </a:xfrm>
            <a:custGeom>
              <a:avLst/>
              <a:gdLst/>
              <a:ahLst/>
              <a:cxnLst/>
              <a:rect l="l" t="t" r="r" b="b"/>
              <a:pathLst>
                <a:path w="4728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4727" y="38052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61"/>
            <p:cNvSpPr/>
            <p:nvPr/>
          </p:nvSpPr>
          <p:spPr>
            <a:xfrm>
              <a:off x="1152050" y="2156375"/>
              <a:ext cx="184475" cy="1118900"/>
            </a:xfrm>
            <a:custGeom>
              <a:avLst/>
              <a:gdLst/>
              <a:ahLst/>
              <a:cxnLst/>
              <a:rect l="l" t="t" r="r" b="b"/>
              <a:pathLst>
                <a:path w="7379" h="44756" extrusionOk="0">
                  <a:moveTo>
                    <a:pt x="0" y="1"/>
                  </a:moveTo>
                  <a:lnTo>
                    <a:pt x="0" y="44756"/>
                  </a:lnTo>
                  <a:lnTo>
                    <a:pt x="7379" y="44756"/>
                  </a:lnTo>
                  <a:lnTo>
                    <a:pt x="7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61"/>
            <p:cNvSpPr/>
            <p:nvPr/>
          </p:nvSpPr>
          <p:spPr>
            <a:xfrm>
              <a:off x="1336500" y="2228725"/>
              <a:ext cx="232725" cy="1046550"/>
            </a:xfrm>
            <a:custGeom>
              <a:avLst/>
              <a:gdLst/>
              <a:ahLst/>
              <a:cxnLst/>
              <a:rect l="l" t="t" r="r" b="b"/>
              <a:pathLst>
                <a:path w="930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9309" y="41862"/>
                  </a:lnTo>
                  <a:lnTo>
                    <a:pt x="93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61"/>
            <p:cNvSpPr/>
            <p:nvPr/>
          </p:nvSpPr>
          <p:spPr>
            <a:xfrm>
              <a:off x="1336502" y="2450553"/>
              <a:ext cx="237531" cy="601710"/>
            </a:xfrm>
            <a:custGeom>
              <a:avLst/>
              <a:gdLst/>
              <a:ahLst/>
              <a:cxnLst/>
              <a:rect l="l" t="t" r="r" b="b"/>
              <a:pathLst>
                <a:path w="4582" h="24066" extrusionOk="0">
                  <a:moveTo>
                    <a:pt x="0" y="0"/>
                  </a:moveTo>
                  <a:lnTo>
                    <a:pt x="0" y="24066"/>
                  </a:lnTo>
                  <a:lnTo>
                    <a:pt x="4582" y="24066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61"/>
            <p:cNvSpPr/>
            <p:nvPr/>
          </p:nvSpPr>
          <p:spPr>
            <a:xfrm>
              <a:off x="1152050" y="2228725"/>
              <a:ext cx="184475" cy="95275"/>
            </a:xfrm>
            <a:custGeom>
              <a:avLst/>
              <a:gdLst/>
              <a:ahLst/>
              <a:cxnLst/>
              <a:rect l="l" t="t" r="r" b="b"/>
              <a:pathLst>
                <a:path w="7379" h="3811" extrusionOk="0">
                  <a:moveTo>
                    <a:pt x="0" y="0"/>
                  </a:moveTo>
                  <a:lnTo>
                    <a:pt x="0" y="3810"/>
                  </a:lnTo>
                  <a:lnTo>
                    <a:pt x="7379" y="3810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61"/>
            <p:cNvSpPr/>
            <p:nvPr/>
          </p:nvSpPr>
          <p:spPr>
            <a:xfrm>
              <a:off x="1152040" y="2715834"/>
              <a:ext cx="184512" cy="358100"/>
            </a:xfrm>
            <a:custGeom>
              <a:avLst/>
              <a:gdLst/>
              <a:ahLst/>
              <a:cxnLst/>
              <a:rect l="l" t="t" r="r" b="b"/>
              <a:pathLst>
                <a:path w="7379" h="14324" extrusionOk="0">
                  <a:moveTo>
                    <a:pt x="0" y="0"/>
                  </a:moveTo>
                  <a:lnTo>
                    <a:pt x="0" y="14324"/>
                  </a:lnTo>
                  <a:lnTo>
                    <a:pt x="7379" y="14324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61"/>
            <p:cNvSpPr/>
            <p:nvPr/>
          </p:nvSpPr>
          <p:spPr>
            <a:xfrm>
              <a:off x="1033875" y="2323977"/>
              <a:ext cx="118200" cy="123025"/>
            </a:xfrm>
            <a:custGeom>
              <a:avLst/>
              <a:gdLst/>
              <a:ahLst/>
              <a:cxnLst/>
              <a:rect l="l" t="t" r="r" b="b"/>
              <a:pathLst>
                <a:path w="4728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4727" y="4920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61"/>
            <p:cNvSpPr/>
            <p:nvPr/>
          </p:nvSpPr>
          <p:spPr>
            <a:xfrm>
              <a:off x="1067650" y="2537402"/>
              <a:ext cx="50650" cy="288175"/>
            </a:xfrm>
            <a:custGeom>
              <a:avLst/>
              <a:gdLst/>
              <a:ahLst/>
              <a:cxnLst/>
              <a:rect l="l" t="t" r="r" b="b"/>
              <a:pathLst>
                <a:path w="2026" h="11527" extrusionOk="0">
                  <a:moveTo>
                    <a:pt x="0" y="0"/>
                  </a:moveTo>
                  <a:lnTo>
                    <a:pt x="0" y="11527"/>
                  </a:lnTo>
                  <a:lnTo>
                    <a:pt x="2026" y="11527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61"/>
            <p:cNvSpPr/>
            <p:nvPr/>
          </p:nvSpPr>
          <p:spPr>
            <a:xfrm>
              <a:off x="1569200" y="2323975"/>
              <a:ext cx="264075" cy="951300"/>
            </a:xfrm>
            <a:custGeom>
              <a:avLst/>
              <a:gdLst/>
              <a:ahLst/>
              <a:cxnLst/>
              <a:rect l="l" t="t" r="r" b="b"/>
              <a:pathLst>
                <a:path w="10563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10563" y="38052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61"/>
            <p:cNvSpPr/>
            <p:nvPr/>
          </p:nvSpPr>
          <p:spPr>
            <a:xfrm>
              <a:off x="1833250" y="2228725"/>
              <a:ext cx="103725" cy="1046550"/>
            </a:xfrm>
            <a:custGeom>
              <a:avLst/>
              <a:gdLst/>
              <a:ahLst/>
              <a:cxnLst/>
              <a:rect l="l" t="t" r="r" b="b"/>
              <a:pathLst>
                <a:path w="414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4148" y="41862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61"/>
            <p:cNvSpPr/>
            <p:nvPr/>
          </p:nvSpPr>
          <p:spPr>
            <a:xfrm>
              <a:off x="1569200" y="2450575"/>
              <a:ext cx="264075" cy="71150"/>
            </a:xfrm>
            <a:custGeom>
              <a:avLst/>
              <a:gdLst/>
              <a:ahLst/>
              <a:cxnLst/>
              <a:rect l="l" t="t" r="r" b="b"/>
              <a:pathLst>
                <a:path w="10563" h="2846" extrusionOk="0">
                  <a:moveTo>
                    <a:pt x="1" y="0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61"/>
            <p:cNvSpPr/>
            <p:nvPr/>
          </p:nvSpPr>
          <p:spPr>
            <a:xfrm>
              <a:off x="1569200" y="2592825"/>
              <a:ext cx="264075" cy="71175"/>
            </a:xfrm>
            <a:custGeom>
              <a:avLst/>
              <a:gdLst/>
              <a:ahLst/>
              <a:cxnLst/>
              <a:rect l="l" t="t" r="r" b="b"/>
              <a:pathLst>
                <a:path w="10563" h="2847" extrusionOk="0">
                  <a:moveTo>
                    <a:pt x="1" y="1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2" name="Google Shape;4322;p61"/>
          <p:cNvGrpSpPr/>
          <p:nvPr/>
        </p:nvGrpSpPr>
        <p:grpSpPr>
          <a:xfrm flipH="1">
            <a:off x="-117865" y="3596586"/>
            <a:ext cx="701505" cy="635200"/>
            <a:chOff x="8817561" y="3596620"/>
            <a:chExt cx="650143" cy="635200"/>
          </a:xfrm>
        </p:grpSpPr>
        <p:grpSp>
          <p:nvGrpSpPr>
            <p:cNvPr id="4323" name="Google Shape;4323;p61"/>
            <p:cNvGrpSpPr/>
            <p:nvPr/>
          </p:nvGrpSpPr>
          <p:grpSpPr>
            <a:xfrm>
              <a:off x="8817561" y="3596620"/>
              <a:ext cx="650143" cy="635200"/>
              <a:chOff x="791550" y="2156375"/>
              <a:chExt cx="1145425" cy="1118900"/>
            </a:xfrm>
          </p:grpSpPr>
          <p:sp>
            <p:nvSpPr>
              <p:cNvPr id="4324" name="Google Shape;4324;p61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61"/>
              <p:cNvSpPr/>
              <p:nvPr/>
            </p:nvSpPr>
            <p:spPr>
              <a:xfrm>
                <a:off x="791550" y="2428875"/>
                <a:ext cx="242350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61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61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61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61"/>
              <p:cNvSpPr/>
              <p:nvPr/>
            </p:nvSpPr>
            <p:spPr>
              <a:xfrm>
                <a:off x="1395600" y="3113700"/>
                <a:ext cx="11455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61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61"/>
              <p:cNvSpPr/>
              <p:nvPr/>
            </p:nvSpPr>
            <p:spPr>
              <a:xfrm>
                <a:off x="1152050" y="2715825"/>
                <a:ext cx="184475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61"/>
              <p:cNvSpPr/>
              <p:nvPr/>
            </p:nvSpPr>
            <p:spPr>
              <a:xfrm>
                <a:off x="1033875" y="2398708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61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61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61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61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37" name="Google Shape;4337;p61"/>
            <p:cNvSpPr/>
            <p:nvPr/>
          </p:nvSpPr>
          <p:spPr>
            <a:xfrm>
              <a:off x="9160419" y="3691769"/>
              <a:ext cx="65019" cy="23290"/>
            </a:xfrm>
            <a:custGeom>
              <a:avLst/>
              <a:gdLst/>
              <a:ahLst/>
              <a:cxnLst/>
              <a:rect l="l" t="t" r="r" b="b"/>
              <a:pathLst>
                <a:path w="4582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4582" y="1640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1"/>
            <p:cNvSpPr/>
            <p:nvPr/>
          </p:nvSpPr>
          <p:spPr>
            <a:xfrm>
              <a:off x="9160419" y="3749744"/>
              <a:ext cx="65019" cy="23290"/>
            </a:xfrm>
            <a:custGeom>
              <a:avLst/>
              <a:gdLst/>
              <a:ahLst/>
              <a:cxnLst/>
              <a:rect l="l" t="t" r="r" b="b"/>
              <a:pathLst>
                <a:path w="4582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4582" y="1640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0" name="Google Shape;4340;p62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41" name="Google Shape;4341;p62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2" name="Google Shape;4342;p62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4343" name="Google Shape;4343;p62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62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62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2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62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62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75" dist="733425" dir="15240000" algn="bl" rotWithShape="0">
                <a:schemeClr val="lt1">
                  <a:alpha val="2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9" name="Google Shape;4349;p62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05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lsamiq Sans"/>
              <a:buNone/>
              <a:defRPr sz="3000" b="1">
                <a:solidFill>
                  <a:schemeClr val="dk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1900" y="1137488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92" r:id="rId3"/>
    <p:sldLayoutId id="2147483698" r:id="rId4"/>
    <p:sldLayoutId id="2147483700" r:id="rId5"/>
    <p:sldLayoutId id="2147483706" r:id="rId6"/>
    <p:sldLayoutId id="2147483707" r:id="rId7"/>
    <p:sldLayoutId id="214748370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173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4" name="Google Shape;4364;p68"/>
          <p:cNvSpPr txBox="1">
            <a:spLocks noGrp="1"/>
          </p:cNvSpPr>
          <p:nvPr>
            <p:ph type="ctrTitle"/>
          </p:nvPr>
        </p:nvSpPr>
        <p:spPr>
          <a:xfrm>
            <a:off x="2477550" y="942475"/>
            <a:ext cx="4188900" cy="23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AskMe</a:t>
            </a:r>
            <a:br>
              <a:rPr lang="hu-HU" sz="1600" dirty="0"/>
            </a:br>
            <a:r>
              <a:rPr lang="hu-HU" sz="1600" dirty="0" err="1">
                <a:solidFill>
                  <a:schemeClr val="accent1"/>
                </a:solidFill>
              </a:rPr>
              <a:t>learn</a:t>
            </a:r>
            <a:r>
              <a:rPr lang="hu-HU" sz="1600" dirty="0">
                <a:solidFill>
                  <a:schemeClr val="accent1"/>
                </a:solidFill>
              </a:rPr>
              <a:t> </a:t>
            </a:r>
            <a:r>
              <a:rPr lang="hu-HU" sz="1600" dirty="0" err="1">
                <a:solidFill>
                  <a:schemeClr val="accent1"/>
                </a:solidFill>
              </a:rPr>
              <a:t>while</a:t>
            </a:r>
            <a:r>
              <a:rPr lang="hu-HU" sz="1600" dirty="0">
                <a:solidFill>
                  <a:schemeClr val="accent1"/>
                </a:solidFill>
              </a:rPr>
              <a:t> playing </a:t>
            </a:r>
            <a:r>
              <a:rPr lang="hu-HU" sz="1600" dirty="0" err="1">
                <a:solidFill>
                  <a:schemeClr val="accent1"/>
                </a:solidFill>
              </a:rPr>
              <a:t>cards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4366" name="Google Shape;4366;p68"/>
          <p:cNvGrpSpPr/>
          <p:nvPr/>
        </p:nvGrpSpPr>
        <p:grpSpPr>
          <a:xfrm>
            <a:off x="1036816" y="1179360"/>
            <a:ext cx="1297909" cy="3336140"/>
            <a:chOff x="808216" y="1179360"/>
            <a:chExt cx="1297909" cy="3336140"/>
          </a:xfrm>
        </p:grpSpPr>
        <p:sp>
          <p:nvSpPr>
            <p:cNvPr id="4367" name="Google Shape;4367;p68"/>
            <p:cNvSpPr/>
            <p:nvPr/>
          </p:nvSpPr>
          <p:spPr>
            <a:xfrm>
              <a:off x="973625" y="4246700"/>
              <a:ext cx="1132500" cy="26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68" name="Google Shape;4368;p68"/>
            <p:cNvGrpSpPr/>
            <p:nvPr/>
          </p:nvGrpSpPr>
          <p:grpSpPr>
            <a:xfrm>
              <a:off x="808216" y="1179360"/>
              <a:ext cx="1278059" cy="3227963"/>
              <a:chOff x="238125" y="1775525"/>
              <a:chExt cx="543300" cy="1372200"/>
            </a:xfrm>
          </p:grpSpPr>
          <p:sp>
            <p:nvSpPr>
              <p:cNvPr id="4369" name="Google Shape;4369;p68"/>
              <p:cNvSpPr/>
              <p:nvPr/>
            </p:nvSpPr>
            <p:spPr>
              <a:xfrm>
                <a:off x="531625" y="2006150"/>
                <a:ext cx="167325" cy="251700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10068" extrusionOk="0">
                    <a:moveTo>
                      <a:pt x="2162" y="1"/>
                    </a:moveTo>
                    <a:cubicBezTo>
                      <a:pt x="2011" y="1"/>
                      <a:pt x="1866" y="139"/>
                      <a:pt x="1757" y="259"/>
                    </a:cubicBezTo>
                    <a:lnTo>
                      <a:pt x="542" y="1751"/>
                    </a:lnTo>
                    <a:cubicBezTo>
                      <a:pt x="331" y="1962"/>
                      <a:pt x="172" y="2226"/>
                      <a:pt x="80" y="2517"/>
                    </a:cubicBezTo>
                    <a:cubicBezTo>
                      <a:pt x="1" y="2873"/>
                      <a:pt x="106" y="3256"/>
                      <a:pt x="212" y="3600"/>
                    </a:cubicBezTo>
                    <a:lnTo>
                      <a:pt x="1704" y="8341"/>
                    </a:lnTo>
                    <a:cubicBezTo>
                      <a:pt x="1810" y="8698"/>
                      <a:pt x="2074" y="9833"/>
                      <a:pt x="2444" y="9939"/>
                    </a:cubicBezTo>
                    <a:cubicBezTo>
                      <a:pt x="2718" y="10014"/>
                      <a:pt x="2935" y="10068"/>
                      <a:pt x="3163" y="10068"/>
                    </a:cubicBezTo>
                    <a:cubicBezTo>
                      <a:pt x="3298" y="10068"/>
                      <a:pt x="3436" y="10049"/>
                      <a:pt x="3593" y="10005"/>
                    </a:cubicBezTo>
                    <a:cubicBezTo>
                      <a:pt x="4227" y="9847"/>
                      <a:pt x="5019" y="9437"/>
                      <a:pt x="5415" y="8909"/>
                    </a:cubicBezTo>
                    <a:cubicBezTo>
                      <a:pt x="5851" y="8341"/>
                      <a:pt x="5851" y="7575"/>
                      <a:pt x="5957" y="6901"/>
                    </a:cubicBezTo>
                    <a:cubicBezTo>
                      <a:pt x="6049" y="6215"/>
                      <a:pt x="6181" y="5502"/>
                      <a:pt x="6261" y="4802"/>
                    </a:cubicBezTo>
                    <a:cubicBezTo>
                      <a:pt x="6300" y="4539"/>
                      <a:pt x="6692" y="1975"/>
                      <a:pt x="6163" y="1975"/>
                    </a:cubicBezTo>
                    <a:cubicBezTo>
                      <a:pt x="6160" y="1975"/>
                      <a:pt x="6158" y="1975"/>
                      <a:pt x="6155" y="1975"/>
                    </a:cubicBezTo>
                    <a:cubicBezTo>
                      <a:pt x="6099" y="1977"/>
                      <a:pt x="6043" y="1977"/>
                      <a:pt x="5987" y="1977"/>
                    </a:cubicBezTo>
                    <a:cubicBezTo>
                      <a:pt x="5502" y="1977"/>
                      <a:pt x="5017" y="1928"/>
                      <a:pt x="4544" y="1857"/>
                    </a:cubicBezTo>
                    <a:cubicBezTo>
                      <a:pt x="4398" y="2345"/>
                      <a:pt x="4134" y="2781"/>
                      <a:pt x="3949" y="3243"/>
                    </a:cubicBezTo>
                    <a:cubicBezTo>
                      <a:pt x="3725" y="3772"/>
                      <a:pt x="3553" y="4339"/>
                      <a:pt x="3355" y="4881"/>
                    </a:cubicBezTo>
                    <a:cubicBezTo>
                      <a:pt x="3302" y="3309"/>
                      <a:pt x="2999" y="1764"/>
                      <a:pt x="2457" y="298"/>
                    </a:cubicBezTo>
                    <a:cubicBezTo>
                      <a:pt x="2431" y="179"/>
                      <a:pt x="2351" y="87"/>
                      <a:pt x="2259" y="21"/>
                    </a:cubicBezTo>
                    <a:cubicBezTo>
                      <a:pt x="2227" y="7"/>
                      <a:pt x="2194" y="1"/>
                      <a:pt x="21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68"/>
              <p:cNvSpPr/>
              <p:nvPr/>
            </p:nvSpPr>
            <p:spPr>
              <a:xfrm>
                <a:off x="632650" y="2079025"/>
                <a:ext cx="58150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859" extrusionOk="0">
                    <a:moveTo>
                      <a:pt x="94" y="1"/>
                    </a:moveTo>
                    <a:cubicBezTo>
                      <a:pt x="76" y="1"/>
                      <a:pt x="57" y="8"/>
                      <a:pt x="40" y="25"/>
                    </a:cubicBezTo>
                    <a:cubicBezTo>
                      <a:pt x="1" y="51"/>
                      <a:pt x="1" y="104"/>
                      <a:pt x="27" y="143"/>
                    </a:cubicBezTo>
                    <a:cubicBezTo>
                      <a:pt x="27" y="154"/>
                      <a:pt x="630" y="858"/>
                      <a:pt x="1516" y="858"/>
                    </a:cubicBezTo>
                    <a:cubicBezTo>
                      <a:pt x="1751" y="858"/>
                      <a:pt x="2005" y="809"/>
                      <a:pt x="2272" y="685"/>
                    </a:cubicBezTo>
                    <a:lnTo>
                      <a:pt x="2286" y="672"/>
                    </a:lnTo>
                    <a:cubicBezTo>
                      <a:pt x="2312" y="645"/>
                      <a:pt x="2325" y="606"/>
                      <a:pt x="2312" y="566"/>
                    </a:cubicBezTo>
                    <a:cubicBezTo>
                      <a:pt x="2292" y="536"/>
                      <a:pt x="2257" y="521"/>
                      <a:pt x="2225" y="521"/>
                    </a:cubicBezTo>
                    <a:cubicBezTo>
                      <a:pt x="2214" y="521"/>
                      <a:pt x="2203" y="523"/>
                      <a:pt x="2193" y="526"/>
                    </a:cubicBezTo>
                    <a:cubicBezTo>
                      <a:pt x="1951" y="639"/>
                      <a:pt x="1723" y="684"/>
                      <a:pt x="1512" y="684"/>
                    </a:cubicBezTo>
                    <a:cubicBezTo>
                      <a:pt x="710" y="684"/>
                      <a:pt x="170" y="38"/>
                      <a:pt x="159" y="38"/>
                    </a:cubicBezTo>
                    <a:cubicBezTo>
                      <a:pt x="144" y="15"/>
                      <a:pt x="120" y="1"/>
                      <a:pt x="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68"/>
              <p:cNvSpPr/>
              <p:nvPr/>
            </p:nvSpPr>
            <p:spPr>
              <a:xfrm>
                <a:off x="670625" y="2070375"/>
                <a:ext cx="927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203" extrusionOk="0">
                    <a:moveTo>
                      <a:pt x="291" y="1"/>
                    </a:moveTo>
                    <a:cubicBezTo>
                      <a:pt x="251" y="1"/>
                      <a:pt x="199" y="27"/>
                      <a:pt x="199" y="80"/>
                    </a:cubicBezTo>
                    <a:lnTo>
                      <a:pt x="1" y="1097"/>
                    </a:lnTo>
                    <a:cubicBezTo>
                      <a:pt x="1" y="1150"/>
                      <a:pt x="27" y="1189"/>
                      <a:pt x="67" y="1203"/>
                    </a:cubicBezTo>
                    <a:cubicBezTo>
                      <a:pt x="93" y="1203"/>
                      <a:pt x="119" y="1203"/>
                      <a:pt x="146" y="1189"/>
                    </a:cubicBezTo>
                    <a:cubicBezTo>
                      <a:pt x="159" y="1163"/>
                      <a:pt x="172" y="1150"/>
                      <a:pt x="172" y="1136"/>
                    </a:cubicBezTo>
                    <a:lnTo>
                      <a:pt x="370" y="106"/>
                    </a:lnTo>
                    <a:cubicBezTo>
                      <a:pt x="370" y="67"/>
                      <a:pt x="344" y="14"/>
                      <a:pt x="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68"/>
              <p:cNvSpPr/>
              <p:nvPr/>
            </p:nvSpPr>
            <p:spPr>
              <a:xfrm>
                <a:off x="648925" y="2075350"/>
                <a:ext cx="10400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04" extrusionOk="0">
                    <a:moveTo>
                      <a:pt x="215" y="0"/>
                    </a:moveTo>
                    <a:cubicBezTo>
                      <a:pt x="103" y="0"/>
                      <a:pt x="1" y="133"/>
                      <a:pt x="89" y="251"/>
                    </a:cubicBezTo>
                    <a:cubicBezTo>
                      <a:pt x="123" y="288"/>
                      <a:pt x="163" y="303"/>
                      <a:pt x="201" y="303"/>
                    </a:cubicBezTo>
                    <a:cubicBezTo>
                      <a:pt x="314" y="303"/>
                      <a:pt x="416" y="171"/>
                      <a:pt x="327" y="53"/>
                    </a:cubicBezTo>
                    <a:cubicBezTo>
                      <a:pt x="293" y="16"/>
                      <a:pt x="254" y="0"/>
                      <a:pt x="2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68"/>
              <p:cNvSpPr/>
              <p:nvPr/>
            </p:nvSpPr>
            <p:spPr>
              <a:xfrm>
                <a:off x="591400" y="2174775"/>
                <a:ext cx="23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712" extrusionOk="0">
                    <a:moveTo>
                      <a:pt x="854" y="1"/>
                    </a:moveTo>
                    <a:cubicBezTo>
                      <a:pt x="842" y="1"/>
                      <a:pt x="830" y="4"/>
                      <a:pt x="819" y="11"/>
                    </a:cubicBezTo>
                    <a:cubicBezTo>
                      <a:pt x="541" y="156"/>
                      <a:pt x="277" y="341"/>
                      <a:pt x="40" y="566"/>
                    </a:cubicBezTo>
                    <a:cubicBezTo>
                      <a:pt x="0" y="592"/>
                      <a:pt x="0" y="658"/>
                      <a:pt x="40" y="685"/>
                    </a:cubicBezTo>
                    <a:cubicBezTo>
                      <a:pt x="53" y="698"/>
                      <a:pt x="66" y="711"/>
                      <a:pt x="79" y="711"/>
                    </a:cubicBezTo>
                    <a:cubicBezTo>
                      <a:pt x="106" y="711"/>
                      <a:pt x="132" y="711"/>
                      <a:pt x="158" y="685"/>
                    </a:cubicBezTo>
                    <a:cubicBezTo>
                      <a:pt x="383" y="487"/>
                      <a:pt x="621" y="315"/>
                      <a:pt x="898" y="170"/>
                    </a:cubicBezTo>
                    <a:cubicBezTo>
                      <a:pt x="938" y="143"/>
                      <a:pt x="951" y="90"/>
                      <a:pt x="938" y="51"/>
                    </a:cubicBezTo>
                    <a:cubicBezTo>
                      <a:pt x="919" y="22"/>
                      <a:pt x="886" y="1"/>
                      <a:pt x="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68"/>
              <p:cNvSpPr/>
              <p:nvPr/>
            </p:nvSpPr>
            <p:spPr>
              <a:xfrm>
                <a:off x="605575" y="2176050"/>
                <a:ext cx="8550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859" extrusionOk="0">
                    <a:moveTo>
                      <a:pt x="207" y="1"/>
                    </a:moveTo>
                    <a:cubicBezTo>
                      <a:pt x="181" y="1"/>
                      <a:pt x="158" y="12"/>
                      <a:pt x="146" y="39"/>
                    </a:cubicBezTo>
                    <a:cubicBezTo>
                      <a:pt x="54" y="277"/>
                      <a:pt x="1" y="528"/>
                      <a:pt x="14" y="779"/>
                    </a:cubicBezTo>
                    <a:cubicBezTo>
                      <a:pt x="14" y="819"/>
                      <a:pt x="41" y="845"/>
                      <a:pt x="80" y="858"/>
                    </a:cubicBezTo>
                    <a:lnTo>
                      <a:pt x="107" y="858"/>
                    </a:lnTo>
                    <a:cubicBezTo>
                      <a:pt x="146" y="858"/>
                      <a:pt x="186" y="819"/>
                      <a:pt x="186" y="766"/>
                    </a:cubicBezTo>
                    <a:cubicBezTo>
                      <a:pt x="173" y="541"/>
                      <a:pt x="225" y="330"/>
                      <a:pt x="305" y="119"/>
                    </a:cubicBezTo>
                    <a:cubicBezTo>
                      <a:pt x="342" y="63"/>
                      <a:pt x="268" y="1"/>
                      <a:pt x="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68"/>
              <p:cNvSpPr/>
              <p:nvPr/>
            </p:nvSpPr>
            <p:spPr>
              <a:xfrm>
                <a:off x="677550" y="2020400"/>
                <a:ext cx="4922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732" extrusionOk="0">
                    <a:moveTo>
                      <a:pt x="1634" y="0"/>
                    </a:moveTo>
                    <a:cubicBezTo>
                      <a:pt x="1346" y="0"/>
                      <a:pt x="898" y="109"/>
                      <a:pt x="397" y="402"/>
                    </a:cubicBezTo>
                    <a:cubicBezTo>
                      <a:pt x="265" y="455"/>
                      <a:pt x="133" y="507"/>
                      <a:pt x="1" y="534"/>
                    </a:cubicBezTo>
                    <a:cubicBezTo>
                      <a:pt x="357" y="547"/>
                      <a:pt x="701" y="613"/>
                      <a:pt x="1044" y="732"/>
                    </a:cubicBezTo>
                    <a:cubicBezTo>
                      <a:pt x="1044" y="732"/>
                      <a:pt x="1969" y="336"/>
                      <a:pt x="1969" y="138"/>
                    </a:cubicBezTo>
                    <a:cubicBezTo>
                      <a:pt x="1963" y="55"/>
                      <a:pt x="1839" y="0"/>
                      <a:pt x="1634" y="0"/>
                    </a:cubicBezTo>
                    <a:close/>
                  </a:path>
                </a:pathLst>
              </a:custGeom>
              <a:solidFill>
                <a:srgbClr val="5A2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68"/>
              <p:cNvSpPr/>
              <p:nvPr/>
            </p:nvSpPr>
            <p:spPr>
              <a:xfrm>
                <a:off x="662700" y="1969350"/>
                <a:ext cx="8850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3540" h="2766" extrusionOk="0">
                    <a:moveTo>
                      <a:pt x="2365" y="1"/>
                    </a:moveTo>
                    <a:cubicBezTo>
                      <a:pt x="2114" y="1"/>
                      <a:pt x="1863" y="67"/>
                      <a:pt x="1651" y="185"/>
                    </a:cubicBezTo>
                    <a:cubicBezTo>
                      <a:pt x="1651" y="185"/>
                      <a:pt x="1350" y="40"/>
                      <a:pt x="1004" y="40"/>
                    </a:cubicBezTo>
                    <a:cubicBezTo>
                      <a:pt x="698" y="40"/>
                      <a:pt x="357" y="154"/>
                      <a:pt x="159" y="582"/>
                    </a:cubicBezTo>
                    <a:cubicBezTo>
                      <a:pt x="1" y="951"/>
                      <a:pt x="1" y="1374"/>
                      <a:pt x="186" y="1744"/>
                    </a:cubicBezTo>
                    <a:cubicBezTo>
                      <a:pt x="331" y="2074"/>
                      <a:pt x="542" y="2378"/>
                      <a:pt x="819" y="2629"/>
                    </a:cubicBezTo>
                    <a:cubicBezTo>
                      <a:pt x="819" y="2629"/>
                      <a:pt x="1164" y="2766"/>
                      <a:pt x="1588" y="2766"/>
                    </a:cubicBezTo>
                    <a:cubicBezTo>
                      <a:pt x="1873" y="2766"/>
                      <a:pt x="2194" y="2704"/>
                      <a:pt x="2470" y="2497"/>
                    </a:cubicBezTo>
                    <a:cubicBezTo>
                      <a:pt x="3540" y="1691"/>
                      <a:pt x="3487" y="899"/>
                      <a:pt x="3065" y="370"/>
                    </a:cubicBezTo>
                    <a:cubicBezTo>
                      <a:pt x="2893" y="146"/>
                      <a:pt x="2642" y="14"/>
                      <a:pt x="23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68"/>
              <p:cNvSpPr/>
              <p:nvPr/>
            </p:nvSpPr>
            <p:spPr>
              <a:xfrm>
                <a:off x="667325" y="1969350"/>
                <a:ext cx="8387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2766" extrusionOk="0">
                    <a:moveTo>
                      <a:pt x="2180" y="1"/>
                    </a:moveTo>
                    <a:lnTo>
                      <a:pt x="2114" y="53"/>
                    </a:lnTo>
                    <a:cubicBezTo>
                      <a:pt x="2114" y="53"/>
                      <a:pt x="2708" y="1031"/>
                      <a:pt x="1902" y="1717"/>
                    </a:cubicBezTo>
                    <a:cubicBezTo>
                      <a:pt x="1643" y="1940"/>
                      <a:pt x="1341" y="2016"/>
                      <a:pt x="1050" y="2016"/>
                    </a:cubicBezTo>
                    <a:cubicBezTo>
                      <a:pt x="615" y="2016"/>
                      <a:pt x="206" y="1847"/>
                      <a:pt x="1" y="1744"/>
                    </a:cubicBezTo>
                    <a:lnTo>
                      <a:pt x="1" y="1744"/>
                    </a:lnTo>
                    <a:cubicBezTo>
                      <a:pt x="146" y="2074"/>
                      <a:pt x="357" y="2378"/>
                      <a:pt x="634" y="2629"/>
                    </a:cubicBezTo>
                    <a:cubicBezTo>
                      <a:pt x="634" y="2629"/>
                      <a:pt x="979" y="2766"/>
                      <a:pt x="1403" y="2766"/>
                    </a:cubicBezTo>
                    <a:cubicBezTo>
                      <a:pt x="1688" y="2766"/>
                      <a:pt x="2009" y="2704"/>
                      <a:pt x="2285" y="2497"/>
                    </a:cubicBezTo>
                    <a:cubicBezTo>
                      <a:pt x="3355" y="1691"/>
                      <a:pt x="3302" y="899"/>
                      <a:pt x="2880" y="370"/>
                    </a:cubicBezTo>
                    <a:cubicBezTo>
                      <a:pt x="2708" y="146"/>
                      <a:pt x="2457" y="14"/>
                      <a:pt x="2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68"/>
              <p:cNvSpPr/>
              <p:nvPr/>
            </p:nvSpPr>
            <p:spPr>
              <a:xfrm>
                <a:off x="679875" y="1943600"/>
                <a:ext cx="24125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322" extrusionOk="0">
                    <a:moveTo>
                      <a:pt x="198" y="0"/>
                    </a:moveTo>
                    <a:lnTo>
                      <a:pt x="0" y="119"/>
                    </a:lnTo>
                    <a:cubicBezTo>
                      <a:pt x="331" y="476"/>
                      <a:pt x="621" y="872"/>
                      <a:pt x="846" y="1308"/>
                    </a:cubicBezTo>
                    <a:lnTo>
                      <a:pt x="964" y="1321"/>
                    </a:lnTo>
                    <a:cubicBezTo>
                      <a:pt x="925" y="780"/>
                      <a:pt x="198" y="0"/>
                      <a:pt x="1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68"/>
              <p:cNvSpPr/>
              <p:nvPr/>
            </p:nvSpPr>
            <p:spPr>
              <a:xfrm>
                <a:off x="680525" y="1935675"/>
                <a:ext cx="4692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639" extrusionOk="0">
                    <a:moveTo>
                      <a:pt x="1678" y="0"/>
                    </a:moveTo>
                    <a:lnTo>
                      <a:pt x="1678" y="0"/>
                    </a:lnTo>
                    <a:cubicBezTo>
                      <a:pt x="1" y="1004"/>
                      <a:pt x="965" y="1638"/>
                      <a:pt x="965" y="1638"/>
                    </a:cubicBezTo>
                    <a:cubicBezTo>
                      <a:pt x="1876" y="1559"/>
                      <a:pt x="1678" y="1"/>
                      <a:pt x="16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68"/>
              <p:cNvSpPr/>
              <p:nvPr/>
            </p:nvSpPr>
            <p:spPr>
              <a:xfrm>
                <a:off x="692750" y="2002850"/>
                <a:ext cx="782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1883" extrusionOk="0">
                    <a:moveTo>
                      <a:pt x="2821" y="0"/>
                    </a:moveTo>
                    <a:cubicBezTo>
                      <a:pt x="2447" y="0"/>
                      <a:pt x="1198" y="1028"/>
                      <a:pt x="634" y="1196"/>
                    </a:cubicBezTo>
                    <a:cubicBezTo>
                      <a:pt x="0" y="1394"/>
                      <a:pt x="674" y="1883"/>
                      <a:pt x="674" y="1883"/>
                    </a:cubicBezTo>
                    <a:cubicBezTo>
                      <a:pt x="674" y="1883"/>
                      <a:pt x="1400" y="1645"/>
                      <a:pt x="1730" y="1223"/>
                    </a:cubicBezTo>
                    <a:cubicBezTo>
                      <a:pt x="2061" y="813"/>
                      <a:pt x="3130" y="338"/>
                      <a:pt x="2906" y="34"/>
                    </a:cubicBezTo>
                    <a:cubicBezTo>
                      <a:pt x="2888" y="11"/>
                      <a:pt x="2859" y="0"/>
                      <a:pt x="2821" y="0"/>
                    </a:cubicBezTo>
                    <a:close/>
                  </a:path>
                </a:pathLst>
              </a:custGeom>
              <a:solidFill>
                <a:srgbClr val="5A2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68"/>
              <p:cNvSpPr/>
              <p:nvPr/>
            </p:nvSpPr>
            <p:spPr>
              <a:xfrm>
                <a:off x="696375" y="2008650"/>
                <a:ext cx="7867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110" extrusionOk="0">
                    <a:moveTo>
                      <a:pt x="2858" y="1"/>
                    </a:moveTo>
                    <a:cubicBezTo>
                      <a:pt x="2589" y="1"/>
                      <a:pt x="2165" y="90"/>
                      <a:pt x="1784" y="264"/>
                    </a:cubicBezTo>
                    <a:cubicBezTo>
                      <a:pt x="1150" y="555"/>
                      <a:pt x="1" y="1109"/>
                      <a:pt x="1" y="1109"/>
                    </a:cubicBezTo>
                    <a:cubicBezTo>
                      <a:pt x="1" y="1109"/>
                      <a:pt x="1150" y="1109"/>
                      <a:pt x="1612" y="806"/>
                    </a:cubicBezTo>
                    <a:cubicBezTo>
                      <a:pt x="2074" y="515"/>
                      <a:pt x="3078" y="317"/>
                      <a:pt x="3131" y="119"/>
                    </a:cubicBezTo>
                    <a:cubicBezTo>
                      <a:pt x="3146" y="40"/>
                      <a:pt x="3036" y="1"/>
                      <a:pt x="2858" y="1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68"/>
              <p:cNvSpPr/>
              <p:nvPr/>
            </p:nvSpPr>
            <p:spPr>
              <a:xfrm>
                <a:off x="644225" y="2015375"/>
                <a:ext cx="137200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2188" extrusionOk="0">
                    <a:moveTo>
                      <a:pt x="5136" y="0"/>
                    </a:moveTo>
                    <a:cubicBezTo>
                      <a:pt x="4870" y="0"/>
                      <a:pt x="4479" y="60"/>
                      <a:pt x="4173" y="141"/>
                    </a:cubicBezTo>
                    <a:cubicBezTo>
                      <a:pt x="3619" y="299"/>
                      <a:pt x="2324" y="642"/>
                      <a:pt x="2324" y="642"/>
                    </a:cubicBezTo>
                    <a:cubicBezTo>
                      <a:pt x="2324" y="642"/>
                      <a:pt x="1903" y="524"/>
                      <a:pt x="1419" y="524"/>
                    </a:cubicBezTo>
                    <a:cubicBezTo>
                      <a:pt x="1217" y="524"/>
                      <a:pt x="1004" y="544"/>
                      <a:pt x="806" y="603"/>
                    </a:cubicBezTo>
                    <a:lnTo>
                      <a:pt x="713" y="642"/>
                    </a:lnTo>
                    <a:lnTo>
                      <a:pt x="687" y="656"/>
                    </a:lnTo>
                    <a:cubicBezTo>
                      <a:pt x="528" y="695"/>
                      <a:pt x="396" y="774"/>
                      <a:pt x="277" y="880"/>
                    </a:cubicBezTo>
                    <a:cubicBezTo>
                      <a:pt x="40" y="1131"/>
                      <a:pt x="0" y="1501"/>
                      <a:pt x="172" y="1791"/>
                    </a:cubicBezTo>
                    <a:cubicBezTo>
                      <a:pt x="238" y="1897"/>
                      <a:pt x="330" y="1976"/>
                      <a:pt x="436" y="2042"/>
                    </a:cubicBezTo>
                    <a:cubicBezTo>
                      <a:pt x="542" y="2095"/>
                      <a:pt x="660" y="2148"/>
                      <a:pt x="779" y="2188"/>
                    </a:cubicBezTo>
                    <a:cubicBezTo>
                      <a:pt x="779" y="2188"/>
                      <a:pt x="2760" y="1871"/>
                      <a:pt x="3381" y="1329"/>
                    </a:cubicBezTo>
                    <a:cubicBezTo>
                      <a:pt x="4002" y="788"/>
                      <a:pt x="5296" y="378"/>
                      <a:pt x="5428" y="141"/>
                    </a:cubicBezTo>
                    <a:cubicBezTo>
                      <a:pt x="5487" y="40"/>
                      <a:pt x="5353" y="0"/>
                      <a:pt x="5136" y="0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68"/>
              <p:cNvSpPr/>
              <p:nvPr/>
            </p:nvSpPr>
            <p:spPr>
              <a:xfrm>
                <a:off x="448100" y="3043050"/>
                <a:ext cx="5020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440" extrusionOk="0">
                    <a:moveTo>
                      <a:pt x="2008" y="0"/>
                    </a:moveTo>
                    <a:lnTo>
                      <a:pt x="0" y="79"/>
                    </a:lnTo>
                    <a:lnTo>
                      <a:pt x="172" y="1440"/>
                    </a:lnTo>
                    <a:lnTo>
                      <a:pt x="1915" y="1440"/>
                    </a:lnTo>
                    <a:lnTo>
                      <a:pt x="2008" y="0"/>
                    </a:ln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68"/>
              <p:cNvSpPr/>
              <p:nvPr/>
            </p:nvSpPr>
            <p:spPr>
              <a:xfrm>
                <a:off x="564325" y="3038075"/>
                <a:ext cx="4887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1639" extrusionOk="0">
                    <a:moveTo>
                      <a:pt x="1875" y="1"/>
                    </a:moveTo>
                    <a:lnTo>
                      <a:pt x="0" y="54"/>
                    </a:lnTo>
                    <a:lnTo>
                      <a:pt x="211" y="1639"/>
                    </a:lnTo>
                    <a:lnTo>
                      <a:pt x="1955" y="1625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68"/>
              <p:cNvSpPr/>
              <p:nvPr/>
            </p:nvSpPr>
            <p:spPr>
              <a:xfrm>
                <a:off x="552750" y="3066725"/>
                <a:ext cx="16972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3240" extrusionOk="0">
                    <a:moveTo>
                      <a:pt x="2346" y="0"/>
                    </a:moveTo>
                    <a:cubicBezTo>
                      <a:pt x="2039" y="0"/>
                      <a:pt x="1644" y="302"/>
                      <a:pt x="1244" y="302"/>
                    </a:cubicBezTo>
                    <a:cubicBezTo>
                      <a:pt x="1066" y="302"/>
                      <a:pt x="887" y="243"/>
                      <a:pt x="714" y="70"/>
                    </a:cubicBezTo>
                    <a:cubicBezTo>
                      <a:pt x="688" y="64"/>
                      <a:pt x="662" y="61"/>
                      <a:pt x="637" y="61"/>
                    </a:cubicBezTo>
                    <a:cubicBezTo>
                      <a:pt x="433" y="61"/>
                      <a:pt x="269" y="241"/>
                      <a:pt x="305" y="453"/>
                    </a:cubicBezTo>
                    <a:cubicBezTo>
                      <a:pt x="305" y="532"/>
                      <a:pt x="291" y="611"/>
                      <a:pt x="278" y="677"/>
                    </a:cubicBezTo>
                    <a:cubicBezTo>
                      <a:pt x="278" y="743"/>
                      <a:pt x="265" y="796"/>
                      <a:pt x="265" y="862"/>
                    </a:cubicBezTo>
                    <a:cubicBezTo>
                      <a:pt x="173" y="1430"/>
                      <a:pt x="1" y="2315"/>
                      <a:pt x="40" y="2870"/>
                    </a:cubicBezTo>
                    <a:cubicBezTo>
                      <a:pt x="40" y="2989"/>
                      <a:pt x="67" y="3121"/>
                      <a:pt x="133" y="3240"/>
                    </a:cubicBezTo>
                    <a:lnTo>
                      <a:pt x="6710" y="3226"/>
                    </a:lnTo>
                    <a:cubicBezTo>
                      <a:pt x="6776" y="3107"/>
                      <a:pt x="6789" y="2975"/>
                      <a:pt x="6763" y="2857"/>
                    </a:cubicBezTo>
                    <a:cubicBezTo>
                      <a:pt x="6697" y="2579"/>
                      <a:pt x="6432" y="2170"/>
                      <a:pt x="5455" y="1760"/>
                    </a:cubicBezTo>
                    <a:cubicBezTo>
                      <a:pt x="4689" y="1443"/>
                      <a:pt x="3804" y="1140"/>
                      <a:pt x="3276" y="664"/>
                    </a:cubicBezTo>
                    <a:cubicBezTo>
                      <a:pt x="2761" y="202"/>
                      <a:pt x="2563" y="70"/>
                      <a:pt x="2563" y="70"/>
                    </a:cubicBezTo>
                    <a:cubicBezTo>
                      <a:pt x="2497" y="20"/>
                      <a:pt x="2425" y="0"/>
                      <a:pt x="2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68"/>
              <p:cNvSpPr/>
              <p:nvPr/>
            </p:nvSpPr>
            <p:spPr>
              <a:xfrm>
                <a:off x="553750" y="3138125"/>
                <a:ext cx="1687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384" extrusionOk="0">
                    <a:moveTo>
                      <a:pt x="6723" y="1"/>
                    </a:moveTo>
                    <a:lnTo>
                      <a:pt x="0" y="14"/>
                    </a:lnTo>
                    <a:cubicBezTo>
                      <a:pt x="0" y="133"/>
                      <a:pt x="27" y="265"/>
                      <a:pt x="93" y="384"/>
                    </a:cubicBezTo>
                    <a:lnTo>
                      <a:pt x="6670" y="370"/>
                    </a:lnTo>
                    <a:cubicBezTo>
                      <a:pt x="6736" y="251"/>
                      <a:pt x="6749" y="119"/>
                      <a:pt x="67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68"/>
              <p:cNvSpPr/>
              <p:nvPr/>
            </p:nvSpPr>
            <p:spPr>
              <a:xfrm>
                <a:off x="559350" y="3083650"/>
                <a:ext cx="22150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2550" extrusionOk="0">
                    <a:moveTo>
                      <a:pt x="27" y="0"/>
                    </a:moveTo>
                    <a:cubicBezTo>
                      <a:pt x="27" y="53"/>
                      <a:pt x="14" y="119"/>
                      <a:pt x="1" y="185"/>
                    </a:cubicBezTo>
                    <a:cubicBezTo>
                      <a:pt x="410" y="502"/>
                      <a:pt x="661" y="978"/>
                      <a:pt x="701" y="1506"/>
                    </a:cubicBezTo>
                    <a:cubicBezTo>
                      <a:pt x="727" y="1889"/>
                      <a:pt x="595" y="2259"/>
                      <a:pt x="344" y="2549"/>
                    </a:cubicBezTo>
                    <a:lnTo>
                      <a:pt x="542" y="2549"/>
                    </a:lnTo>
                    <a:cubicBezTo>
                      <a:pt x="767" y="2246"/>
                      <a:pt x="886" y="1863"/>
                      <a:pt x="859" y="1480"/>
                    </a:cubicBezTo>
                    <a:cubicBezTo>
                      <a:pt x="807" y="885"/>
                      <a:pt x="503" y="344"/>
                      <a:pt x="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68"/>
              <p:cNvSpPr/>
              <p:nvPr/>
            </p:nvSpPr>
            <p:spPr>
              <a:xfrm>
                <a:off x="628125" y="3085225"/>
                <a:ext cx="174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22" extrusionOk="0">
                    <a:moveTo>
                      <a:pt x="578" y="0"/>
                    </a:moveTo>
                    <a:cubicBezTo>
                      <a:pt x="569" y="0"/>
                      <a:pt x="560" y="1"/>
                      <a:pt x="552" y="3"/>
                    </a:cubicBezTo>
                    <a:lnTo>
                      <a:pt x="129" y="109"/>
                    </a:lnTo>
                    <a:cubicBezTo>
                      <a:pt x="1" y="122"/>
                      <a:pt x="22" y="321"/>
                      <a:pt x="144" y="321"/>
                    </a:cubicBezTo>
                    <a:cubicBezTo>
                      <a:pt x="148" y="321"/>
                      <a:pt x="151" y="321"/>
                      <a:pt x="155" y="320"/>
                    </a:cubicBezTo>
                    <a:lnTo>
                      <a:pt x="182" y="320"/>
                    </a:lnTo>
                    <a:lnTo>
                      <a:pt x="591" y="215"/>
                    </a:lnTo>
                    <a:cubicBezTo>
                      <a:pt x="657" y="202"/>
                      <a:pt x="697" y="136"/>
                      <a:pt x="684" y="83"/>
                    </a:cubicBezTo>
                    <a:cubicBezTo>
                      <a:pt x="662" y="28"/>
                      <a:pt x="621" y="0"/>
                      <a:pt x="5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68"/>
              <p:cNvSpPr/>
              <p:nvPr/>
            </p:nvSpPr>
            <p:spPr>
              <a:xfrm>
                <a:off x="619125" y="3076600"/>
                <a:ext cx="169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23" extrusionOk="0">
                    <a:moveTo>
                      <a:pt x="534" y="0"/>
                    </a:moveTo>
                    <a:cubicBezTo>
                      <a:pt x="524" y="0"/>
                      <a:pt x="513" y="2"/>
                      <a:pt x="502" y="5"/>
                    </a:cubicBezTo>
                    <a:lnTo>
                      <a:pt x="93" y="111"/>
                    </a:lnTo>
                    <a:cubicBezTo>
                      <a:pt x="27" y="124"/>
                      <a:pt x="0" y="177"/>
                      <a:pt x="14" y="243"/>
                    </a:cubicBezTo>
                    <a:cubicBezTo>
                      <a:pt x="14" y="282"/>
                      <a:pt x="66" y="322"/>
                      <a:pt x="119" y="322"/>
                    </a:cubicBezTo>
                    <a:lnTo>
                      <a:pt x="146" y="322"/>
                    </a:lnTo>
                    <a:lnTo>
                      <a:pt x="555" y="216"/>
                    </a:lnTo>
                    <a:cubicBezTo>
                      <a:pt x="676" y="180"/>
                      <a:pt x="642" y="0"/>
                      <a:pt x="5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68"/>
              <p:cNvSpPr/>
              <p:nvPr/>
            </p:nvSpPr>
            <p:spPr>
              <a:xfrm>
                <a:off x="639600" y="3091125"/>
                <a:ext cx="172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23" extrusionOk="0">
                    <a:moveTo>
                      <a:pt x="537" y="0"/>
                    </a:moveTo>
                    <a:cubicBezTo>
                      <a:pt x="526" y="0"/>
                      <a:pt x="514" y="2"/>
                      <a:pt x="502" y="5"/>
                    </a:cubicBezTo>
                    <a:lnTo>
                      <a:pt x="93" y="111"/>
                    </a:lnTo>
                    <a:cubicBezTo>
                      <a:pt x="40" y="124"/>
                      <a:pt x="0" y="177"/>
                      <a:pt x="13" y="243"/>
                    </a:cubicBezTo>
                    <a:cubicBezTo>
                      <a:pt x="27" y="283"/>
                      <a:pt x="66" y="322"/>
                      <a:pt x="119" y="322"/>
                    </a:cubicBezTo>
                    <a:lnTo>
                      <a:pt x="145" y="322"/>
                    </a:lnTo>
                    <a:lnTo>
                      <a:pt x="555" y="217"/>
                    </a:lnTo>
                    <a:cubicBezTo>
                      <a:pt x="688" y="180"/>
                      <a:pt x="655" y="0"/>
                      <a:pt x="5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68"/>
              <p:cNvSpPr/>
              <p:nvPr/>
            </p:nvSpPr>
            <p:spPr>
              <a:xfrm>
                <a:off x="649825" y="3096800"/>
                <a:ext cx="1700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320" extrusionOk="0">
                    <a:moveTo>
                      <a:pt x="526" y="0"/>
                    </a:moveTo>
                    <a:cubicBezTo>
                      <a:pt x="519" y="0"/>
                      <a:pt x="511" y="1"/>
                      <a:pt x="502" y="3"/>
                    </a:cubicBezTo>
                    <a:lnTo>
                      <a:pt x="93" y="108"/>
                    </a:lnTo>
                    <a:cubicBezTo>
                      <a:pt x="27" y="122"/>
                      <a:pt x="1" y="174"/>
                      <a:pt x="14" y="240"/>
                    </a:cubicBezTo>
                    <a:cubicBezTo>
                      <a:pt x="27" y="293"/>
                      <a:pt x="67" y="320"/>
                      <a:pt x="119" y="320"/>
                    </a:cubicBezTo>
                    <a:lnTo>
                      <a:pt x="146" y="320"/>
                    </a:lnTo>
                    <a:lnTo>
                      <a:pt x="555" y="214"/>
                    </a:lnTo>
                    <a:cubicBezTo>
                      <a:pt x="679" y="177"/>
                      <a:pt x="640" y="0"/>
                      <a:pt x="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68"/>
              <p:cNvSpPr/>
              <p:nvPr/>
            </p:nvSpPr>
            <p:spPr>
              <a:xfrm>
                <a:off x="660725" y="3102050"/>
                <a:ext cx="165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21" extrusionOk="0">
                    <a:moveTo>
                      <a:pt x="542" y="1"/>
                    </a:moveTo>
                    <a:cubicBezTo>
                      <a:pt x="533" y="1"/>
                      <a:pt x="524" y="2"/>
                      <a:pt x="515" y="4"/>
                    </a:cubicBezTo>
                    <a:lnTo>
                      <a:pt x="106" y="110"/>
                    </a:lnTo>
                    <a:cubicBezTo>
                      <a:pt x="40" y="123"/>
                      <a:pt x="0" y="176"/>
                      <a:pt x="27" y="242"/>
                    </a:cubicBezTo>
                    <a:cubicBezTo>
                      <a:pt x="40" y="295"/>
                      <a:pt x="80" y="321"/>
                      <a:pt x="132" y="321"/>
                    </a:cubicBezTo>
                    <a:cubicBezTo>
                      <a:pt x="132" y="321"/>
                      <a:pt x="146" y="321"/>
                      <a:pt x="159" y="308"/>
                    </a:cubicBezTo>
                    <a:lnTo>
                      <a:pt x="568" y="215"/>
                    </a:lnTo>
                    <a:cubicBezTo>
                      <a:pt x="621" y="189"/>
                      <a:pt x="661" y="136"/>
                      <a:pt x="647" y="83"/>
                    </a:cubicBezTo>
                    <a:cubicBezTo>
                      <a:pt x="625" y="28"/>
                      <a:pt x="585" y="1"/>
                      <a:pt x="5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68"/>
              <p:cNvSpPr/>
              <p:nvPr/>
            </p:nvSpPr>
            <p:spPr>
              <a:xfrm>
                <a:off x="672050" y="3106625"/>
                <a:ext cx="181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324" extrusionOk="0">
                    <a:moveTo>
                      <a:pt x="583" y="1"/>
                    </a:moveTo>
                    <a:cubicBezTo>
                      <a:pt x="573" y="1"/>
                      <a:pt x="562" y="3"/>
                      <a:pt x="551" y="6"/>
                    </a:cubicBezTo>
                    <a:lnTo>
                      <a:pt x="142" y="112"/>
                    </a:lnTo>
                    <a:cubicBezTo>
                      <a:pt x="1" y="124"/>
                      <a:pt x="21" y="323"/>
                      <a:pt x="155" y="323"/>
                    </a:cubicBezTo>
                    <a:cubicBezTo>
                      <a:pt x="159" y="323"/>
                      <a:pt x="164" y="323"/>
                      <a:pt x="168" y="323"/>
                    </a:cubicBezTo>
                    <a:lnTo>
                      <a:pt x="194" y="323"/>
                    </a:lnTo>
                    <a:lnTo>
                      <a:pt x="604" y="217"/>
                    </a:lnTo>
                    <a:cubicBezTo>
                      <a:pt x="725" y="181"/>
                      <a:pt x="691" y="1"/>
                      <a:pt x="5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68"/>
              <p:cNvSpPr/>
              <p:nvPr/>
            </p:nvSpPr>
            <p:spPr>
              <a:xfrm>
                <a:off x="371175" y="2336150"/>
                <a:ext cx="255225" cy="152025"/>
              </a:xfrm>
              <a:custGeom>
                <a:avLst/>
                <a:gdLst/>
                <a:ahLst/>
                <a:cxnLst/>
                <a:rect l="l" t="t" r="r" b="b"/>
                <a:pathLst>
                  <a:path w="10209" h="6081" extrusionOk="0">
                    <a:moveTo>
                      <a:pt x="8690" y="1"/>
                    </a:moveTo>
                    <a:lnTo>
                      <a:pt x="185" y="1810"/>
                    </a:lnTo>
                    <a:cubicBezTo>
                      <a:pt x="185" y="1810"/>
                      <a:pt x="0" y="3620"/>
                      <a:pt x="330" y="4927"/>
                    </a:cubicBezTo>
                    <a:cubicBezTo>
                      <a:pt x="344" y="4993"/>
                      <a:pt x="370" y="5059"/>
                      <a:pt x="383" y="5125"/>
                    </a:cubicBezTo>
                    <a:cubicBezTo>
                      <a:pt x="410" y="5218"/>
                      <a:pt x="436" y="5297"/>
                      <a:pt x="476" y="5389"/>
                    </a:cubicBezTo>
                    <a:cubicBezTo>
                      <a:pt x="674" y="5877"/>
                      <a:pt x="1804" y="6080"/>
                      <a:pt x="3216" y="6080"/>
                    </a:cubicBezTo>
                    <a:cubicBezTo>
                      <a:pt x="3871" y="6080"/>
                      <a:pt x="4585" y="6037"/>
                      <a:pt x="5296" y="5957"/>
                    </a:cubicBezTo>
                    <a:cubicBezTo>
                      <a:pt x="7026" y="5759"/>
                      <a:pt x="8743" y="5336"/>
                      <a:pt x="9496" y="4835"/>
                    </a:cubicBezTo>
                    <a:cubicBezTo>
                      <a:pt x="10209" y="4359"/>
                      <a:pt x="8690" y="1"/>
                      <a:pt x="86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68"/>
              <p:cNvSpPr/>
              <p:nvPr/>
            </p:nvSpPr>
            <p:spPr>
              <a:xfrm>
                <a:off x="506525" y="2428275"/>
                <a:ext cx="130775" cy="614450"/>
              </a:xfrm>
              <a:custGeom>
                <a:avLst/>
                <a:gdLst/>
                <a:ahLst/>
                <a:cxnLst/>
                <a:rect l="l" t="t" r="r" b="b"/>
                <a:pathLst>
                  <a:path w="5231" h="24578" extrusionOk="0">
                    <a:moveTo>
                      <a:pt x="4240" y="1"/>
                    </a:moveTo>
                    <a:lnTo>
                      <a:pt x="3408" y="384"/>
                    </a:lnTo>
                    <a:lnTo>
                      <a:pt x="3210" y="476"/>
                    </a:lnTo>
                    <a:lnTo>
                      <a:pt x="1" y="1955"/>
                    </a:lnTo>
                    <a:lnTo>
                      <a:pt x="41" y="2246"/>
                    </a:lnTo>
                    <a:lnTo>
                      <a:pt x="1454" y="14277"/>
                    </a:lnTo>
                    <a:cubicBezTo>
                      <a:pt x="1137" y="16297"/>
                      <a:pt x="2022" y="24578"/>
                      <a:pt x="2022" y="24578"/>
                    </a:cubicBezTo>
                    <a:lnTo>
                      <a:pt x="4518" y="24499"/>
                    </a:lnTo>
                    <a:lnTo>
                      <a:pt x="5231" y="13524"/>
                    </a:lnTo>
                    <a:cubicBezTo>
                      <a:pt x="5204" y="10341"/>
                      <a:pt x="4861" y="5943"/>
                      <a:pt x="4359" y="1163"/>
                    </a:cubicBezTo>
                    <a:cubicBezTo>
                      <a:pt x="4359" y="1084"/>
                      <a:pt x="4346" y="1004"/>
                      <a:pt x="4333" y="938"/>
                    </a:cubicBezTo>
                    <a:cubicBezTo>
                      <a:pt x="4306" y="687"/>
                      <a:pt x="4280" y="436"/>
                      <a:pt x="4253" y="199"/>
                    </a:cubicBezTo>
                    <a:cubicBezTo>
                      <a:pt x="4253" y="133"/>
                      <a:pt x="4240" y="67"/>
                      <a:pt x="4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68"/>
              <p:cNvSpPr/>
              <p:nvPr/>
            </p:nvSpPr>
            <p:spPr>
              <a:xfrm>
                <a:off x="518100" y="2485675"/>
                <a:ext cx="51525" cy="54847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1939" extrusionOk="0">
                    <a:moveTo>
                      <a:pt x="102" y="0"/>
                    </a:moveTo>
                    <a:cubicBezTo>
                      <a:pt x="50" y="0"/>
                      <a:pt x="0" y="37"/>
                      <a:pt x="0" y="108"/>
                    </a:cubicBezTo>
                    <a:lnTo>
                      <a:pt x="1519" y="11558"/>
                    </a:lnTo>
                    <a:cubicBezTo>
                      <a:pt x="1479" y="11809"/>
                      <a:pt x="977" y="14860"/>
                      <a:pt x="1849" y="21846"/>
                    </a:cubicBezTo>
                    <a:cubicBezTo>
                      <a:pt x="1849" y="21899"/>
                      <a:pt x="1902" y="21938"/>
                      <a:pt x="1955" y="21938"/>
                    </a:cubicBezTo>
                    <a:lnTo>
                      <a:pt x="1968" y="21938"/>
                    </a:lnTo>
                    <a:cubicBezTo>
                      <a:pt x="2021" y="21938"/>
                      <a:pt x="2060" y="21886"/>
                      <a:pt x="2060" y="21820"/>
                    </a:cubicBezTo>
                    <a:cubicBezTo>
                      <a:pt x="1149" y="14582"/>
                      <a:pt x="1730" y="11611"/>
                      <a:pt x="1730" y="11585"/>
                    </a:cubicBezTo>
                    <a:cubicBezTo>
                      <a:pt x="1730" y="11571"/>
                      <a:pt x="1730" y="11558"/>
                      <a:pt x="1730" y="11545"/>
                    </a:cubicBezTo>
                    <a:lnTo>
                      <a:pt x="211" y="82"/>
                    </a:lnTo>
                    <a:cubicBezTo>
                      <a:pt x="193" y="27"/>
                      <a:pt x="147" y="0"/>
                      <a:pt x="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68"/>
              <p:cNvSpPr/>
              <p:nvPr/>
            </p:nvSpPr>
            <p:spPr>
              <a:xfrm>
                <a:off x="563925" y="2390250"/>
                <a:ext cx="51600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2684" extrusionOk="0">
                    <a:moveTo>
                      <a:pt x="117" y="1"/>
                    </a:moveTo>
                    <a:cubicBezTo>
                      <a:pt x="60" y="1"/>
                      <a:pt x="1" y="46"/>
                      <a:pt x="16" y="122"/>
                    </a:cubicBezTo>
                    <a:cubicBezTo>
                      <a:pt x="16" y="175"/>
                      <a:pt x="227" y="1244"/>
                      <a:pt x="914" y="1997"/>
                    </a:cubicBezTo>
                    <a:cubicBezTo>
                      <a:pt x="1059" y="2155"/>
                      <a:pt x="1218" y="2288"/>
                      <a:pt x="1403" y="2406"/>
                    </a:cubicBezTo>
                    <a:cubicBezTo>
                      <a:pt x="1535" y="2499"/>
                      <a:pt x="1680" y="2565"/>
                      <a:pt x="1839" y="2618"/>
                    </a:cubicBezTo>
                    <a:cubicBezTo>
                      <a:pt x="1918" y="2644"/>
                      <a:pt x="1984" y="2671"/>
                      <a:pt x="2063" y="2684"/>
                    </a:cubicBezTo>
                    <a:cubicBezTo>
                      <a:pt x="2063" y="2605"/>
                      <a:pt x="2050" y="2538"/>
                      <a:pt x="2037" y="2459"/>
                    </a:cubicBezTo>
                    <a:lnTo>
                      <a:pt x="1931" y="2433"/>
                    </a:lnTo>
                    <a:cubicBezTo>
                      <a:pt x="1786" y="2380"/>
                      <a:pt x="1640" y="2314"/>
                      <a:pt x="1508" y="2235"/>
                    </a:cubicBezTo>
                    <a:cubicBezTo>
                      <a:pt x="1363" y="2142"/>
                      <a:pt x="1231" y="2023"/>
                      <a:pt x="1112" y="1905"/>
                    </a:cubicBezTo>
                    <a:cubicBezTo>
                      <a:pt x="425" y="1191"/>
                      <a:pt x="214" y="95"/>
                      <a:pt x="214" y="82"/>
                    </a:cubicBezTo>
                    <a:cubicBezTo>
                      <a:pt x="203" y="26"/>
                      <a:pt x="160" y="1"/>
                      <a:pt x="1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68"/>
              <p:cNvSpPr/>
              <p:nvPr/>
            </p:nvSpPr>
            <p:spPr>
              <a:xfrm>
                <a:off x="508525" y="2360275"/>
                <a:ext cx="12900" cy="1155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623" extrusionOk="0">
                    <a:moveTo>
                      <a:pt x="159" y="0"/>
                    </a:moveTo>
                    <a:lnTo>
                      <a:pt x="0" y="26"/>
                    </a:lnTo>
                    <a:cubicBezTo>
                      <a:pt x="0" y="145"/>
                      <a:pt x="27" y="277"/>
                      <a:pt x="40" y="449"/>
                    </a:cubicBezTo>
                    <a:cubicBezTo>
                      <a:pt x="40" y="502"/>
                      <a:pt x="53" y="555"/>
                      <a:pt x="53" y="608"/>
                    </a:cubicBezTo>
                    <a:cubicBezTo>
                      <a:pt x="106" y="1334"/>
                      <a:pt x="211" y="2364"/>
                      <a:pt x="277" y="3421"/>
                    </a:cubicBezTo>
                    <a:cubicBezTo>
                      <a:pt x="291" y="3473"/>
                      <a:pt x="291" y="3526"/>
                      <a:pt x="291" y="3579"/>
                    </a:cubicBezTo>
                    <a:cubicBezTo>
                      <a:pt x="304" y="3909"/>
                      <a:pt x="330" y="4226"/>
                      <a:pt x="344" y="4543"/>
                    </a:cubicBezTo>
                    <a:cubicBezTo>
                      <a:pt x="344" y="4583"/>
                      <a:pt x="383" y="4622"/>
                      <a:pt x="436" y="4622"/>
                    </a:cubicBezTo>
                    <a:cubicBezTo>
                      <a:pt x="476" y="4622"/>
                      <a:pt x="515" y="4583"/>
                      <a:pt x="515" y="4530"/>
                    </a:cubicBezTo>
                    <a:cubicBezTo>
                      <a:pt x="502" y="4213"/>
                      <a:pt x="476" y="3870"/>
                      <a:pt x="449" y="3553"/>
                    </a:cubicBezTo>
                    <a:cubicBezTo>
                      <a:pt x="436" y="3487"/>
                      <a:pt x="436" y="3434"/>
                      <a:pt x="436" y="3381"/>
                    </a:cubicBezTo>
                    <a:cubicBezTo>
                      <a:pt x="370" y="2338"/>
                      <a:pt x="277" y="1307"/>
                      <a:pt x="211" y="581"/>
                    </a:cubicBezTo>
                    <a:cubicBezTo>
                      <a:pt x="211" y="528"/>
                      <a:pt x="198" y="475"/>
                      <a:pt x="198" y="423"/>
                    </a:cubicBezTo>
                    <a:cubicBezTo>
                      <a:pt x="185" y="264"/>
                      <a:pt x="172" y="119"/>
                      <a:pt x="1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68"/>
              <p:cNvSpPr/>
              <p:nvPr/>
            </p:nvSpPr>
            <p:spPr>
              <a:xfrm>
                <a:off x="490700" y="2362575"/>
                <a:ext cx="38300" cy="87975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3519" extrusionOk="0">
                    <a:moveTo>
                      <a:pt x="172" y="0"/>
                    </a:moveTo>
                    <a:lnTo>
                      <a:pt x="0" y="27"/>
                    </a:lnTo>
                    <a:cubicBezTo>
                      <a:pt x="13" y="133"/>
                      <a:pt x="26" y="278"/>
                      <a:pt x="40" y="423"/>
                    </a:cubicBezTo>
                    <a:cubicBezTo>
                      <a:pt x="53" y="476"/>
                      <a:pt x="66" y="529"/>
                      <a:pt x="66" y="595"/>
                    </a:cubicBezTo>
                    <a:cubicBezTo>
                      <a:pt x="158" y="1546"/>
                      <a:pt x="291" y="2866"/>
                      <a:pt x="357" y="3196"/>
                    </a:cubicBezTo>
                    <a:cubicBezTo>
                      <a:pt x="370" y="3315"/>
                      <a:pt x="449" y="3421"/>
                      <a:pt x="555" y="3474"/>
                    </a:cubicBezTo>
                    <a:cubicBezTo>
                      <a:pt x="624" y="3504"/>
                      <a:pt x="693" y="3518"/>
                      <a:pt x="768" y="3518"/>
                    </a:cubicBezTo>
                    <a:cubicBezTo>
                      <a:pt x="793" y="3518"/>
                      <a:pt x="819" y="3517"/>
                      <a:pt x="845" y="3513"/>
                    </a:cubicBezTo>
                    <a:cubicBezTo>
                      <a:pt x="898" y="3513"/>
                      <a:pt x="951" y="3500"/>
                      <a:pt x="1004" y="3487"/>
                    </a:cubicBezTo>
                    <a:cubicBezTo>
                      <a:pt x="1057" y="3474"/>
                      <a:pt x="1123" y="3461"/>
                      <a:pt x="1175" y="3447"/>
                    </a:cubicBezTo>
                    <a:cubicBezTo>
                      <a:pt x="1281" y="3421"/>
                      <a:pt x="1373" y="3381"/>
                      <a:pt x="1479" y="3329"/>
                    </a:cubicBezTo>
                    <a:cubicBezTo>
                      <a:pt x="1519" y="3315"/>
                      <a:pt x="1532" y="3249"/>
                      <a:pt x="1506" y="3210"/>
                    </a:cubicBezTo>
                    <a:cubicBezTo>
                      <a:pt x="1486" y="3180"/>
                      <a:pt x="1451" y="3165"/>
                      <a:pt x="1418" y="3165"/>
                    </a:cubicBezTo>
                    <a:cubicBezTo>
                      <a:pt x="1407" y="3165"/>
                      <a:pt x="1397" y="3167"/>
                      <a:pt x="1387" y="3170"/>
                    </a:cubicBezTo>
                    <a:cubicBezTo>
                      <a:pt x="1307" y="3210"/>
                      <a:pt x="1228" y="3249"/>
                      <a:pt x="1149" y="3276"/>
                    </a:cubicBezTo>
                    <a:cubicBezTo>
                      <a:pt x="1109" y="3289"/>
                      <a:pt x="1043" y="3302"/>
                      <a:pt x="990" y="3315"/>
                    </a:cubicBezTo>
                    <a:cubicBezTo>
                      <a:pt x="931" y="3335"/>
                      <a:pt x="868" y="3345"/>
                      <a:pt x="806" y="3345"/>
                    </a:cubicBezTo>
                    <a:cubicBezTo>
                      <a:pt x="743" y="3345"/>
                      <a:pt x="680" y="3335"/>
                      <a:pt x="621" y="3315"/>
                    </a:cubicBezTo>
                    <a:cubicBezTo>
                      <a:pt x="568" y="3289"/>
                      <a:pt x="528" y="3236"/>
                      <a:pt x="515" y="3170"/>
                    </a:cubicBezTo>
                    <a:cubicBezTo>
                      <a:pt x="449" y="2853"/>
                      <a:pt x="317" y="1519"/>
                      <a:pt x="225" y="568"/>
                    </a:cubicBezTo>
                    <a:cubicBezTo>
                      <a:pt x="225" y="516"/>
                      <a:pt x="211" y="463"/>
                      <a:pt x="211" y="410"/>
                    </a:cubicBezTo>
                    <a:cubicBezTo>
                      <a:pt x="198" y="251"/>
                      <a:pt x="185" y="119"/>
                      <a:pt x="1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68"/>
              <p:cNvSpPr/>
              <p:nvPr/>
            </p:nvSpPr>
            <p:spPr>
              <a:xfrm>
                <a:off x="376125" y="2414250"/>
                <a:ext cx="128450" cy="63080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25232" extrusionOk="0">
                    <a:moveTo>
                      <a:pt x="525" y="0"/>
                    </a:moveTo>
                    <a:cubicBezTo>
                      <a:pt x="321" y="0"/>
                      <a:pt x="142" y="27"/>
                      <a:pt x="0" y="86"/>
                    </a:cubicBezTo>
                    <a:cubicBezTo>
                      <a:pt x="0" y="86"/>
                      <a:pt x="66" y="760"/>
                      <a:pt x="172" y="1803"/>
                    </a:cubicBezTo>
                    <a:lnTo>
                      <a:pt x="185" y="2001"/>
                    </a:lnTo>
                    <a:lnTo>
                      <a:pt x="212" y="2212"/>
                    </a:lnTo>
                    <a:cubicBezTo>
                      <a:pt x="463" y="4827"/>
                      <a:pt x="885" y="9159"/>
                      <a:pt x="1163" y="11246"/>
                    </a:cubicBezTo>
                    <a:cubicBezTo>
                      <a:pt x="1163" y="11246"/>
                      <a:pt x="1123" y="15168"/>
                      <a:pt x="1281" y="18205"/>
                    </a:cubicBezTo>
                    <a:cubicBezTo>
                      <a:pt x="1413" y="21005"/>
                      <a:pt x="2391" y="24386"/>
                      <a:pt x="2536" y="25231"/>
                    </a:cubicBezTo>
                    <a:lnTo>
                      <a:pt x="5124" y="25231"/>
                    </a:lnTo>
                    <a:lnTo>
                      <a:pt x="5138" y="24862"/>
                    </a:lnTo>
                    <a:lnTo>
                      <a:pt x="5098" y="1446"/>
                    </a:lnTo>
                    <a:cubicBezTo>
                      <a:pt x="4306" y="1090"/>
                      <a:pt x="3513" y="760"/>
                      <a:pt x="2694" y="482"/>
                    </a:cubicBezTo>
                    <a:lnTo>
                      <a:pt x="2483" y="403"/>
                    </a:lnTo>
                    <a:lnTo>
                      <a:pt x="2100" y="284"/>
                    </a:lnTo>
                    <a:lnTo>
                      <a:pt x="1889" y="231"/>
                    </a:lnTo>
                    <a:cubicBezTo>
                      <a:pt x="1388" y="93"/>
                      <a:pt x="911" y="0"/>
                      <a:pt x="5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68"/>
              <p:cNvSpPr/>
              <p:nvPr/>
            </p:nvSpPr>
            <p:spPr>
              <a:xfrm>
                <a:off x="395925" y="2475150"/>
                <a:ext cx="53175" cy="56692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2677" extrusionOk="0">
                    <a:moveTo>
                      <a:pt x="104" y="1"/>
                    </a:moveTo>
                    <a:cubicBezTo>
                      <a:pt x="52" y="1"/>
                      <a:pt x="1" y="37"/>
                      <a:pt x="1" y="107"/>
                    </a:cubicBezTo>
                    <a:cubicBezTo>
                      <a:pt x="1" y="173"/>
                      <a:pt x="476" y="6868"/>
                      <a:pt x="714" y="8836"/>
                    </a:cubicBezTo>
                    <a:cubicBezTo>
                      <a:pt x="714" y="9074"/>
                      <a:pt x="582" y="14753"/>
                      <a:pt x="886" y="16813"/>
                    </a:cubicBezTo>
                    <a:cubicBezTo>
                      <a:pt x="1189" y="18886"/>
                      <a:pt x="1902" y="22558"/>
                      <a:pt x="1916" y="22584"/>
                    </a:cubicBezTo>
                    <a:cubicBezTo>
                      <a:pt x="1916" y="22637"/>
                      <a:pt x="1969" y="22676"/>
                      <a:pt x="2021" y="22676"/>
                    </a:cubicBezTo>
                    <a:lnTo>
                      <a:pt x="2035" y="22676"/>
                    </a:lnTo>
                    <a:cubicBezTo>
                      <a:pt x="2101" y="22663"/>
                      <a:pt x="2127" y="22610"/>
                      <a:pt x="2127" y="22558"/>
                    </a:cubicBezTo>
                    <a:cubicBezTo>
                      <a:pt x="2127" y="22518"/>
                      <a:pt x="1401" y="18860"/>
                      <a:pt x="1097" y="16773"/>
                    </a:cubicBezTo>
                    <a:cubicBezTo>
                      <a:pt x="780" y="14700"/>
                      <a:pt x="925" y="8889"/>
                      <a:pt x="925" y="8836"/>
                    </a:cubicBezTo>
                    <a:lnTo>
                      <a:pt x="925" y="8823"/>
                    </a:lnTo>
                    <a:cubicBezTo>
                      <a:pt x="687" y="6868"/>
                      <a:pt x="212" y="159"/>
                      <a:pt x="212" y="93"/>
                    </a:cubicBezTo>
                    <a:cubicBezTo>
                      <a:pt x="199" y="31"/>
                      <a:pt x="151" y="1"/>
                      <a:pt x="1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68"/>
              <p:cNvSpPr/>
              <p:nvPr/>
            </p:nvSpPr>
            <p:spPr>
              <a:xfrm>
                <a:off x="415400" y="3061525"/>
                <a:ext cx="98750" cy="86200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3448" extrusionOk="0">
                    <a:moveTo>
                      <a:pt x="2418" y="1"/>
                    </a:moveTo>
                    <a:cubicBezTo>
                      <a:pt x="1718" y="1"/>
                      <a:pt x="1599" y="133"/>
                      <a:pt x="1480" y="410"/>
                    </a:cubicBezTo>
                    <a:cubicBezTo>
                      <a:pt x="1467" y="436"/>
                      <a:pt x="1322" y="885"/>
                      <a:pt x="1308" y="912"/>
                    </a:cubicBezTo>
                    <a:cubicBezTo>
                      <a:pt x="1163" y="1176"/>
                      <a:pt x="1440" y="1057"/>
                      <a:pt x="701" y="1625"/>
                    </a:cubicBezTo>
                    <a:cubicBezTo>
                      <a:pt x="278" y="1982"/>
                      <a:pt x="14" y="2510"/>
                      <a:pt x="14" y="3078"/>
                    </a:cubicBezTo>
                    <a:cubicBezTo>
                      <a:pt x="1" y="3197"/>
                      <a:pt x="1" y="3329"/>
                      <a:pt x="14" y="3448"/>
                    </a:cubicBezTo>
                    <a:lnTo>
                      <a:pt x="3936" y="3448"/>
                    </a:lnTo>
                    <a:cubicBezTo>
                      <a:pt x="3936" y="3448"/>
                      <a:pt x="3950" y="3368"/>
                      <a:pt x="3950" y="3249"/>
                    </a:cubicBezTo>
                    <a:lnTo>
                      <a:pt x="3950" y="3065"/>
                    </a:lnTo>
                    <a:lnTo>
                      <a:pt x="3950" y="3025"/>
                    </a:lnTo>
                    <a:cubicBezTo>
                      <a:pt x="3950" y="2787"/>
                      <a:pt x="3936" y="2563"/>
                      <a:pt x="3910" y="2338"/>
                    </a:cubicBezTo>
                    <a:cubicBezTo>
                      <a:pt x="3870" y="2114"/>
                      <a:pt x="3818" y="1823"/>
                      <a:pt x="3765" y="1559"/>
                    </a:cubicBezTo>
                    <a:cubicBezTo>
                      <a:pt x="3738" y="1453"/>
                      <a:pt x="3712" y="1348"/>
                      <a:pt x="3686" y="1242"/>
                    </a:cubicBezTo>
                    <a:cubicBezTo>
                      <a:pt x="3646" y="1057"/>
                      <a:pt x="3593" y="872"/>
                      <a:pt x="3540" y="687"/>
                    </a:cubicBezTo>
                    <a:cubicBezTo>
                      <a:pt x="3435" y="450"/>
                      <a:pt x="3355" y="1"/>
                      <a:pt x="2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68"/>
              <p:cNvSpPr/>
              <p:nvPr/>
            </p:nvSpPr>
            <p:spPr>
              <a:xfrm>
                <a:off x="497950" y="3092575"/>
                <a:ext cx="162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2008" extrusionOk="0">
                    <a:moveTo>
                      <a:pt x="384" y="0"/>
                    </a:moveTo>
                    <a:cubicBezTo>
                      <a:pt x="370" y="40"/>
                      <a:pt x="1" y="832"/>
                      <a:pt x="238" y="1492"/>
                    </a:cubicBezTo>
                    <a:cubicBezTo>
                      <a:pt x="318" y="1704"/>
                      <a:pt x="463" y="1889"/>
                      <a:pt x="648" y="2007"/>
                    </a:cubicBezTo>
                    <a:lnTo>
                      <a:pt x="648" y="1823"/>
                    </a:lnTo>
                    <a:lnTo>
                      <a:pt x="648" y="1783"/>
                    </a:lnTo>
                    <a:cubicBezTo>
                      <a:pt x="542" y="1677"/>
                      <a:pt x="463" y="1558"/>
                      <a:pt x="410" y="1413"/>
                    </a:cubicBezTo>
                    <a:cubicBezTo>
                      <a:pt x="265" y="1030"/>
                      <a:pt x="370" y="581"/>
                      <a:pt x="450" y="317"/>
                    </a:cubicBezTo>
                    <a:cubicBezTo>
                      <a:pt x="436" y="211"/>
                      <a:pt x="410" y="106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68"/>
              <p:cNvSpPr/>
              <p:nvPr/>
            </p:nvSpPr>
            <p:spPr>
              <a:xfrm>
                <a:off x="415400" y="3138125"/>
                <a:ext cx="9875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384" extrusionOk="0">
                    <a:moveTo>
                      <a:pt x="3950" y="1"/>
                    </a:moveTo>
                    <a:lnTo>
                      <a:pt x="14" y="14"/>
                    </a:lnTo>
                    <a:cubicBezTo>
                      <a:pt x="1" y="133"/>
                      <a:pt x="1" y="265"/>
                      <a:pt x="14" y="384"/>
                    </a:cubicBezTo>
                    <a:lnTo>
                      <a:pt x="3923" y="384"/>
                    </a:lnTo>
                    <a:cubicBezTo>
                      <a:pt x="3923" y="384"/>
                      <a:pt x="3950" y="225"/>
                      <a:pt x="39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68"/>
              <p:cNvSpPr/>
              <p:nvPr/>
            </p:nvSpPr>
            <p:spPr>
              <a:xfrm>
                <a:off x="451725" y="3085125"/>
                <a:ext cx="310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85" extrusionOk="0">
                    <a:moveTo>
                      <a:pt x="565" y="0"/>
                    </a:moveTo>
                    <a:cubicBezTo>
                      <a:pt x="408" y="0"/>
                      <a:pt x="250" y="17"/>
                      <a:pt x="93" y="47"/>
                    </a:cubicBezTo>
                    <a:cubicBezTo>
                      <a:pt x="40" y="74"/>
                      <a:pt x="1" y="126"/>
                      <a:pt x="14" y="192"/>
                    </a:cubicBezTo>
                    <a:cubicBezTo>
                      <a:pt x="37" y="238"/>
                      <a:pt x="80" y="274"/>
                      <a:pt x="134" y="274"/>
                    </a:cubicBezTo>
                    <a:cubicBezTo>
                      <a:pt x="142" y="274"/>
                      <a:pt x="150" y="273"/>
                      <a:pt x="159" y="272"/>
                    </a:cubicBezTo>
                    <a:cubicBezTo>
                      <a:pt x="304" y="240"/>
                      <a:pt x="449" y="224"/>
                      <a:pt x="594" y="224"/>
                    </a:cubicBezTo>
                    <a:cubicBezTo>
                      <a:pt x="753" y="224"/>
                      <a:pt x="912" y="243"/>
                      <a:pt x="1070" y="285"/>
                    </a:cubicBezTo>
                    <a:lnTo>
                      <a:pt x="1097" y="285"/>
                    </a:lnTo>
                    <a:cubicBezTo>
                      <a:pt x="1216" y="285"/>
                      <a:pt x="1242" y="100"/>
                      <a:pt x="1123" y="74"/>
                    </a:cubicBezTo>
                    <a:cubicBezTo>
                      <a:pt x="937" y="23"/>
                      <a:pt x="751" y="0"/>
                      <a:pt x="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68"/>
              <p:cNvSpPr/>
              <p:nvPr/>
            </p:nvSpPr>
            <p:spPr>
              <a:xfrm>
                <a:off x="453375" y="3074400"/>
                <a:ext cx="310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92" extrusionOk="0">
                    <a:moveTo>
                      <a:pt x="559" y="0"/>
                    </a:moveTo>
                    <a:cubicBezTo>
                      <a:pt x="402" y="0"/>
                      <a:pt x="245" y="17"/>
                      <a:pt x="93" y="53"/>
                    </a:cubicBezTo>
                    <a:cubicBezTo>
                      <a:pt x="27" y="67"/>
                      <a:pt x="1" y="133"/>
                      <a:pt x="14" y="199"/>
                    </a:cubicBezTo>
                    <a:cubicBezTo>
                      <a:pt x="25" y="245"/>
                      <a:pt x="77" y="281"/>
                      <a:pt x="125" y="281"/>
                    </a:cubicBezTo>
                    <a:cubicBezTo>
                      <a:pt x="132" y="281"/>
                      <a:pt x="139" y="280"/>
                      <a:pt x="146" y="278"/>
                    </a:cubicBezTo>
                    <a:cubicBezTo>
                      <a:pt x="285" y="242"/>
                      <a:pt x="427" y="225"/>
                      <a:pt x="568" y="225"/>
                    </a:cubicBezTo>
                    <a:cubicBezTo>
                      <a:pt x="735" y="225"/>
                      <a:pt x="900" y="248"/>
                      <a:pt x="1057" y="291"/>
                    </a:cubicBezTo>
                    <a:lnTo>
                      <a:pt x="1084" y="291"/>
                    </a:lnTo>
                    <a:cubicBezTo>
                      <a:pt x="1216" y="291"/>
                      <a:pt x="1242" y="106"/>
                      <a:pt x="1110" y="67"/>
                    </a:cubicBezTo>
                    <a:cubicBezTo>
                      <a:pt x="931" y="24"/>
                      <a:pt x="745" y="0"/>
                      <a:pt x="5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68"/>
              <p:cNvSpPr/>
              <p:nvPr/>
            </p:nvSpPr>
            <p:spPr>
              <a:xfrm>
                <a:off x="446750" y="3093875"/>
                <a:ext cx="310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92" extrusionOk="0">
                    <a:moveTo>
                      <a:pt x="599" y="0"/>
                    </a:moveTo>
                    <a:cubicBezTo>
                      <a:pt x="442" y="0"/>
                      <a:pt x="285" y="17"/>
                      <a:pt x="134" y="54"/>
                    </a:cubicBezTo>
                    <a:cubicBezTo>
                      <a:pt x="1" y="90"/>
                      <a:pt x="34" y="270"/>
                      <a:pt x="151" y="270"/>
                    </a:cubicBezTo>
                    <a:cubicBezTo>
                      <a:pt x="162" y="270"/>
                      <a:pt x="174" y="268"/>
                      <a:pt x="186" y="265"/>
                    </a:cubicBezTo>
                    <a:cubicBezTo>
                      <a:pt x="318" y="236"/>
                      <a:pt x="449" y="223"/>
                      <a:pt x="580" y="223"/>
                    </a:cubicBezTo>
                    <a:cubicBezTo>
                      <a:pt x="753" y="223"/>
                      <a:pt x="925" y="246"/>
                      <a:pt x="1098" y="291"/>
                    </a:cubicBezTo>
                    <a:lnTo>
                      <a:pt x="1124" y="291"/>
                    </a:lnTo>
                    <a:cubicBezTo>
                      <a:pt x="1177" y="291"/>
                      <a:pt x="1217" y="252"/>
                      <a:pt x="1230" y="212"/>
                    </a:cubicBezTo>
                    <a:cubicBezTo>
                      <a:pt x="1243" y="146"/>
                      <a:pt x="1217" y="80"/>
                      <a:pt x="1151" y="67"/>
                    </a:cubicBezTo>
                    <a:cubicBezTo>
                      <a:pt x="972" y="24"/>
                      <a:pt x="785" y="0"/>
                      <a:pt x="5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68"/>
              <p:cNvSpPr/>
              <p:nvPr/>
            </p:nvSpPr>
            <p:spPr>
              <a:xfrm>
                <a:off x="442825" y="3104000"/>
                <a:ext cx="304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283" extrusionOk="0">
                    <a:moveTo>
                      <a:pt x="581" y="0"/>
                    </a:moveTo>
                    <a:cubicBezTo>
                      <a:pt x="416" y="0"/>
                      <a:pt x="251" y="20"/>
                      <a:pt x="93" y="58"/>
                    </a:cubicBezTo>
                    <a:cubicBezTo>
                      <a:pt x="26" y="71"/>
                      <a:pt x="0" y="137"/>
                      <a:pt x="13" y="190"/>
                    </a:cubicBezTo>
                    <a:cubicBezTo>
                      <a:pt x="24" y="245"/>
                      <a:pt x="72" y="273"/>
                      <a:pt x="118" y="273"/>
                    </a:cubicBezTo>
                    <a:cubicBezTo>
                      <a:pt x="127" y="273"/>
                      <a:pt x="137" y="272"/>
                      <a:pt x="145" y="269"/>
                    </a:cubicBezTo>
                    <a:cubicBezTo>
                      <a:pt x="290" y="238"/>
                      <a:pt x="438" y="221"/>
                      <a:pt x="585" y="221"/>
                    </a:cubicBezTo>
                    <a:cubicBezTo>
                      <a:pt x="746" y="221"/>
                      <a:pt x="905" y="241"/>
                      <a:pt x="1057" y="283"/>
                    </a:cubicBezTo>
                    <a:lnTo>
                      <a:pt x="1083" y="283"/>
                    </a:lnTo>
                    <a:cubicBezTo>
                      <a:pt x="1136" y="283"/>
                      <a:pt x="1175" y="256"/>
                      <a:pt x="1189" y="203"/>
                    </a:cubicBezTo>
                    <a:cubicBezTo>
                      <a:pt x="1215" y="151"/>
                      <a:pt x="1175" y="84"/>
                      <a:pt x="1109" y="71"/>
                    </a:cubicBezTo>
                    <a:cubicBezTo>
                      <a:pt x="938" y="23"/>
                      <a:pt x="759" y="0"/>
                      <a:pt x="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68"/>
              <p:cNvSpPr/>
              <p:nvPr/>
            </p:nvSpPr>
            <p:spPr>
              <a:xfrm>
                <a:off x="380750" y="2408575"/>
                <a:ext cx="6902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2466" extrusionOk="0">
                    <a:moveTo>
                      <a:pt x="2645" y="1"/>
                    </a:moveTo>
                    <a:cubicBezTo>
                      <a:pt x="2602" y="1"/>
                      <a:pt x="2559" y="34"/>
                      <a:pt x="2549" y="75"/>
                    </a:cubicBezTo>
                    <a:cubicBezTo>
                      <a:pt x="2470" y="260"/>
                      <a:pt x="2391" y="445"/>
                      <a:pt x="2298" y="630"/>
                    </a:cubicBezTo>
                    <a:cubicBezTo>
                      <a:pt x="2193" y="815"/>
                      <a:pt x="2087" y="1000"/>
                      <a:pt x="1968" y="1172"/>
                    </a:cubicBezTo>
                    <a:cubicBezTo>
                      <a:pt x="1677" y="1581"/>
                      <a:pt x="1294" y="1990"/>
                      <a:pt x="806" y="2162"/>
                    </a:cubicBezTo>
                    <a:cubicBezTo>
                      <a:pt x="641" y="2223"/>
                      <a:pt x="459" y="2255"/>
                      <a:pt x="279" y="2255"/>
                    </a:cubicBezTo>
                    <a:cubicBezTo>
                      <a:pt x="185" y="2255"/>
                      <a:pt x="91" y="2246"/>
                      <a:pt x="0" y="2228"/>
                    </a:cubicBezTo>
                    <a:lnTo>
                      <a:pt x="0" y="2228"/>
                    </a:lnTo>
                    <a:lnTo>
                      <a:pt x="27" y="2439"/>
                    </a:lnTo>
                    <a:cubicBezTo>
                      <a:pt x="123" y="2457"/>
                      <a:pt x="220" y="2466"/>
                      <a:pt x="317" y="2466"/>
                    </a:cubicBezTo>
                    <a:cubicBezTo>
                      <a:pt x="509" y="2466"/>
                      <a:pt x="700" y="2431"/>
                      <a:pt x="885" y="2360"/>
                    </a:cubicBezTo>
                    <a:cubicBezTo>
                      <a:pt x="1427" y="2162"/>
                      <a:pt x="1836" y="1726"/>
                      <a:pt x="2140" y="1290"/>
                    </a:cubicBezTo>
                    <a:cubicBezTo>
                      <a:pt x="2272" y="1106"/>
                      <a:pt x="2391" y="907"/>
                      <a:pt x="2496" y="696"/>
                    </a:cubicBezTo>
                    <a:cubicBezTo>
                      <a:pt x="2589" y="511"/>
                      <a:pt x="2668" y="326"/>
                      <a:pt x="2747" y="141"/>
                    </a:cubicBezTo>
                    <a:cubicBezTo>
                      <a:pt x="2760" y="89"/>
                      <a:pt x="2734" y="23"/>
                      <a:pt x="2681" y="9"/>
                    </a:cubicBezTo>
                    <a:cubicBezTo>
                      <a:pt x="2670" y="4"/>
                      <a:pt x="2657" y="1"/>
                      <a:pt x="26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68"/>
              <p:cNvSpPr/>
              <p:nvPr/>
            </p:nvSpPr>
            <p:spPr>
              <a:xfrm>
                <a:off x="371175" y="1960100"/>
                <a:ext cx="202750" cy="385975"/>
              </a:xfrm>
              <a:custGeom>
                <a:avLst/>
                <a:gdLst/>
                <a:ahLst/>
                <a:cxnLst/>
                <a:rect l="l" t="t" r="r" b="b"/>
                <a:pathLst>
                  <a:path w="8110" h="15439" extrusionOk="0">
                    <a:moveTo>
                      <a:pt x="3038" y="1"/>
                    </a:moveTo>
                    <a:cubicBezTo>
                      <a:pt x="2853" y="133"/>
                      <a:pt x="2655" y="265"/>
                      <a:pt x="2457" y="357"/>
                    </a:cubicBezTo>
                    <a:lnTo>
                      <a:pt x="2338" y="423"/>
                    </a:lnTo>
                    <a:cubicBezTo>
                      <a:pt x="2245" y="463"/>
                      <a:pt x="2153" y="516"/>
                      <a:pt x="2034" y="555"/>
                    </a:cubicBezTo>
                    <a:cubicBezTo>
                      <a:pt x="1638" y="701"/>
                      <a:pt x="1413" y="661"/>
                      <a:pt x="1281" y="1084"/>
                    </a:cubicBezTo>
                    <a:cubicBezTo>
                      <a:pt x="1162" y="1506"/>
                      <a:pt x="1044" y="1969"/>
                      <a:pt x="938" y="2418"/>
                    </a:cubicBezTo>
                    <a:cubicBezTo>
                      <a:pt x="727" y="3276"/>
                      <a:pt x="555" y="4161"/>
                      <a:pt x="410" y="5046"/>
                    </a:cubicBezTo>
                    <a:cubicBezTo>
                      <a:pt x="132" y="6789"/>
                      <a:pt x="0" y="8559"/>
                      <a:pt x="0" y="10328"/>
                    </a:cubicBezTo>
                    <a:cubicBezTo>
                      <a:pt x="0" y="11372"/>
                      <a:pt x="79" y="12507"/>
                      <a:pt x="740" y="13326"/>
                    </a:cubicBezTo>
                    <a:cubicBezTo>
                      <a:pt x="1400" y="14145"/>
                      <a:pt x="2430" y="14462"/>
                      <a:pt x="3421" y="14726"/>
                    </a:cubicBezTo>
                    <a:cubicBezTo>
                      <a:pt x="4160" y="14924"/>
                      <a:pt x="4913" y="15122"/>
                      <a:pt x="5666" y="15307"/>
                    </a:cubicBezTo>
                    <a:cubicBezTo>
                      <a:pt x="5958" y="15376"/>
                      <a:pt x="6281" y="15438"/>
                      <a:pt x="6589" y="15438"/>
                    </a:cubicBezTo>
                    <a:cubicBezTo>
                      <a:pt x="6935" y="15438"/>
                      <a:pt x="7263" y="15360"/>
                      <a:pt x="7515" y="15122"/>
                    </a:cubicBezTo>
                    <a:cubicBezTo>
                      <a:pt x="7845" y="14805"/>
                      <a:pt x="7871" y="14343"/>
                      <a:pt x="7858" y="13920"/>
                    </a:cubicBezTo>
                    <a:cubicBezTo>
                      <a:pt x="7845" y="13564"/>
                      <a:pt x="7871" y="13194"/>
                      <a:pt x="7898" y="12851"/>
                    </a:cubicBezTo>
                    <a:cubicBezTo>
                      <a:pt x="7964" y="11741"/>
                      <a:pt x="7819" y="10592"/>
                      <a:pt x="7805" y="9483"/>
                    </a:cubicBezTo>
                    <a:cubicBezTo>
                      <a:pt x="7792" y="7238"/>
                      <a:pt x="7871" y="4993"/>
                      <a:pt x="8056" y="2761"/>
                    </a:cubicBezTo>
                    <a:cubicBezTo>
                      <a:pt x="8109" y="2404"/>
                      <a:pt x="8096" y="2035"/>
                      <a:pt x="8017" y="1678"/>
                    </a:cubicBezTo>
                    <a:cubicBezTo>
                      <a:pt x="7832" y="1018"/>
                      <a:pt x="7277" y="991"/>
                      <a:pt x="6722" y="780"/>
                    </a:cubicBezTo>
                    <a:cubicBezTo>
                      <a:pt x="6670" y="767"/>
                      <a:pt x="6617" y="740"/>
                      <a:pt x="6577" y="714"/>
                    </a:cubicBezTo>
                    <a:lnTo>
                      <a:pt x="6471" y="674"/>
                    </a:lnTo>
                    <a:cubicBezTo>
                      <a:pt x="6141" y="529"/>
                      <a:pt x="5864" y="291"/>
                      <a:pt x="5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68"/>
              <p:cNvSpPr/>
              <p:nvPr/>
            </p:nvSpPr>
            <p:spPr>
              <a:xfrm>
                <a:off x="455700" y="2026800"/>
                <a:ext cx="68700" cy="3097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2389" extrusionOk="0">
                    <a:moveTo>
                      <a:pt x="1492" y="0"/>
                    </a:moveTo>
                    <a:lnTo>
                      <a:pt x="938" y="14"/>
                    </a:lnTo>
                    <a:lnTo>
                      <a:pt x="859" y="766"/>
                    </a:lnTo>
                    <a:lnTo>
                      <a:pt x="832" y="1083"/>
                    </a:lnTo>
                    <a:lnTo>
                      <a:pt x="753" y="1797"/>
                    </a:lnTo>
                    <a:lnTo>
                      <a:pt x="726" y="2114"/>
                    </a:lnTo>
                    <a:lnTo>
                      <a:pt x="660" y="2840"/>
                    </a:lnTo>
                    <a:lnTo>
                      <a:pt x="621" y="3157"/>
                    </a:lnTo>
                    <a:lnTo>
                      <a:pt x="555" y="3870"/>
                    </a:lnTo>
                    <a:lnTo>
                      <a:pt x="515" y="4200"/>
                    </a:lnTo>
                    <a:lnTo>
                      <a:pt x="449" y="4913"/>
                    </a:lnTo>
                    <a:lnTo>
                      <a:pt x="410" y="5230"/>
                    </a:lnTo>
                    <a:lnTo>
                      <a:pt x="343" y="5957"/>
                    </a:lnTo>
                    <a:lnTo>
                      <a:pt x="317" y="6274"/>
                    </a:lnTo>
                    <a:lnTo>
                      <a:pt x="238" y="6987"/>
                    </a:lnTo>
                    <a:lnTo>
                      <a:pt x="211" y="7304"/>
                    </a:lnTo>
                    <a:lnTo>
                      <a:pt x="132" y="8030"/>
                    </a:lnTo>
                    <a:lnTo>
                      <a:pt x="106" y="8347"/>
                    </a:lnTo>
                    <a:lnTo>
                      <a:pt x="27" y="9060"/>
                    </a:lnTo>
                    <a:lnTo>
                      <a:pt x="0" y="9377"/>
                    </a:lnTo>
                    <a:lnTo>
                      <a:pt x="0" y="9430"/>
                    </a:lnTo>
                    <a:lnTo>
                      <a:pt x="198" y="9826"/>
                    </a:lnTo>
                    <a:lnTo>
                      <a:pt x="304" y="10011"/>
                    </a:lnTo>
                    <a:lnTo>
                      <a:pt x="528" y="10434"/>
                    </a:lnTo>
                    <a:lnTo>
                      <a:pt x="621" y="10632"/>
                    </a:lnTo>
                    <a:lnTo>
                      <a:pt x="845" y="11054"/>
                    </a:lnTo>
                    <a:lnTo>
                      <a:pt x="938" y="11239"/>
                    </a:lnTo>
                    <a:lnTo>
                      <a:pt x="1162" y="11662"/>
                    </a:lnTo>
                    <a:lnTo>
                      <a:pt x="1255" y="11860"/>
                    </a:lnTo>
                    <a:lnTo>
                      <a:pt x="1532" y="12388"/>
                    </a:lnTo>
                    <a:lnTo>
                      <a:pt x="2100" y="11015"/>
                    </a:lnTo>
                    <a:lnTo>
                      <a:pt x="2298" y="10526"/>
                    </a:lnTo>
                    <a:lnTo>
                      <a:pt x="2747" y="9443"/>
                    </a:lnTo>
                    <a:lnTo>
                      <a:pt x="2747" y="9430"/>
                    </a:lnTo>
                    <a:lnTo>
                      <a:pt x="2721" y="9179"/>
                    </a:lnTo>
                    <a:lnTo>
                      <a:pt x="2641" y="8598"/>
                    </a:lnTo>
                    <a:lnTo>
                      <a:pt x="2602" y="8347"/>
                    </a:lnTo>
                    <a:lnTo>
                      <a:pt x="2523" y="7779"/>
                    </a:lnTo>
                    <a:lnTo>
                      <a:pt x="2496" y="7528"/>
                    </a:lnTo>
                    <a:lnTo>
                      <a:pt x="2417" y="6960"/>
                    </a:lnTo>
                    <a:lnTo>
                      <a:pt x="2390" y="6709"/>
                    </a:lnTo>
                    <a:lnTo>
                      <a:pt x="2311" y="6128"/>
                    </a:lnTo>
                    <a:lnTo>
                      <a:pt x="2272" y="5877"/>
                    </a:lnTo>
                    <a:lnTo>
                      <a:pt x="2192" y="5309"/>
                    </a:lnTo>
                    <a:lnTo>
                      <a:pt x="2166" y="5059"/>
                    </a:lnTo>
                    <a:lnTo>
                      <a:pt x="2087" y="4491"/>
                    </a:lnTo>
                    <a:lnTo>
                      <a:pt x="2047" y="4240"/>
                    </a:lnTo>
                    <a:lnTo>
                      <a:pt x="1981" y="3659"/>
                    </a:lnTo>
                    <a:lnTo>
                      <a:pt x="1941" y="3408"/>
                    </a:lnTo>
                    <a:lnTo>
                      <a:pt x="1862" y="2840"/>
                    </a:lnTo>
                    <a:lnTo>
                      <a:pt x="1836" y="2589"/>
                    </a:lnTo>
                    <a:lnTo>
                      <a:pt x="1757" y="2021"/>
                    </a:lnTo>
                    <a:lnTo>
                      <a:pt x="1717" y="1770"/>
                    </a:lnTo>
                    <a:lnTo>
                      <a:pt x="1651" y="1189"/>
                    </a:lnTo>
                    <a:lnTo>
                      <a:pt x="1611" y="938"/>
                    </a:lnTo>
                    <a:lnTo>
                      <a:pt x="1532" y="370"/>
                    </a:lnTo>
                    <a:lnTo>
                      <a:pt x="1506" y="119"/>
                    </a:lnTo>
                    <a:lnTo>
                      <a:pt x="14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68"/>
              <p:cNvSpPr/>
              <p:nvPr/>
            </p:nvSpPr>
            <p:spPr>
              <a:xfrm>
                <a:off x="342450" y="1973975"/>
                <a:ext cx="2737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0949" h="17499" extrusionOk="0">
                    <a:moveTo>
                      <a:pt x="3183" y="0"/>
                    </a:moveTo>
                    <a:cubicBezTo>
                      <a:pt x="2866" y="119"/>
                      <a:pt x="2536" y="199"/>
                      <a:pt x="2206" y="265"/>
                    </a:cubicBezTo>
                    <a:cubicBezTo>
                      <a:pt x="1030" y="449"/>
                      <a:pt x="357" y="1691"/>
                      <a:pt x="238" y="3711"/>
                    </a:cubicBezTo>
                    <a:cubicBezTo>
                      <a:pt x="172" y="4728"/>
                      <a:pt x="106" y="5692"/>
                      <a:pt x="66" y="6617"/>
                    </a:cubicBezTo>
                    <a:lnTo>
                      <a:pt x="66" y="6802"/>
                    </a:lnTo>
                    <a:cubicBezTo>
                      <a:pt x="0" y="7885"/>
                      <a:pt x="0" y="8981"/>
                      <a:pt x="66" y="10064"/>
                    </a:cubicBezTo>
                    <a:cubicBezTo>
                      <a:pt x="80" y="10288"/>
                      <a:pt x="106" y="10513"/>
                      <a:pt x="119" y="10724"/>
                    </a:cubicBezTo>
                    <a:cubicBezTo>
                      <a:pt x="238" y="11833"/>
                      <a:pt x="661" y="15558"/>
                      <a:pt x="1044" y="16601"/>
                    </a:cubicBezTo>
                    <a:cubicBezTo>
                      <a:pt x="2310" y="17193"/>
                      <a:pt x="3693" y="17498"/>
                      <a:pt x="5088" y="17498"/>
                    </a:cubicBezTo>
                    <a:cubicBezTo>
                      <a:pt x="5250" y="17498"/>
                      <a:pt x="5412" y="17494"/>
                      <a:pt x="5573" y="17486"/>
                    </a:cubicBezTo>
                    <a:lnTo>
                      <a:pt x="7158" y="17301"/>
                    </a:lnTo>
                    <a:cubicBezTo>
                      <a:pt x="8730" y="16997"/>
                      <a:pt x="10103" y="16363"/>
                      <a:pt x="10948" y="15558"/>
                    </a:cubicBezTo>
                    <a:cubicBezTo>
                      <a:pt x="10803" y="14990"/>
                      <a:pt x="10658" y="14263"/>
                      <a:pt x="10513" y="13497"/>
                    </a:cubicBezTo>
                    <a:cubicBezTo>
                      <a:pt x="10473" y="13313"/>
                      <a:pt x="10433" y="13128"/>
                      <a:pt x="10407" y="12943"/>
                    </a:cubicBezTo>
                    <a:cubicBezTo>
                      <a:pt x="10183" y="11781"/>
                      <a:pt x="9998" y="10618"/>
                      <a:pt x="9905" y="9945"/>
                    </a:cubicBezTo>
                    <a:cubicBezTo>
                      <a:pt x="9879" y="9720"/>
                      <a:pt x="9852" y="9496"/>
                      <a:pt x="9826" y="9285"/>
                    </a:cubicBezTo>
                    <a:cubicBezTo>
                      <a:pt x="9800" y="9073"/>
                      <a:pt x="9773" y="8875"/>
                      <a:pt x="9747" y="8677"/>
                    </a:cubicBezTo>
                    <a:cubicBezTo>
                      <a:pt x="9733" y="8439"/>
                      <a:pt x="9707" y="8228"/>
                      <a:pt x="9694" y="8017"/>
                    </a:cubicBezTo>
                    <a:cubicBezTo>
                      <a:pt x="9681" y="7805"/>
                      <a:pt x="9654" y="7555"/>
                      <a:pt x="9654" y="7343"/>
                    </a:cubicBezTo>
                    <a:cubicBezTo>
                      <a:pt x="9641" y="7119"/>
                      <a:pt x="9628" y="6894"/>
                      <a:pt x="9628" y="6670"/>
                    </a:cubicBezTo>
                    <a:cubicBezTo>
                      <a:pt x="9562" y="3751"/>
                      <a:pt x="10103" y="2298"/>
                      <a:pt x="9958" y="1598"/>
                    </a:cubicBezTo>
                    <a:cubicBezTo>
                      <a:pt x="9747" y="542"/>
                      <a:pt x="8769" y="555"/>
                      <a:pt x="7871" y="225"/>
                    </a:cubicBezTo>
                    <a:lnTo>
                      <a:pt x="7832" y="251"/>
                    </a:lnTo>
                    <a:lnTo>
                      <a:pt x="5904" y="8836"/>
                    </a:lnTo>
                    <a:lnTo>
                      <a:pt x="3236" y="14"/>
                    </a:lnTo>
                    <a:lnTo>
                      <a:pt x="31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68"/>
              <p:cNvSpPr/>
              <p:nvPr/>
            </p:nvSpPr>
            <p:spPr>
              <a:xfrm>
                <a:off x="547475" y="2282675"/>
                <a:ext cx="578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150" extrusionOk="0">
                    <a:moveTo>
                      <a:pt x="119" y="1"/>
                    </a:moveTo>
                    <a:lnTo>
                      <a:pt x="1" y="463"/>
                    </a:lnTo>
                    <a:cubicBezTo>
                      <a:pt x="753" y="740"/>
                      <a:pt x="1519" y="978"/>
                      <a:pt x="2312" y="1149"/>
                    </a:cubicBezTo>
                    <a:cubicBezTo>
                      <a:pt x="2272" y="965"/>
                      <a:pt x="2232" y="780"/>
                      <a:pt x="2206" y="595"/>
                    </a:cubicBezTo>
                    <a:cubicBezTo>
                      <a:pt x="1242" y="357"/>
                      <a:pt x="119" y="1"/>
                      <a:pt x="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68"/>
              <p:cNvSpPr/>
              <p:nvPr/>
            </p:nvSpPr>
            <p:spPr>
              <a:xfrm>
                <a:off x="363250" y="2294225"/>
                <a:ext cx="74625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929" extrusionOk="0">
                    <a:moveTo>
                      <a:pt x="2774" y="1"/>
                    </a:moveTo>
                    <a:cubicBezTo>
                      <a:pt x="2774" y="1"/>
                      <a:pt x="872" y="1136"/>
                      <a:pt x="0" y="1467"/>
                    </a:cubicBezTo>
                    <a:lnTo>
                      <a:pt x="264" y="1929"/>
                    </a:lnTo>
                    <a:cubicBezTo>
                      <a:pt x="264" y="1929"/>
                      <a:pt x="1915" y="1176"/>
                      <a:pt x="2985" y="410"/>
                    </a:cubicBezTo>
                    <a:lnTo>
                      <a:pt x="27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68"/>
              <p:cNvSpPr/>
              <p:nvPr/>
            </p:nvSpPr>
            <p:spPr>
              <a:xfrm>
                <a:off x="490025" y="1977975"/>
                <a:ext cx="77625" cy="216900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676" extrusionOk="0">
                    <a:moveTo>
                      <a:pt x="2328" y="0"/>
                    </a:moveTo>
                    <a:cubicBezTo>
                      <a:pt x="2192" y="0"/>
                      <a:pt x="2055" y="30"/>
                      <a:pt x="1929" y="91"/>
                    </a:cubicBezTo>
                    <a:lnTo>
                      <a:pt x="1" y="8676"/>
                    </a:lnTo>
                    <a:lnTo>
                      <a:pt x="1" y="8676"/>
                    </a:lnTo>
                    <a:lnTo>
                      <a:pt x="1599" y="7474"/>
                    </a:lnTo>
                    <a:lnTo>
                      <a:pt x="2338" y="4199"/>
                    </a:lnTo>
                    <a:lnTo>
                      <a:pt x="1678" y="3802"/>
                    </a:lnTo>
                    <a:lnTo>
                      <a:pt x="2668" y="3221"/>
                    </a:lnTo>
                    <a:lnTo>
                      <a:pt x="3104" y="422"/>
                    </a:lnTo>
                    <a:cubicBezTo>
                      <a:pt x="2931" y="148"/>
                      <a:pt x="2632" y="0"/>
                      <a:pt x="2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68"/>
              <p:cNvSpPr/>
              <p:nvPr/>
            </p:nvSpPr>
            <p:spPr>
              <a:xfrm>
                <a:off x="402525" y="1970175"/>
                <a:ext cx="8752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8988" extrusionOk="0">
                    <a:moveTo>
                      <a:pt x="681" y="0"/>
                    </a:moveTo>
                    <a:cubicBezTo>
                      <a:pt x="461" y="0"/>
                      <a:pt x="209" y="84"/>
                      <a:pt x="1" y="377"/>
                    </a:cubicBezTo>
                    <a:lnTo>
                      <a:pt x="608" y="3547"/>
                    </a:lnTo>
                    <a:lnTo>
                      <a:pt x="1599" y="4128"/>
                    </a:lnTo>
                    <a:lnTo>
                      <a:pt x="939" y="4524"/>
                    </a:lnTo>
                    <a:lnTo>
                      <a:pt x="1691" y="7799"/>
                    </a:lnTo>
                    <a:lnTo>
                      <a:pt x="3501" y="8988"/>
                    </a:lnTo>
                    <a:lnTo>
                      <a:pt x="1216" y="152"/>
                    </a:lnTo>
                    <a:cubicBezTo>
                      <a:pt x="1216" y="152"/>
                      <a:pt x="977" y="0"/>
                      <a:pt x="6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68"/>
              <p:cNvSpPr/>
              <p:nvPr/>
            </p:nvSpPr>
            <p:spPr>
              <a:xfrm>
                <a:off x="493325" y="2352475"/>
                <a:ext cx="104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93" extrusionOk="0">
                    <a:moveTo>
                      <a:pt x="205" y="1"/>
                    </a:moveTo>
                    <a:cubicBezTo>
                      <a:pt x="115" y="1"/>
                      <a:pt x="26" y="58"/>
                      <a:pt x="14" y="180"/>
                    </a:cubicBezTo>
                    <a:cubicBezTo>
                      <a:pt x="1" y="286"/>
                      <a:pt x="80" y="391"/>
                      <a:pt x="199" y="391"/>
                    </a:cubicBezTo>
                    <a:cubicBezTo>
                      <a:pt x="207" y="392"/>
                      <a:pt x="214" y="393"/>
                      <a:pt x="222" y="393"/>
                    </a:cubicBezTo>
                    <a:cubicBezTo>
                      <a:pt x="318" y="393"/>
                      <a:pt x="398" y="317"/>
                      <a:pt x="410" y="220"/>
                    </a:cubicBezTo>
                    <a:cubicBezTo>
                      <a:pt x="417" y="78"/>
                      <a:pt x="310" y="1"/>
                      <a:pt x="2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68"/>
              <p:cNvSpPr/>
              <p:nvPr/>
            </p:nvSpPr>
            <p:spPr>
              <a:xfrm>
                <a:off x="489575" y="2316000"/>
                <a:ext cx="1202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99" extrusionOk="0">
                    <a:moveTo>
                      <a:pt x="271" y="0"/>
                    </a:moveTo>
                    <a:cubicBezTo>
                      <a:pt x="30" y="0"/>
                      <a:pt x="1" y="372"/>
                      <a:pt x="256" y="398"/>
                    </a:cubicBezTo>
                    <a:cubicBezTo>
                      <a:pt x="263" y="398"/>
                      <a:pt x="270" y="399"/>
                      <a:pt x="277" y="399"/>
                    </a:cubicBezTo>
                    <a:cubicBezTo>
                      <a:pt x="375" y="399"/>
                      <a:pt x="468" y="312"/>
                      <a:pt x="468" y="213"/>
                    </a:cubicBezTo>
                    <a:cubicBezTo>
                      <a:pt x="481" y="107"/>
                      <a:pt x="402" y="15"/>
                      <a:pt x="296" y="1"/>
                    </a:cubicBezTo>
                    <a:cubicBezTo>
                      <a:pt x="287" y="1"/>
                      <a:pt x="279" y="0"/>
                      <a:pt x="2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68"/>
              <p:cNvSpPr/>
              <p:nvPr/>
            </p:nvSpPr>
            <p:spPr>
              <a:xfrm>
                <a:off x="487800" y="2279700"/>
                <a:ext cx="118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88" extrusionOk="0">
                    <a:moveTo>
                      <a:pt x="258" y="0"/>
                    </a:moveTo>
                    <a:cubicBezTo>
                      <a:pt x="96" y="0"/>
                      <a:pt x="1" y="190"/>
                      <a:pt x="116" y="318"/>
                    </a:cubicBezTo>
                    <a:cubicBezTo>
                      <a:pt x="154" y="366"/>
                      <a:pt x="209" y="388"/>
                      <a:pt x="263" y="388"/>
                    </a:cubicBezTo>
                    <a:cubicBezTo>
                      <a:pt x="357" y="388"/>
                      <a:pt x="451" y="321"/>
                      <a:pt x="459" y="212"/>
                    </a:cubicBezTo>
                    <a:cubicBezTo>
                      <a:pt x="473" y="106"/>
                      <a:pt x="393" y="1"/>
                      <a:pt x="274" y="1"/>
                    </a:cubicBezTo>
                    <a:cubicBezTo>
                      <a:pt x="269" y="0"/>
                      <a:pt x="264" y="0"/>
                      <a:pt x="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68"/>
              <p:cNvSpPr/>
              <p:nvPr/>
            </p:nvSpPr>
            <p:spPr>
              <a:xfrm>
                <a:off x="485825" y="2243050"/>
                <a:ext cx="11500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01" extrusionOk="0">
                    <a:moveTo>
                      <a:pt x="258" y="0"/>
                    </a:moveTo>
                    <a:cubicBezTo>
                      <a:pt x="96" y="0"/>
                      <a:pt x="0" y="190"/>
                      <a:pt x="103" y="331"/>
                    </a:cubicBezTo>
                    <a:cubicBezTo>
                      <a:pt x="145" y="378"/>
                      <a:pt x="200" y="400"/>
                      <a:pt x="254" y="400"/>
                    </a:cubicBezTo>
                    <a:cubicBezTo>
                      <a:pt x="349" y="400"/>
                      <a:pt x="442" y="331"/>
                      <a:pt x="459" y="212"/>
                    </a:cubicBezTo>
                    <a:cubicBezTo>
                      <a:pt x="459" y="106"/>
                      <a:pt x="380" y="14"/>
                      <a:pt x="274" y="1"/>
                    </a:cubicBezTo>
                    <a:cubicBezTo>
                      <a:pt x="269" y="0"/>
                      <a:pt x="263" y="0"/>
                      <a:pt x="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68"/>
              <p:cNvSpPr/>
              <p:nvPr/>
            </p:nvSpPr>
            <p:spPr>
              <a:xfrm>
                <a:off x="483850" y="2206725"/>
                <a:ext cx="114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88" extrusionOk="0">
                    <a:moveTo>
                      <a:pt x="258" y="0"/>
                    </a:moveTo>
                    <a:cubicBezTo>
                      <a:pt x="96" y="0"/>
                      <a:pt x="0" y="190"/>
                      <a:pt x="102" y="318"/>
                    </a:cubicBezTo>
                    <a:cubicBezTo>
                      <a:pt x="146" y="366"/>
                      <a:pt x="201" y="388"/>
                      <a:pt x="255" y="388"/>
                    </a:cubicBezTo>
                    <a:cubicBezTo>
                      <a:pt x="349" y="388"/>
                      <a:pt x="437" y="321"/>
                      <a:pt x="446" y="212"/>
                    </a:cubicBezTo>
                    <a:cubicBezTo>
                      <a:pt x="459" y="107"/>
                      <a:pt x="380" y="1"/>
                      <a:pt x="274" y="1"/>
                    </a:cubicBezTo>
                    <a:cubicBezTo>
                      <a:pt x="269" y="1"/>
                      <a:pt x="263" y="0"/>
                      <a:pt x="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68"/>
              <p:cNvSpPr/>
              <p:nvPr/>
            </p:nvSpPr>
            <p:spPr>
              <a:xfrm>
                <a:off x="580150" y="2085900"/>
                <a:ext cx="14575" cy="1701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6806" extrusionOk="0">
                    <a:moveTo>
                      <a:pt x="173" y="0"/>
                    </a:moveTo>
                    <a:cubicBezTo>
                      <a:pt x="120" y="0"/>
                      <a:pt x="80" y="40"/>
                      <a:pt x="80" y="80"/>
                    </a:cubicBezTo>
                    <a:lnTo>
                      <a:pt x="80" y="159"/>
                    </a:lnTo>
                    <a:cubicBezTo>
                      <a:pt x="41" y="898"/>
                      <a:pt x="14" y="1585"/>
                      <a:pt x="14" y="2232"/>
                    </a:cubicBezTo>
                    <a:cubicBezTo>
                      <a:pt x="14" y="2232"/>
                      <a:pt x="14" y="2246"/>
                      <a:pt x="14" y="2246"/>
                    </a:cubicBezTo>
                    <a:cubicBezTo>
                      <a:pt x="1" y="2998"/>
                      <a:pt x="41" y="3751"/>
                      <a:pt x="107" y="4504"/>
                    </a:cubicBezTo>
                    <a:cubicBezTo>
                      <a:pt x="146" y="4887"/>
                      <a:pt x="186" y="5270"/>
                      <a:pt x="252" y="5653"/>
                    </a:cubicBezTo>
                    <a:cubicBezTo>
                      <a:pt x="278" y="5851"/>
                      <a:pt x="305" y="6036"/>
                      <a:pt x="331" y="6221"/>
                    </a:cubicBezTo>
                    <a:cubicBezTo>
                      <a:pt x="358" y="6406"/>
                      <a:pt x="397" y="6590"/>
                      <a:pt x="450" y="6762"/>
                    </a:cubicBezTo>
                    <a:cubicBezTo>
                      <a:pt x="468" y="6792"/>
                      <a:pt x="496" y="6806"/>
                      <a:pt x="522" y="6806"/>
                    </a:cubicBezTo>
                    <a:cubicBezTo>
                      <a:pt x="554" y="6806"/>
                      <a:pt x="582" y="6785"/>
                      <a:pt x="582" y="6749"/>
                    </a:cubicBezTo>
                    <a:cubicBezTo>
                      <a:pt x="569" y="6551"/>
                      <a:pt x="542" y="6366"/>
                      <a:pt x="503" y="6194"/>
                    </a:cubicBezTo>
                    <a:cubicBezTo>
                      <a:pt x="463" y="5996"/>
                      <a:pt x="437" y="5811"/>
                      <a:pt x="410" y="5613"/>
                    </a:cubicBezTo>
                    <a:cubicBezTo>
                      <a:pt x="344" y="5257"/>
                      <a:pt x="305" y="4887"/>
                      <a:pt x="265" y="4517"/>
                    </a:cubicBezTo>
                    <a:cubicBezTo>
                      <a:pt x="186" y="3777"/>
                      <a:pt x="159" y="3038"/>
                      <a:pt x="146" y="2298"/>
                    </a:cubicBezTo>
                    <a:cubicBezTo>
                      <a:pt x="159" y="2285"/>
                      <a:pt x="173" y="2259"/>
                      <a:pt x="173" y="2232"/>
                    </a:cubicBezTo>
                    <a:cubicBezTo>
                      <a:pt x="173" y="1585"/>
                      <a:pt x="199" y="898"/>
                      <a:pt x="252" y="172"/>
                    </a:cubicBezTo>
                    <a:lnTo>
                      <a:pt x="252" y="93"/>
                    </a:lnTo>
                    <a:cubicBezTo>
                      <a:pt x="252" y="53"/>
                      <a:pt x="212" y="14"/>
                      <a:pt x="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68"/>
              <p:cNvSpPr/>
              <p:nvPr/>
            </p:nvSpPr>
            <p:spPr>
              <a:xfrm>
                <a:off x="415750" y="1775525"/>
                <a:ext cx="140000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4452" extrusionOk="0">
                    <a:moveTo>
                      <a:pt x="3131" y="0"/>
                    </a:moveTo>
                    <a:cubicBezTo>
                      <a:pt x="2441" y="0"/>
                      <a:pt x="2391" y="516"/>
                      <a:pt x="2391" y="516"/>
                    </a:cubicBezTo>
                    <a:cubicBezTo>
                      <a:pt x="2391" y="516"/>
                      <a:pt x="2271" y="75"/>
                      <a:pt x="1886" y="75"/>
                    </a:cubicBezTo>
                    <a:cubicBezTo>
                      <a:pt x="1809" y="75"/>
                      <a:pt x="1723" y="92"/>
                      <a:pt x="1625" y="133"/>
                    </a:cubicBezTo>
                    <a:cubicBezTo>
                      <a:pt x="1294" y="279"/>
                      <a:pt x="1096" y="635"/>
                      <a:pt x="1149" y="1005"/>
                    </a:cubicBezTo>
                    <a:cubicBezTo>
                      <a:pt x="1149" y="1005"/>
                      <a:pt x="1037" y="899"/>
                      <a:pt x="844" y="899"/>
                    </a:cubicBezTo>
                    <a:cubicBezTo>
                      <a:pt x="733" y="899"/>
                      <a:pt x="595" y="934"/>
                      <a:pt x="436" y="1045"/>
                    </a:cubicBezTo>
                    <a:cubicBezTo>
                      <a:pt x="0" y="1362"/>
                      <a:pt x="489" y="2035"/>
                      <a:pt x="489" y="2035"/>
                    </a:cubicBezTo>
                    <a:cubicBezTo>
                      <a:pt x="225" y="2062"/>
                      <a:pt x="40" y="2299"/>
                      <a:pt x="66" y="2563"/>
                    </a:cubicBezTo>
                    <a:cubicBezTo>
                      <a:pt x="53" y="3052"/>
                      <a:pt x="555" y="3237"/>
                      <a:pt x="555" y="3237"/>
                    </a:cubicBezTo>
                    <a:lnTo>
                      <a:pt x="991" y="4452"/>
                    </a:lnTo>
                    <a:lnTo>
                      <a:pt x="5111" y="3739"/>
                    </a:lnTo>
                    <a:lnTo>
                      <a:pt x="5111" y="2088"/>
                    </a:lnTo>
                    <a:cubicBezTo>
                      <a:pt x="5111" y="2088"/>
                      <a:pt x="5600" y="1745"/>
                      <a:pt x="5283" y="1309"/>
                    </a:cubicBezTo>
                    <a:cubicBezTo>
                      <a:pt x="5097" y="1046"/>
                      <a:pt x="4902" y="991"/>
                      <a:pt x="4773" y="991"/>
                    </a:cubicBezTo>
                    <a:cubicBezTo>
                      <a:pt x="4681" y="991"/>
                      <a:pt x="4622" y="1018"/>
                      <a:pt x="4622" y="1018"/>
                    </a:cubicBezTo>
                    <a:cubicBezTo>
                      <a:pt x="4622" y="1018"/>
                      <a:pt x="4821" y="767"/>
                      <a:pt x="4490" y="503"/>
                    </a:cubicBezTo>
                    <a:cubicBezTo>
                      <a:pt x="4395" y="430"/>
                      <a:pt x="4296" y="403"/>
                      <a:pt x="4202" y="403"/>
                    </a:cubicBezTo>
                    <a:cubicBezTo>
                      <a:pt x="3957" y="403"/>
                      <a:pt x="3751" y="582"/>
                      <a:pt x="3751" y="582"/>
                    </a:cubicBezTo>
                    <a:cubicBezTo>
                      <a:pt x="3751" y="582"/>
                      <a:pt x="3922" y="28"/>
                      <a:pt x="3183" y="1"/>
                    </a:cubicBezTo>
                    <a:cubicBezTo>
                      <a:pt x="3165" y="1"/>
                      <a:pt x="3148" y="0"/>
                      <a:pt x="3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68"/>
              <p:cNvSpPr/>
              <p:nvPr/>
            </p:nvSpPr>
            <p:spPr>
              <a:xfrm>
                <a:off x="447775" y="1907950"/>
                <a:ext cx="67375" cy="70025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2801" extrusionOk="0">
                    <a:moveTo>
                      <a:pt x="0" y="0"/>
                    </a:moveTo>
                    <a:lnTo>
                      <a:pt x="0" y="2351"/>
                    </a:lnTo>
                    <a:cubicBezTo>
                      <a:pt x="0" y="2351"/>
                      <a:pt x="651" y="2800"/>
                      <a:pt x="1450" y="2800"/>
                    </a:cubicBezTo>
                    <a:cubicBezTo>
                      <a:pt x="1773" y="2800"/>
                      <a:pt x="2119" y="2727"/>
                      <a:pt x="2457" y="2523"/>
                    </a:cubicBezTo>
                    <a:cubicBezTo>
                      <a:pt x="2536" y="2470"/>
                      <a:pt x="2615" y="2417"/>
                      <a:pt x="2694" y="2351"/>
                    </a:cubicBezTo>
                    <a:lnTo>
                      <a:pt x="2694" y="1677"/>
                    </a:lnTo>
                    <a:lnTo>
                      <a:pt x="2377" y="1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68"/>
              <p:cNvSpPr/>
              <p:nvPr/>
            </p:nvSpPr>
            <p:spPr>
              <a:xfrm>
                <a:off x="465600" y="1934675"/>
                <a:ext cx="49550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454" extrusionOk="0">
                    <a:moveTo>
                      <a:pt x="0" y="1"/>
                    </a:moveTo>
                    <a:cubicBezTo>
                      <a:pt x="0" y="1"/>
                      <a:pt x="740" y="1057"/>
                      <a:pt x="1744" y="1454"/>
                    </a:cubicBezTo>
                    <a:cubicBezTo>
                      <a:pt x="1823" y="1401"/>
                      <a:pt x="1902" y="1348"/>
                      <a:pt x="1981" y="1282"/>
                    </a:cubicBezTo>
                    <a:lnTo>
                      <a:pt x="1981" y="608"/>
                    </a:lnTo>
                    <a:lnTo>
                      <a:pt x="1651" y="39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68"/>
              <p:cNvSpPr/>
              <p:nvPr/>
            </p:nvSpPr>
            <p:spPr>
              <a:xfrm>
                <a:off x="517425" y="1811525"/>
                <a:ext cx="42300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864" extrusionOk="0">
                    <a:moveTo>
                      <a:pt x="40" y="1"/>
                    </a:moveTo>
                    <a:cubicBezTo>
                      <a:pt x="1" y="448"/>
                      <a:pt x="1087" y="1863"/>
                      <a:pt x="1097" y="1863"/>
                    </a:cubicBezTo>
                    <a:cubicBezTo>
                      <a:pt x="1097" y="1863"/>
                      <a:pt x="1097" y="1863"/>
                      <a:pt x="1097" y="1863"/>
                    </a:cubicBezTo>
                    <a:cubicBezTo>
                      <a:pt x="1691" y="146"/>
                      <a:pt x="40" y="1"/>
                      <a:pt x="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68"/>
              <p:cNvSpPr/>
              <p:nvPr/>
            </p:nvSpPr>
            <p:spPr>
              <a:xfrm>
                <a:off x="536250" y="1869450"/>
                <a:ext cx="20125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450" extrusionOk="0">
                    <a:moveTo>
                      <a:pt x="351" y="1"/>
                    </a:moveTo>
                    <a:cubicBezTo>
                      <a:pt x="171" y="1"/>
                      <a:pt x="1" y="206"/>
                      <a:pt x="1" y="206"/>
                    </a:cubicBezTo>
                    <a:lnTo>
                      <a:pt x="67" y="1434"/>
                    </a:lnTo>
                    <a:cubicBezTo>
                      <a:pt x="109" y="1445"/>
                      <a:pt x="149" y="1450"/>
                      <a:pt x="188" y="1450"/>
                    </a:cubicBezTo>
                    <a:cubicBezTo>
                      <a:pt x="682" y="1450"/>
                      <a:pt x="804" y="623"/>
                      <a:pt x="608" y="206"/>
                    </a:cubicBezTo>
                    <a:cubicBezTo>
                      <a:pt x="533" y="52"/>
                      <a:pt x="441" y="1"/>
                      <a:pt x="351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68"/>
              <p:cNvSpPr/>
              <p:nvPr/>
            </p:nvSpPr>
            <p:spPr>
              <a:xfrm>
                <a:off x="439500" y="1807825"/>
                <a:ext cx="107000" cy="141750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5670" extrusionOk="0">
                    <a:moveTo>
                      <a:pt x="2223" y="1"/>
                    </a:moveTo>
                    <a:cubicBezTo>
                      <a:pt x="1959" y="1"/>
                      <a:pt x="1682" y="28"/>
                      <a:pt x="1401" y="83"/>
                    </a:cubicBezTo>
                    <a:cubicBezTo>
                      <a:pt x="1" y="347"/>
                      <a:pt x="186" y="1826"/>
                      <a:pt x="186" y="1826"/>
                    </a:cubicBezTo>
                    <a:lnTo>
                      <a:pt x="226" y="2645"/>
                    </a:lnTo>
                    <a:lnTo>
                      <a:pt x="318" y="4177"/>
                    </a:lnTo>
                    <a:lnTo>
                      <a:pt x="331" y="4481"/>
                    </a:lnTo>
                    <a:cubicBezTo>
                      <a:pt x="384" y="4533"/>
                      <a:pt x="1374" y="5669"/>
                      <a:pt x="2827" y="5669"/>
                    </a:cubicBezTo>
                    <a:cubicBezTo>
                      <a:pt x="4280" y="5669"/>
                      <a:pt x="4280" y="4269"/>
                      <a:pt x="4280" y="4269"/>
                    </a:cubicBezTo>
                    <a:lnTo>
                      <a:pt x="4267" y="3147"/>
                    </a:lnTo>
                    <a:lnTo>
                      <a:pt x="4254" y="2790"/>
                    </a:lnTo>
                    <a:lnTo>
                      <a:pt x="4201" y="1311"/>
                    </a:lnTo>
                    <a:cubicBezTo>
                      <a:pt x="4174" y="1034"/>
                      <a:pt x="4055" y="783"/>
                      <a:pt x="3871" y="571"/>
                    </a:cubicBezTo>
                    <a:cubicBezTo>
                      <a:pt x="3517" y="189"/>
                      <a:pt x="2914" y="1"/>
                      <a:pt x="2223" y="1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68"/>
              <p:cNvSpPr/>
              <p:nvPr/>
            </p:nvSpPr>
            <p:spPr>
              <a:xfrm>
                <a:off x="447425" y="1905625"/>
                <a:ext cx="1192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569" extrusionOk="0">
                    <a:moveTo>
                      <a:pt x="476" y="1"/>
                    </a:moveTo>
                    <a:lnTo>
                      <a:pt x="476" y="1"/>
                    </a:lnTo>
                    <a:cubicBezTo>
                      <a:pt x="344" y="133"/>
                      <a:pt x="173" y="225"/>
                      <a:pt x="1" y="265"/>
                    </a:cubicBezTo>
                    <a:lnTo>
                      <a:pt x="14" y="569"/>
                    </a:lnTo>
                    <a:cubicBezTo>
                      <a:pt x="278" y="437"/>
                      <a:pt x="476" y="14"/>
                      <a:pt x="476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68"/>
              <p:cNvSpPr/>
              <p:nvPr/>
            </p:nvSpPr>
            <p:spPr>
              <a:xfrm>
                <a:off x="453050" y="1874925"/>
                <a:ext cx="9940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079" extrusionOk="0">
                    <a:moveTo>
                      <a:pt x="423" y="0"/>
                    </a:moveTo>
                    <a:lnTo>
                      <a:pt x="0" y="344"/>
                    </a:lnTo>
                    <a:cubicBezTo>
                      <a:pt x="14" y="912"/>
                      <a:pt x="106" y="1480"/>
                      <a:pt x="304" y="2021"/>
                    </a:cubicBezTo>
                    <a:cubicBezTo>
                      <a:pt x="539" y="2716"/>
                      <a:pt x="1375" y="3079"/>
                      <a:pt x="2182" y="3079"/>
                    </a:cubicBezTo>
                    <a:cubicBezTo>
                      <a:pt x="2418" y="3079"/>
                      <a:pt x="2651" y="3048"/>
                      <a:pt x="2866" y="2985"/>
                    </a:cubicBezTo>
                    <a:cubicBezTo>
                      <a:pt x="3830" y="2721"/>
                      <a:pt x="3976" y="859"/>
                      <a:pt x="3712" y="661"/>
                    </a:cubicBezTo>
                    <a:cubicBezTo>
                      <a:pt x="3571" y="565"/>
                      <a:pt x="3397" y="534"/>
                      <a:pt x="3229" y="534"/>
                    </a:cubicBezTo>
                    <a:cubicBezTo>
                      <a:pt x="2911" y="534"/>
                      <a:pt x="2615" y="648"/>
                      <a:pt x="2615" y="648"/>
                    </a:cubicBezTo>
                    <a:cubicBezTo>
                      <a:pt x="2426" y="556"/>
                      <a:pt x="2214" y="518"/>
                      <a:pt x="1998" y="518"/>
                    </a:cubicBezTo>
                    <a:cubicBezTo>
                      <a:pt x="1747" y="518"/>
                      <a:pt x="1489" y="569"/>
                      <a:pt x="1255" y="648"/>
                    </a:cubicBezTo>
                    <a:cubicBezTo>
                      <a:pt x="1220" y="658"/>
                      <a:pt x="1185" y="663"/>
                      <a:pt x="1151" y="663"/>
                    </a:cubicBezTo>
                    <a:cubicBezTo>
                      <a:pt x="749" y="663"/>
                      <a:pt x="423" y="0"/>
                      <a:pt x="4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68"/>
              <p:cNvSpPr/>
              <p:nvPr/>
            </p:nvSpPr>
            <p:spPr>
              <a:xfrm>
                <a:off x="474175" y="1877900"/>
                <a:ext cx="234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939" h="371" extrusionOk="0">
                    <a:moveTo>
                      <a:pt x="476" y="0"/>
                    </a:moveTo>
                    <a:cubicBezTo>
                      <a:pt x="212" y="0"/>
                      <a:pt x="1" y="80"/>
                      <a:pt x="1" y="185"/>
                    </a:cubicBezTo>
                    <a:cubicBezTo>
                      <a:pt x="1" y="278"/>
                      <a:pt x="212" y="370"/>
                      <a:pt x="476" y="370"/>
                    </a:cubicBezTo>
                    <a:cubicBezTo>
                      <a:pt x="727" y="370"/>
                      <a:pt x="938" y="278"/>
                      <a:pt x="938" y="185"/>
                    </a:cubicBezTo>
                    <a:cubicBezTo>
                      <a:pt x="938" y="80"/>
                      <a:pt x="727" y="0"/>
                      <a:pt x="476" y="0"/>
                    </a:cubicBezTo>
                    <a:close/>
                  </a:path>
                </a:pathLst>
              </a:custGeom>
              <a:solidFill>
                <a:srgbClr val="5A2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68"/>
              <p:cNvSpPr/>
              <p:nvPr/>
            </p:nvSpPr>
            <p:spPr>
              <a:xfrm>
                <a:off x="530975" y="1877325"/>
                <a:ext cx="14875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80" extrusionOk="0">
                    <a:moveTo>
                      <a:pt x="524" y="0"/>
                    </a:moveTo>
                    <a:cubicBezTo>
                      <a:pt x="505" y="0"/>
                      <a:pt x="489" y="4"/>
                      <a:pt x="476" y="10"/>
                    </a:cubicBezTo>
                    <a:cubicBezTo>
                      <a:pt x="212" y="10"/>
                      <a:pt x="0" y="89"/>
                      <a:pt x="0" y="195"/>
                    </a:cubicBezTo>
                    <a:cubicBezTo>
                      <a:pt x="0" y="301"/>
                      <a:pt x="212" y="380"/>
                      <a:pt x="476" y="380"/>
                    </a:cubicBezTo>
                    <a:lnTo>
                      <a:pt x="595" y="380"/>
                    </a:lnTo>
                    <a:lnTo>
                      <a:pt x="581" y="10"/>
                    </a:lnTo>
                    <a:cubicBezTo>
                      <a:pt x="561" y="4"/>
                      <a:pt x="542" y="0"/>
                      <a:pt x="524" y="0"/>
                    </a:cubicBezTo>
                    <a:close/>
                  </a:path>
                </a:pathLst>
              </a:custGeom>
              <a:solidFill>
                <a:srgbClr val="5A2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68"/>
              <p:cNvSpPr/>
              <p:nvPr/>
            </p:nvSpPr>
            <p:spPr>
              <a:xfrm>
                <a:off x="490350" y="1862050"/>
                <a:ext cx="6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503" extrusionOk="0">
                    <a:moveTo>
                      <a:pt x="133" y="0"/>
                    </a:moveTo>
                    <a:cubicBezTo>
                      <a:pt x="54" y="0"/>
                      <a:pt x="1" y="106"/>
                      <a:pt x="1" y="251"/>
                    </a:cubicBezTo>
                    <a:cubicBezTo>
                      <a:pt x="1" y="397"/>
                      <a:pt x="54" y="502"/>
                      <a:pt x="133" y="502"/>
                    </a:cubicBezTo>
                    <a:cubicBezTo>
                      <a:pt x="212" y="502"/>
                      <a:pt x="278" y="397"/>
                      <a:pt x="278" y="251"/>
                    </a:cubicBezTo>
                    <a:cubicBezTo>
                      <a:pt x="278" y="106"/>
                      <a:pt x="21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68"/>
              <p:cNvSpPr/>
              <p:nvPr/>
            </p:nvSpPr>
            <p:spPr>
              <a:xfrm>
                <a:off x="525025" y="1861725"/>
                <a:ext cx="6950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16" extrusionOk="0">
                    <a:moveTo>
                      <a:pt x="146" y="0"/>
                    </a:moveTo>
                    <a:cubicBezTo>
                      <a:pt x="67" y="0"/>
                      <a:pt x="0" y="119"/>
                      <a:pt x="0" y="264"/>
                    </a:cubicBezTo>
                    <a:cubicBezTo>
                      <a:pt x="0" y="396"/>
                      <a:pt x="67" y="515"/>
                      <a:pt x="146" y="515"/>
                    </a:cubicBezTo>
                    <a:cubicBezTo>
                      <a:pt x="225" y="515"/>
                      <a:pt x="278" y="396"/>
                      <a:pt x="278" y="264"/>
                    </a:cubicBezTo>
                    <a:cubicBezTo>
                      <a:pt x="278" y="119"/>
                      <a:pt x="212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68"/>
              <p:cNvSpPr/>
              <p:nvPr/>
            </p:nvSpPr>
            <p:spPr>
              <a:xfrm>
                <a:off x="510825" y="1852925"/>
                <a:ext cx="15225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318" extrusionOk="0">
                    <a:moveTo>
                      <a:pt x="78" y="1"/>
                    </a:moveTo>
                    <a:cubicBezTo>
                      <a:pt x="67" y="1"/>
                      <a:pt x="55" y="4"/>
                      <a:pt x="40" y="9"/>
                    </a:cubicBezTo>
                    <a:cubicBezTo>
                      <a:pt x="14" y="22"/>
                      <a:pt x="1" y="48"/>
                      <a:pt x="14" y="75"/>
                    </a:cubicBezTo>
                    <a:cubicBezTo>
                      <a:pt x="27" y="88"/>
                      <a:pt x="252" y="564"/>
                      <a:pt x="489" y="1039"/>
                    </a:cubicBezTo>
                    <a:cubicBezTo>
                      <a:pt x="397" y="1145"/>
                      <a:pt x="278" y="1211"/>
                      <a:pt x="133" y="1211"/>
                    </a:cubicBezTo>
                    <a:cubicBezTo>
                      <a:pt x="67" y="1211"/>
                      <a:pt x="67" y="1316"/>
                      <a:pt x="133" y="1316"/>
                    </a:cubicBezTo>
                    <a:cubicBezTo>
                      <a:pt x="145" y="1317"/>
                      <a:pt x="158" y="1318"/>
                      <a:pt x="170" y="1318"/>
                    </a:cubicBezTo>
                    <a:cubicBezTo>
                      <a:pt x="352" y="1318"/>
                      <a:pt x="508" y="1226"/>
                      <a:pt x="595" y="1065"/>
                    </a:cubicBezTo>
                    <a:cubicBezTo>
                      <a:pt x="608" y="1052"/>
                      <a:pt x="608" y="1039"/>
                      <a:pt x="595" y="1026"/>
                    </a:cubicBezTo>
                    <a:cubicBezTo>
                      <a:pt x="357" y="524"/>
                      <a:pt x="119" y="35"/>
                      <a:pt x="119" y="35"/>
                    </a:cubicBezTo>
                    <a:cubicBezTo>
                      <a:pt x="111" y="10"/>
                      <a:pt x="97" y="1"/>
                      <a:pt x="78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68"/>
              <p:cNvSpPr/>
              <p:nvPr/>
            </p:nvSpPr>
            <p:spPr>
              <a:xfrm>
                <a:off x="479450" y="1840925"/>
                <a:ext cx="195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14" extrusionOk="0">
                    <a:moveTo>
                      <a:pt x="635" y="0"/>
                    </a:moveTo>
                    <a:cubicBezTo>
                      <a:pt x="173" y="27"/>
                      <a:pt x="41" y="304"/>
                      <a:pt x="14" y="449"/>
                    </a:cubicBezTo>
                    <a:cubicBezTo>
                      <a:pt x="1" y="502"/>
                      <a:pt x="14" y="568"/>
                      <a:pt x="67" y="595"/>
                    </a:cubicBezTo>
                    <a:lnTo>
                      <a:pt x="80" y="595"/>
                    </a:lnTo>
                    <a:cubicBezTo>
                      <a:pt x="97" y="607"/>
                      <a:pt x="118" y="613"/>
                      <a:pt x="140" y="613"/>
                    </a:cubicBezTo>
                    <a:cubicBezTo>
                      <a:pt x="186" y="613"/>
                      <a:pt x="234" y="587"/>
                      <a:pt x="252" y="542"/>
                    </a:cubicBezTo>
                    <a:cubicBezTo>
                      <a:pt x="331" y="383"/>
                      <a:pt x="490" y="278"/>
                      <a:pt x="675" y="251"/>
                    </a:cubicBezTo>
                    <a:cubicBezTo>
                      <a:pt x="741" y="238"/>
                      <a:pt x="780" y="159"/>
                      <a:pt x="767" y="93"/>
                    </a:cubicBezTo>
                    <a:cubicBezTo>
                      <a:pt x="754" y="40"/>
                      <a:pt x="701" y="0"/>
                      <a:pt x="6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68"/>
              <p:cNvSpPr/>
              <p:nvPr/>
            </p:nvSpPr>
            <p:spPr>
              <a:xfrm>
                <a:off x="521075" y="1840925"/>
                <a:ext cx="1982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608" extrusionOk="0">
                    <a:moveTo>
                      <a:pt x="145" y="0"/>
                    </a:moveTo>
                    <a:cubicBezTo>
                      <a:pt x="92" y="0"/>
                      <a:pt x="40" y="40"/>
                      <a:pt x="26" y="93"/>
                    </a:cubicBezTo>
                    <a:cubicBezTo>
                      <a:pt x="0" y="159"/>
                      <a:pt x="40" y="238"/>
                      <a:pt x="119" y="251"/>
                    </a:cubicBezTo>
                    <a:cubicBezTo>
                      <a:pt x="291" y="278"/>
                      <a:pt x="449" y="383"/>
                      <a:pt x="528" y="542"/>
                    </a:cubicBezTo>
                    <a:cubicBezTo>
                      <a:pt x="555" y="587"/>
                      <a:pt x="601" y="607"/>
                      <a:pt x="648" y="607"/>
                    </a:cubicBezTo>
                    <a:cubicBezTo>
                      <a:pt x="670" y="607"/>
                      <a:pt x="692" y="603"/>
                      <a:pt x="713" y="595"/>
                    </a:cubicBezTo>
                    <a:lnTo>
                      <a:pt x="726" y="595"/>
                    </a:lnTo>
                    <a:cubicBezTo>
                      <a:pt x="766" y="555"/>
                      <a:pt x="792" y="502"/>
                      <a:pt x="779" y="449"/>
                    </a:cubicBezTo>
                    <a:cubicBezTo>
                      <a:pt x="740" y="291"/>
                      <a:pt x="621" y="27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68"/>
              <p:cNvSpPr/>
              <p:nvPr/>
            </p:nvSpPr>
            <p:spPr>
              <a:xfrm>
                <a:off x="495650" y="1891800"/>
                <a:ext cx="3865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541" extrusionOk="0">
                    <a:moveTo>
                      <a:pt x="74" y="1"/>
                    </a:moveTo>
                    <a:cubicBezTo>
                      <a:pt x="33" y="1"/>
                      <a:pt x="1" y="56"/>
                      <a:pt x="40" y="105"/>
                    </a:cubicBezTo>
                    <a:cubicBezTo>
                      <a:pt x="40" y="105"/>
                      <a:pt x="462" y="540"/>
                      <a:pt x="977" y="540"/>
                    </a:cubicBezTo>
                    <a:cubicBezTo>
                      <a:pt x="1175" y="540"/>
                      <a:pt x="1360" y="474"/>
                      <a:pt x="1506" y="369"/>
                    </a:cubicBezTo>
                    <a:cubicBezTo>
                      <a:pt x="1532" y="356"/>
                      <a:pt x="1545" y="316"/>
                      <a:pt x="1519" y="290"/>
                    </a:cubicBezTo>
                    <a:cubicBezTo>
                      <a:pt x="1511" y="273"/>
                      <a:pt x="1492" y="262"/>
                      <a:pt x="1473" y="262"/>
                    </a:cubicBezTo>
                    <a:cubicBezTo>
                      <a:pt x="1462" y="262"/>
                      <a:pt x="1450" y="266"/>
                      <a:pt x="1440" y="276"/>
                    </a:cubicBezTo>
                    <a:cubicBezTo>
                      <a:pt x="1282" y="388"/>
                      <a:pt x="1123" y="430"/>
                      <a:pt x="972" y="430"/>
                    </a:cubicBezTo>
                    <a:cubicBezTo>
                      <a:pt x="516" y="430"/>
                      <a:pt x="139" y="45"/>
                      <a:pt x="119" y="25"/>
                    </a:cubicBezTo>
                    <a:cubicBezTo>
                      <a:pt x="105" y="8"/>
                      <a:pt x="89" y="1"/>
                      <a:pt x="74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68"/>
              <p:cNvSpPr/>
              <p:nvPr/>
            </p:nvSpPr>
            <p:spPr>
              <a:xfrm>
                <a:off x="421250" y="1871400"/>
                <a:ext cx="31500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636" extrusionOk="0">
                    <a:moveTo>
                      <a:pt x="645" y="1"/>
                    </a:moveTo>
                    <a:cubicBezTo>
                      <a:pt x="522" y="1"/>
                      <a:pt x="396" y="59"/>
                      <a:pt x="282" y="221"/>
                    </a:cubicBezTo>
                    <a:cubicBezTo>
                      <a:pt x="0" y="649"/>
                      <a:pt x="421" y="1636"/>
                      <a:pt x="969" y="1636"/>
                    </a:cubicBezTo>
                    <a:cubicBezTo>
                      <a:pt x="1063" y="1636"/>
                      <a:pt x="1161" y="1607"/>
                      <a:pt x="1259" y="1541"/>
                    </a:cubicBezTo>
                    <a:lnTo>
                      <a:pt x="1259" y="392"/>
                    </a:lnTo>
                    <a:cubicBezTo>
                      <a:pt x="1259" y="392"/>
                      <a:pt x="964" y="1"/>
                      <a:pt x="645" y="1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68"/>
              <p:cNvSpPr/>
              <p:nvPr/>
            </p:nvSpPr>
            <p:spPr>
              <a:xfrm>
                <a:off x="434225" y="1881075"/>
                <a:ext cx="1820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44" extrusionOk="0">
                    <a:moveTo>
                      <a:pt x="64" y="0"/>
                    </a:moveTo>
                    <a:cubicBezTo>
                      <a:pt x="40" y="0"/>
                      <a:pt x="24" y="12"/>
                      <a:pt x="14" y="32"/>
                    </a:cubicBezTo>
                    <a:cubicBezTo>
                      <a:pt x="1" y="58"/>
                      <a:pt x="14" y="98"/>
                      <a:pt x="40" y="111"/>
                    </a:cubicBezTo>
                    <a:cubicBezTo>
                      <a:pt x="357" y="256"/>
                      <a:pt x="569" y="547"/>
                      <a:pt x="608" y="890"/>
                    </a:cubicBezTo>
                    <a:cubicBezTo>
                      <a:pt x="608" y="917"/>
                      <a:pt x="635" y="943"/>
                      <a:pt x="661" y="943"/>
                    </a:cubicBezTo>
                    <a:lnTo>
                      <a:pt x="674" y="943"/>
                    </a:lnTo>
                    <a:cubicBezTo>
                      <a:pt x="701" y="930"/>
                      <a:pt x="727" y="903"/>
                      <a:pt x="727" y="877"/>
                    </a:cubicBezTo>
                    <a:cubicBezTo>
                      <a:pt x="674" y="494"/>
                      <a:pt x="437" y="164"/>
                      <a:pt x="93" y="5"/>
                    </a:cubicBezTo>
                    <a:cubicBezTo>
                      <a:pt x="83" y="2"/>
                      <a:pt x="73" y="0"/>
                      <a:pt x="64" y="0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68"/>
              <p:cNvSpPr/>
              <p:nvPr/>
            </p:nvSpPr>
            <p:spPr>
              <a:xfrm>
                <a:off x="435550" y="1889775"/>
                <a:ext cx="1190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39" extrusionOk="0">
                    <a:moveTo>
                      <a:pt x="436" y="1"/>
                    </a:moveTo>
                    <a:cubicBezTo>
                      <a:pt x="278" y="1"/>
                      <a:pt x="133" y="40"/>
                      <a:pt x="27" y="146"/>
                    </a:cubicBezTo>
                    <a:cubicBezTo>
                      <a:pt x="1" y="159"/>
                      <a:pt x="1" y="199"/>
                      <a:pt x="27" y="225"/>
                    </a:cubicBezTo>
                    <a:cubicBezTo>
                      <a:pt x="40" y="239"/>
                      <a:pt x="53" y="239"/>
                      <a:pt x="67" y="239"/>
                    </a:cubicBezTo>
                    <a:lnTo>
                      <a:pt x="106" y="239"/>
                    </a:lnTo>
                    <a:cubicBezTo>
                      <a:pt x="141" y="203"/>
                      <a:pt x="271" y="115"/>
                      <a:pt x="364" y="115"/>
                    </a:cubicBezTo>
                    <a:cubicBezTo>
                      <a:pt x="376" y="115"/>
                      <a:pt x="387" y="117"/>
                      <a:pt x="397" y="120"/>
                    </a:cubicBezTo>
                    <a:cubicBezTo>
                      <a:pt x="436" y="120"/>
                      <a:pt x="463" y="106"/>
                      <a:pt x="476" y="80"/>
                    </a:cubicBezTo>
                    <a:cubicBezTo>
                      <a:pt x="476" y="40"/>
                      <a:pt x="463" y="14"/>
                      <a:pt x="436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68"/>
              <p:cNvSpPr/>
              <p:nvPr/>
            </p:nvSpPr>
            <p:spPr>
              <a:xfrm>
                <a:off x="439500" y="1802375"/>
                <a:ext cx="100625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3339" extrusionOk="0">
                    <a:moveTo>
                      <a:pt x="2044" y="1"/>
                    </a:moveTo>
                    <a:cubicBezTo>
                      <a:pt x="1825" y="1"/>
                      <a:pt x="1605" y="22"/>
                      <a:pt x="1388" y="63"/>
                    </a:cubicBezTo>
                    <a:cubicBezTo>
                      <a:pt x="1" y="327"/>
                      <a:pt x="1" y="1938"/>
                      <a:pt x="1" y="1938"/>
                    </a:cubicBezTo>
                    <a:lnTo>
                      <a:pt x="41" y="2770"/>
                    </a:lnTo>
                    <a:cubicBezTo>
                      <a:pt x="344" y="2942"/>
                      <a:pt x="516" y="3074"/>
                      <a:pt x="595" y="3285"/>
                    </a:cubicBezTo>
                    <a:lnTo>
                      <a:pt x="965" y="3338"/>
                    </a:lnTo>
                    <a:cubicBezTo>
                      <a:pt x="991" y="2995"/>
                      <a:pt x="965" y="2638"/>
                      <a:pt x="886" y="2295"/>
                    </a:cubicBezTo>
                    <a:cubicBezTo>
                      <a:pt x="767" y="1846"/>
                      <a:pt x="1348" y="1793"/>
                      <a:pt x="1176" y="1199"/>
                    </a:cubicBezTo>
                    <a:cubicBezTo>
                      <a:pt x="1150" y="1133"/>
                      <a:pt x="1493" y="988"/>
                      <a:pt x="1533" y="974"/>
                    </a:cubicBezTo>
                    <a:cubicBezTo>
                      <a:pt x="1625" y="922"/>
                      <a:pt x="1731" y="908"/>
                      <a:pt x="1837" y="908"/>
                    </a:cubicBezTo>
                    <a:cubicBezTo>
                      <a:pt x="1943" y="930"/>
                      <a:pt x="2015" y="1002"/>
                      <a:pt x="2122" y="1002"/>
                    </a:cubicBezTo>
                    <a:cubicBezTo>
                      <a:pt x="2148" y="1002"/>
                      <a:pt x="2176" y="998"/>
                      <a:pt x="2206" y="988"/>
                    </a:cubicBezTo>
                    <a:cubicBezTo>
                      <a:pt x="2365" y="935"/>
                      <a:pt x="2457" y="789"/>
                      <a:pt x="2444" y="618"/>
                    </a:cubicBezTo>
                    <a:lnTo>
                      <a:pt x="2444" y="618"/>
                    </a:lnTo>
                    <a:cubicBezTo>
                      <a:pt x="2550" y="737"/>
                      <a:pt x="2656" y="829"/>
                      <a:pt x="2774" y="922"/>
                    </a:cubicBezTo>
                    <a:cubicBezTo>
                      <a:pt x="2859" y="972"/>
                      <a:pt x="2955" y="996"/>
                      <a:pt x="3050" y="996"/>
                    </a:cubicBezTo>
                    <a:cubicBezTo>
                      <a:pt x="3104" y="996"/>
                      <a:pt x="3158" y="989"/>
                      <a:pt x="3210" y="974"/>
                    </a:cubicBezTo>
                    <a:cubicBezTo>
                      <a:pt x="3355" y="922"/>
                      <a:pt x="3448" y="776"/>
                      <a:pt x="3421" y="631"/>
                    </a:cubicBezTo>
                    <a:lnTo>
                      <a:pt x="3421" y="631"/>
                    </a:lnTo>
                    <a:cubicBezTo>
                      <a:pt x="3567" y="789"/>
                      <a:pt x="3765" y="895"/>
                      <a:pt x="3976" y="922"/>
                    </a:cubicBezTo>
                    <a:cubicBezTo>
                      <a:pt x="3978" y="922"/>
                      <a:pt x="3980" y="922"/>
                      <a:pt x="3982" y="922"/>
                    </a:cubicBezTo>
                    <a:cubicBezTo>
                      <a:pt x="4025" y="922"/>
                      <a:pt x="3975" y="773"/>
                      <a:pt x="3950" y="697"/>
                    </a:cubicBezTo>
                    <a:cubicBezTo>
                      <a:pt x="3937" y="684"/>
                      <a:pt x="3937" y="671"/>
                      <a:pt x="3937" y="657"/>
                    </a:cubicBezTo>
                    <a:cubicBezTo>
                      <a:pt x="3857" y="578"/>
                      <a:pt x="3778" y="512"/>
                      <a:pt x="3686" y="459"/>
                    </a:cubicBezTo>
                    <a:cubicBezTo>
                      <a:pt x="3488" y="327"/>
                      <a:pt x="3276" y="222"/>
                      <a:pt x="3052" y="156"/>
                    </a:cubicBezTo>
                    <a:cubicBezTo>
                      <a:pt x="2723" y="51"/>
                      <a:pt x="2384" y="1"/>
                      <a:pt x="20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68"/>
              <p:cNvSpPr/>
              <p:nvPr/>
            </p:nvSpPr>
            <p:spPr>
              <a:xfrm>
                <a:off x="479450" y="1866000"/>
                <a:ext cx="3602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702" extrusionOk="0">
                    <a:moveTo>
                      <a:pt x="760" y="0"/>
                    </a:moveTo>
                    <a:cubicBezTo>
                      <a:pt x="745" y="0"/>
                      <a:pt x="730" y="0"/>
                      <a:pt x="714" y="1"/>
                    </a:cubicBezTo>
                    <a:cubicBezTo>
                      <a:pt x="318" y="14"/>
                      <a:pt x="1" y="173"/>
                      <a:pt x="14" y="371"/>
                    </a:cubicBezTo>
                    <a:cubicBezTo>
                      <a:pt x="14" y="560"/>
                      <a:pt x="317" y="702"/>
                      <a:pt x="679" y="702"/>
                    </a:cubicBezTo>
                    <a:cubicBezTo>
                      <a:pt x="695" y="702"/>
                      <a:pt x="711" y="701"/>
                      <a:pt x="727" y="701"/>
                    </a:cubicBezTo>
                    <a:cubicBezTo>
                      <a:pt x="1124" y="688"/>
                      <a:pt x="1440" y="516"/>
                      <a:pt x="1440" y="331"/>
                    </a:cubicBezTo>
                    <a:cubicBezTo>
                      <a:pt x="1428" y="153"/>
                      <a:pt x="1135" y="0"/>
                      <a:pt x="7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68"/>
              <p:cNvSpPr/>
              <p:nvPr/>
            </p:nvSpPr>
            <p:spPr>
              <a:xfrm>
                <a:off x="525025" y="1865650"/>
                <a:ext cx="360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690" extrusionOk="0">
                    <a:moveTo>
                      <a:pt x="763" y="1"/>
                    </a:moveTo>
                    <a:cubicBezTo>
                      <a:pt x="747" y="1"/>
                      <a:pt x="730" y="1"/>
                      <a:pt x="714" y="2"/>
                    </a:cubicBezTo>
                    <a:cubicBezTo>
                      <a:pt x="317" y="2"/>
                      <a:pt x="0" y="173"/>
                      <a:pt x="14" y="358"/>
                    </a:cubicBezTo>
                    <a:cubicBezTo>
                      <a:pt x="14" y="548"/>
                      <a:pt x="304" y="689"/>
                      <a:pt x="677" y="689"/>
                    </a:cubicBezTo>
                    <a:cubicBezTo>
                      <a:pt x="694" y="689"/>
                      <a:pt x="710" y="689"/>
                      <a:pt x="727" y="688"/>
                    </a:cubicBezTo>
                    <a:cubicBezTo>
                      <a:pt x="1123" y="688"/>
                      <a:pt x="1440" y="517"/>
                      <a:pt x="1440" y="332"/>
                    </a:cubicBezTo>
                    <a:cubicBezTo>
                      <a:pt x="1427" y="142"/>
                      <a:pt x="1136" y="1"/>
                      <a:pt x="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68"/>
              <p:cNvSpPr/>
              <p:nvPr/>
            </p:nvSpPr>
            <p:spPr>
              <a:xfrm>
                <a:off x="513650" y="1871075"/>
                <a:ext cx="127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55" extrusionOk="0">
                    <a:moveTo>
                      <a:pt x="247" y="0"/>
                    </a:moveTo>
                    <a:cubicBezTo>
                      <a:pt x="176" y="0"/>
                      <a:pt x="106" y="20"/>
                      <a:pt x="46" y="62"/>
                    </a:cubicBezTo>
                    <a:cubicBezTo>
                      <a:pt x="1" y="85"/>
                      <a:pt x="24" y="147"/>
                      <a:pt x="65" y="147"/>
                    </a:cubicBezTo>
                    <a:cubicBezTo>
                      <a:pt x="71" y="147"/>
                      <a:pt x="78" y="145"/>
                      <a:pt x="86" y="141"/>
                    </a:cubicBezTo>
                    <a:cubicBezTo>
                      <a:pt x="139" y="102"/>
                      <a:pt x="201" y="82"/>
                      <a:pt x="264" y="82"/>
                    </a:cubicBezTo>
                    <a:cubicBezTo>
                      <a:pt x="327" y="82"/>
                      <a:pt x="389" y="102"/>
                      <a:pt x="442" y="141"/>
                    </a:cubicBezTo>
                    <a:cubicBezTo>
                      <a:pt x="442" y="141"/>
                      <a:pt x="455" y="141"/>
                      <a:pt x="469" y="154"/>
                    </a:cubicBezTo>
                    <a:cubicBezTo>
                      <a:pt x="482" y="154"/>
                      <a:pt x="495" y="154"/>
                      <a:pt x="495" y="141"/>
                    </a:cubicBezTo>
                    <a:cubicBezTo>
                      <a:pt x="508" y="128"/>
                      <a:pt x="508" y="102"/>
                      <a:pt x="495" y="88"/>
                    </a:cubicBezTo>
                    <a:cubicBezTo>
                      <a:pt x="422" y="30"/>
                      <a:pt x="334" y="0"/>
                      <a:pt x="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68"/>
              <p:cNvSpPr/>
              <p:nvPr/>
            </p:nvSpPr>
            <p:spPr>
              <a:xfrm>
                <a:off x="454700" y="1872175"/>
                <a:ext cx="2645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164" extrusionOk="0">
                    <a:moveTo>
                      <a:pt x="425" y="0"/>
                    </a:moveTo>
                    <a:cubicBezTo>
                      <a:pt x="296" y="0"/>
                      <a:pt x="167" y="11"/>
                      <a:pt x="40" y="31"/>
                    </a:cubicBezTo>
                    <a:cubicBezTo>
                      <a:pt x="0" y="44"/>
                      <a:pt x="0" y="97"/>
                      <a:pt x="27" y="110"/>
                    </a:cubicBezTo>
                    <a:cubicBezTo>
                      <a:pt x="40" y="124"/>
                      <a:pt x="53" y="124"/>
                      <a:pt x="67" y="124"/>
                    </a:cubicBezTo>
                    <a:cubicBezTo>
                      <a:pt x="193" y="103"/>
                      <a:pt x="320" y="92"/>
                      <a:pt x="446" y="92"/>
                    </a:cubicBezTo>
                    <a:cubicBezTo>
                      <a:pt x="635" y="92"/>
                      <a:pt x="822" y="116"/>
                      <a:pt x="1004" y="163"/>
                    </a:cubicBezTo>
                    <a:cubicBezTo>
                      <a:pt x="1031" y="163"/>
                      <a:pt x="1057" y="150"/>
                      <a:pt x="1057" y="137"/>
                    </a:cubicBezTo>
                    <a:cubicBezTo>
                      <a:pt x="1057" y="110"/>
                      <a:pt x="1057" y="84"/>
                      <a:pt x="1031" y="84"/>
                    </a:cubicBezTo>
                    <a:cubicBezTo>
                      <a:pt x="836" y="27"/>
                      <a:pt x="631" y="0"/>
                      <a:pt x="4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68"/>
              <p:cNvSpPr/>
              <p:nvPr/>
            </p:nvSpPr>
            <p:spPr>
              <a:xfrm>
                <a:off x="432900" y="1948550"/>
                <a:ext cx="53200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695" extrusionOk="0">
                    <a:moveTo>
                      <a:pt x="595" y="1"/>
                    </a:moveTo>
                    <a:cubicBezTo>
                      <a:pt x="595" y="1"/>
                      <a:pt x="212" y="133"/>
                      <a:pt x="1" y="1017"/>
                    </a:cubicBezTo>
                    <a:cubicBezTo>
                      <a:pt x="265" y="1823"/>
                      <a:pt x="1044" y="2497"/>
                      <a:pt x="2127" y="2695"/>
                    </a:cubicBezTo>
                    <a:lnTo>
                      <a:pt x="2127" y="1110"/>
                    </a:lnTo>
                    <a:cubicBezTo>
                      <a:pt x="1506" y="925"/>
                      <a:pt x="965" y="542"/>
                      <a:pt x="5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68"/>
              <p:cNvSpPr/>
              <p:nvPr/>
            </p:nvSpPr>
            <p:spPr>
              <a:xfrm>
                <a:off x="485725" y="1954175"/>
                <a:ext cx="52525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470" extrusionOk="0">
                    <a:moveTo>
                      <a:pt x="1176" y="0"/>
                    </a:moveTo>
                    <a:cubicBezTo>
                      <a:pt x="622" y="872"/>
                      <a:pt x="1" y="885"/>
                      <a:pt x="1" y="885"/>
                    </a:cubicBezTo>
                    <a:lnTo>
                      <a:pt x="1" y="2470"/>
                    </a:lnTo>
                    <a:cubicBezTo>
                      <a:pt x="1031" y="2206"/>
                      <a:pt x="1401" y="1889"/>
                      <a:pt x="2101" y="1043"/>
                    </a:cubicBezTo>
                    <a:cubicBezTo>
                      <a:pt x="1823" y="159"/>
                      <a:pt x="1176" y="0"/>
                      <a:pt x="11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68"/>
              <p:cNvSpPr/>
              <p:nvPr/>
            </p:nvSpPr>
            <p:spPr>
              <a:xfrm>
                <a:off x="467575" y="1987500"/>
                <a:ext cx="36025" cy="4990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996" extrusionOk="0">
                    <a:moveTo>
                      <a:pt x="727" y="1"/>
                    </a:moveTo>
                    <a:lnTo>
                      <a:pt x="1" y="912"/>
                    </a:lnTo>
                    <a:lnTo>
                      <a:pt x="740" y="1995"/>
                    </a:lnTo>
                    <a:lnTo>
                      <a:pt x="1440" y="899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68"/>
              <p:cNvSpPr/>
              <p:nvPr/>
            </p:nvSpPr>
            <p:spPr>
              <a:xfrm>
                <a:off x="445750" y="1985200"/>
                <a:ext cx="79625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114" extrusionOk="0">
                    <a:moveTo>
                      <a:pt x="1600" y="0"/>
                    </a:moveTo>
                    <a:cubicBezTo>
                      <a:pt x="1573" y="0"/>
                      <a:pt x="1547" y="14"/>
                      <a:pt x="1534" y="27"/>
                    </a:cubicBezTo>
                    <a:lnTo>
                      <a:pt x="68" y="1717"/>
                    </a:lnTo>
                    <a:cubicBezTo>
                      <a:pt x="0" y="1776"/>
                      <a:pt x="60" y="1862"/>
                      <a:pt x="129" y="1862"/>
                    </a:cubicBezTo>
                    <a:cubicBezTo>
                      <a:pt x="153" y="1862"/>
                      <a:pt x="179" y="1851"/>
                      <a:pt x="200" y="1823"/>
                    </a:cubicBezTo>
                    <a:lnTo>
                      <a:pt x="1600" y="225"/>
                    </a:lnTo>
                    <a:lnTo>
                      <a:pt x="3013" y="2074"/>
                    </a:lnTo>
                    <a:cubicBezTo>
                      <a:pt x="3039" y="2100"/>
                      <a:pt x="3066" y="2114"/>
                      <a:pt x="3092" y="2114"/>
                    </a:cubicBezTo>
                    <a:cubicBezTo>
                      <a:pt x="3105" y="2114"/>
                      <a:pt x="3119" y="2100"/>
                      <a:pt x="3132" y="2100"/>
                    </a:cubicBezTo>
                    <a:cubicBezTo>
                      <a:pt x="3171" y="2074"/>
                      <a:pt x="3185" y="2021"/>
                      <a:pt x="3145" y="1981"/>
                    </a:cubicBezTo>
                    <a:lnTo>
                      <a:pt x="1666" y="40"/>
                    </a:lnTo>
                    <a:cubicBezTo>
                      <a:pt x="1653" y="14"/>
                      <a:pt x="1626" y="0"/>
                      <a:pt x="16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68"/>
              <p:cNvSpPr/>
              <p:nvPr/>
            </p:nvSpPr>
            <p:spPr>
              <a:xfrm>
                <a:off x="483750" y="1975950"/>
                <a:ext cx="40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43" extrusionOk="0">
                    <a:moveTo>
                      <a:pt x="80" y="1"/>
                    </a:moveTo>
                    <a:cubicBezTo>
                      <a:pt x="27" y="1"/>
                      <a:pt x="1" y="40"/>
                      <a:pt x="1" y="93"/>
                    </a:cubicBezTo>
                    <a:lnTo>
                      <a:pt x="1" y="463"/>
                    </a:lnTo>
                    <a:cubicBezTo>
                      <a:pt x="1" y="503"/>
                      <a:pt x="27" y="542"/>
                      <a:pt x="80" y="542"/>
                    </a:cubicBezTo>
                    <a:cubicBezTo>
                      <a:pt x="133" y="542"/>
                      <a:pt x="159" y="503"/>
                      <a:pt x="159" y="463"/>
                    </a:cubicBezTo>
                    <a:lnTo>
                      <a:pt x="159" y="93"/>
                    </a:lnTo>
                    <a:cubicBezTo>
                      <a:pt x="159" y="40"/>
                      <a:pt x="120" y="1"/>
                      <a:pt x="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68"/>
              <p:cNvSpPr/>
              <p:nvPr/>
            </p:nvSpPr>
            <p:spPr>
              <a:xfrm>
                <a:off x="349700" y="2378525"/>
                <a:ext cx="101075" cy="86750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3470" extrusionOk="0">
                    <a:moveTo>
                      <a:pt x="1217" y="1"/>
                    </a:moveTo>
                    <a:cubicBezTo>
                      <a:pt x="1194" y="1"/>
                      <a:pt x="1171" y="4"/>
                      <a:pt x="1150" y="10"/>
                    </a:cubicBezTo>
                    <a:cubicBezTo>
                      <a:pt x="555" y="168"/>
                      <a:pt x="1" y="908"/>
                      <a:pt x="106" y="1198"/>
                    </a:cubicBezTo>
                    <a:cubicBezTo>
                      <a:pt x="265" y="1647"/>
                      <a:pt x="806" y="2453"/>
                      <a:pt x="965" y="2757"/>
                    </a:cubicBezTo>
                    <a:cubicBezTo>
                      <a:pt x="1071" y="2994"/>
                      <a:pt x="1189" y="3219"/>
                      <a:pt x="1335" y="3443"/>
                    </a:cubicBezTo>
                    <a:cubicBezTo>
                      <a:pt x="1431" y="3461"/>
                      <a:pt x="1524" y="3470"/>
                      <a:pt x="1615" y="3470"/>
                    </a:cubicBezTo>
                    <a:cubicBezTo>
                      <a:pt x="2387" y="3470"/>
                      <a:pt x="2976" y="2850"/>
                      <a:pt x="3342" y="2189"/>
                    </a:cubicBezTo>
                    <a:cubicBezTo>
                      <a:pt x="2959" y="1819"/>
                      <a:pt x="2735" y="1621"/>
                      <a:pt x="2735" y="1621"/>
                    </a:cubicBezTo>
                    <a:lnTo>
                      <a:pt x="2735" y="1621"/>
                    </a:lnTo>
                    <a:cubicBezTo>
                      <a:pt x="2867" y="1647"/>
                      <a:pt x="2985" y="1713"/>
                      <a:pt x="3091" y="1792"/>
                    </a:cubicBezTo>
                    <a:lnTo>
                      <a:pt x="3250" y="1938"/>
                    </a:lnTo>
                    <a:cubicBezTo>
                      <a:pt x="3523" y="2184"/>
                      <a:pt x="3707" y="2266"/>
                      <a:pt x="3828" y="2266"/>
                    </a:cubicBezTo>
                    <a:cubicBezTo>
                      <a:pt x="3888" y="2266"/>
                      <a:pt x="3932" y="2246"/>
                      <a:pt x="3963" y="2215"/>
                    </a:cubicBezTo>
                    <a:cubicBezTo>
                      <a:pt x="4042" y="2136"/>
                      <a:pt x="4042" y="2017"/>
                      <a:pt x="3963" y="1951"/>
                    </a:cubicBezTo>
                    <a:cubicBezTo>
                      <a:pt x="3659" y="1608"/>
                      <a:pt x="2985" y="842"/>
                      <a:pt x="2853" y="723"/>
                    </a:cubicBezTo>
                    <a:cubicBezTo>
                      <a:pt x="2550" y="485"/>
                      <a:pt x="2206" y="313"/>
                      <a:pt x="1850" y="221"/>
                    </a:cubicBezTo>
                    <a:cubicBezTo>
                      <a:pt x="1628" y="162"/>
                      <a:pt x="1395" y="1"/>
                      <a:pt x="1217" y="1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68"/>
              <p:cNvSpPr/>
              <p:nvPr/>
            </p:nvSpPr>
            <p:spPr>
              <a:xfrm>
                <a:off x="238125" y="1997075"/>
                <a:ext cx="185225" cy="421650"/>
              </a:xfrm>
              <a:custGeom>
                <a:avLst/>
                <a:gdLst/>
                <a:ahLst/>
                <a:cxnLst/>
                <a:rect l="l" t="t" r="r" b="b"/>
                <a:pathLst>
                  <a:path w="7409" h="16866" extrusionOk="0">
                    <a:moveTo>
                      <a:pt x="5230" y="1"/>
                    </a:moveTo>
                    <a:lnTo>
                      <a:pt x="5151" y="67"/>
                    </a:lnTo>
                    <a:lnTo>
                      <a:pt x="5085" y="120"/>
                    </a:lnTo>
                    <a:lnTo>
                      <a:pt x="4952" y="225"/>
                    </a:lnTo>
                    <a:cubicBezTo>
                      <a:pt x="4873" y="291"/>
                      <a:pt x="4794" y="357"/>
                      <a:pt x="4715" y="437"/>
                    </a:cubicBezTo>
                    <a:cubicBezTo>
                      <a:pt x="4569" y="569"/>
                      <a:pt x="4424" y="714"/>
                      <a:pt x="4279" y="846"/>
                    </a:cubicBezTo>
                    <a:cubicBezTo>
                      <a:pt x="4002" y="1123"/>
                      <a:pt x="3724" y="1414"/>
                      <a:pt x="3460" y="1718"/>
                    </a:cubicBezTo>
                    <a:cubicBezTo>
                      <a:pt x="2932" y="2312"/>
                      <a:pt x="2443" y="2946"/>
                      <a:pt x="2007" y="3619"/>
                    </a:cubicBezTo>
                    <a:cubicBezTo>
                      <a:pt x="1558" y="4280"/>
                      <a:pt x="1175" y="4993"/>
                      <a:pt x="845" y="5733"/>
                    </a:cubicBezTo>
                    <a:cubicBezTo>
                      <a:pt x="674" y="6102"/>
                      <a:pt x="528" y="6472"/>
                      <a:pt x="396" y="6868"/>
                    </a:cubicBezTo>
                    <a:cubicBezTo>
                      <a:pt x="317" y="7053"/>
                      <a:pt x="264" y="7251"/>
                      <a:pt x="198" y="7449"/>
                    </a:cubicBezTo>
                    <a:cubicBezTo>
                      <a:pt x="172" y="7542"/>
                      <a:pt x="145" y="7647"/>
                      <a:pt x="119" y="7740"/>
                    </a:cubicBezTo>
                    <a:lnTo>
                      <a:pt x="106" y="7819"/>
                    </a:lnTo>
                    <a:lnTo>
                      <a:pt x="92" y="7859"/>
                    </a:lnTo>
                    <a:lnTo>
                      <a:pt x="79" y="7938"/>
                    </a:lnTo>
                    <a:cubicBezTo>
                      <a:pt x="40" y="8057"/>
                      <a:pt x="26" y="8176"/>
                      <a:pt x="13" y="8295"/>
                    </a:cubicBezTo>
                    <a:cubicBezTo>
                      <a:pt x="0" y="8400"/>
                      <a:pt x="0" y="8493"/>
                      <a:pt x="0" y="8598"/>
                    </a:cubicBezTo>
                    <a:cubicBezTo>
                      <a:pt x="0" y="8691"/>
                      <a:pt x="0" y="8783"/>
                      <a:pt x="13" y="8862"/>
                    </a:cubicBezTo>
                    <a:cubicBezTo>
                      <a:pt x="26" y="9008"/>
                      <a:pt x="53" y="9153"/>
                      <a:pt x="79" y="9311"/>
                    </a:cubicBezTo>
                    <a:cubicBezTo>
                      <a:pt x="132" y="9549"/>
                      <a:pt x="198" y="9787"/>
                      <a:pt x="277" y="10011"/>
                    </a:cubicBezTo>
                    <a:cubicBezTo>
                      <a:pt x="343" y="10236"/>
                      <a:pt x="423" y="10434"/>
                      <a:pt x="502" y="10632"/>
                    </a:cubicBezTo>
                    <a:cubicBezTo>
                      <a:pt x="581" y="10817"/>
                      <a:pt x="674" y="11002"/>
                      <a:pt x="753" y="11187"/>
                    </a:cubicBezTo>
                    <a:cubicBezTo>
                      <a:pt x="924" y="11543"/>
                      <a:pt x="1109" y="11887"/>
                      <a:pt x="1294" y="12217"/>
                    </a:cubicBezTo>
                    <a:cubicBezTo>
                      <a:pt x="1479" y="12560"/>
                      <a:pt x="1677" y="12877"/>
                      <a:pt x="1862" y="13194"/>
                    </a:cubicBezTo>
                    <a:cubicBezTo>
                      <a:pt x="2258" y="13841"/>
                      <a:pt x="2668" y="14462"/>
                      <a:pt x="3077" y="15070"/>
                    </a:cubicBezTo>
                    <a:cubicBezTo>
                      <a:pt x="3288" y="15373"/>
                      <a:pt x="3500" y="15664"/>
                      <a:pt x="3724" y="15968"/>
                    </a:cubicBezTo>
                    <a:cubicBezTo>
                      <a:pt x="3830" y="16113"/>
                      <a:pt x="3936" y="16271"/>
                      <a:pt x="4054" y="16417"/>
                    </a:cubicBezTo>
                    <a:lnTo>
                      <a:pt x="4213" y="16641"/>
                    </a:lnTo>
                    <a:lnTo>
                      <a:pt x="4385" y="16866"/>
                    </a:lnTo>
                    <a:lnTo>
                      <a:pt x="6630" y="15281"/>
                    </a:lnTo>
                    <a:lnTo>
                      <a:pt x="6498" y="15070"/>
                    </a:lnTo>
                    <a:lnTo>
                      <a:pt x="6352" y="14845"/>
                    </a:lnTo>
                    <a:lnTo>
                      <a:pt x="6088" y="14396"/>
                    </a:lnTo>
                    <a:cubicBezTo>
                      <a:pt x="5903" y="14092"/>
                      <a:pt x="5718" y="13788"/>
                      <a:pt x="5547" y="13498"/>
                    </a:cubicBezTo>
                    <a:cubicBezTo>
                      <a:pt x="5190" y="12890"/>
                      <a:pt x="4847" y="12283"/>
                      <a:pt x="4530" y="11675"/>
                    </a:cubicBezTo>
                    <a:cubicBezTo>
                      <a:pt x="4358" y="11372"/>
                      <a:pt x="4213" y="11068"/>
                      <a:pt x="4068" y="10764"/>
                    </a:cubicBezTo>
                    <a:cubicBezTo>
                      <a:pt x="3922" y="10474"/>
                      <a:pt x="3790" y="10170"/>
                      <a:pt x="3658" y="9866"/>
                    </a:cubicBezTo>
                    <a:cubicBezTo>
                      <a:pt x="3553" y="9602"/>
                      <a:pt x="3447" y="9325"/>
                      <a:pt x="3368" y="9034"/>
                    </a:cubicBezTo>
                    <a:cubicBezTo>
                      <a:pt x="3331" y="8936"/>
                      <a:pt x="3305" y="8838"/>
                      <a:pt x="3291" y="8729"/>
                    </a:cubicBezTo>
                    <a:lnTo>
                      <a:pt x="3291" y="8729"/>
                    </a:lnTo>
                    <a:lnTo>
                      <a:pt x="3302" y="8678"/>
                    </a:lnTo>
                    <a:cubicBezTo>
                      <a:pt x="3328" y="8612"/>
                      <a:pt x="3354" y="8545"/>
                      <a:pt x="3368" y="8466"/>
                    </a:cubicBezTo>
                    <a:cubicBezTo>
                      <a:pt x="3420" y="8321"/>
                      <a:pt x="3473" y="8176"/>
                      <a:pt x="3539" y="8030"/>
                    </a:cubicBezTo>
                    <a:cubicBezTo>
                      <a:pt x="3658" y="7753"/>
                      <a:pt x="3777" y="7463"/>
                      <a:pt x="3922" y="7185"/>
                    </a:cubicBezTo>
                    <a:cubicBezTo>
                      <a:pt x="4200" y="6631"/>
                      <a:pt x="4530" y="6089"/>
                      <a:pt x="4900" y="5574"/>
                    </a:cubicBezTo>
                    <a:cubicBezTo>
                      <a:pt x="5071" y="5310"/>
                      <a:pt x="5269" y="5059"/>
                      <a:pt x="5468" y="4808"/>
                    </a:cubicBezTo>
                    <a:cubicBezTo>
                      <a:pt x="5666" y="4557"/>
                      <a:pt x="5877" y="4306"/>
                      <a:pt x="6101" y="4082"/>
                    </a:cubicBezTo>
                    <a:cubicBezTo>
                      <a:pt x="6313" y="3844"/>
                      <a:pt x="6537" y="3606"/>
                      <a:pt x="6762" y="3395"/>
                    </a:cubicBezTo>
                    <a:cubicBezTo>
                      <a:pt x="6867" y="3276"/>
                      <a:pt x="6986" y="3170"/>
                      <a:pt x="7105" y="3065"/>
                    </a:cubicBezTo>
                    <a:lnTo>
                      <a:pt x="7264" y="2920"/>
                    </a:lnTo>
                    <a:lnTo>
                      <a:pt x="7343" y="2854"/>
                    </a:lnTo>
                    <a:lnTo>
                      <a:pt x="7409" y="2801"/>
                    </a:lnTo>
                    <a:lnTo>
                      <a:pt x="52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68"/>
              <p:cNvSpPr/>
              <p:nvPr/>
            </p:nvSpPr>
            <p:spPr>
              <a:xfrm>
                <a:off x="284000" y="2207325"/>
                <a:ext cx="366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347" extrusionOk="0">
                    <a:moveTo>
                      <a:pt x="73" y="1"/>
                    </a:moveTo>
                    <a:cubicBezTo>
                      <a:pt x="31" y="1"/>
                      <a:pt x="1" y="37"/>
                      <a:pt x="1" y="83"/>
                    </a:cubicBezTo>
                    <a:cubicBezTo>
                      <a:pt x="1" y="122"/>
                      <a:pt x="40" y="162"/>
                      <a:pt x="80" y="162"/>
                    </a:cubicBezTo>
                    <a:cubicBezTo>
                      <a:pt x="516" y="188"/>
                      <a:pt x="938" y="254"/>
                      <a:pt x="1361" y="347"/>
                    </a:cubicBezTo>
                    <a:lnTo>
                      <a:pt x="1374" y="347"/>
                    </a:lnTo>
                    <a:cubicBezTo>
                      <a:pt x="1414" y="347"/>
                      <a:pt x="1453" y="320"/>
                      <a:pt x="1453" y="281"/>
                    </a:cubicBezTo>
                    <a:cubicBezTo>
                      <a:pt x="1467" y="241"/>
                      <a:pt x="1440" y="188"/>
                      <a:pt x="1401" y="188"/>
                    </a:cubicBezTo>
                    <a:cubicBezTo>
                      <a:pt x="965" y="83"/>
                      <a:pt x="529" y="30"/>
                      <a:pt x="93" y="3"/>
                    </a:cubicBezTo>
                    <a:cubicBezTo>
                      <a:pt x="86" y="2"/>
                      <a:pt x="79" y="1"/>
                      <a:pt x="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68"/>
              <p:cNvSpPr/>
              <p:nvPr/>
            </p:nvSpPr>
            <p:spPr>
              <a:xfrm>
                <a:off x="297550" y="2200125"/>
                <a:ext cx="224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35" extrusionOk="0">
                    <a:moveTo>
                      <a:pt x="100" y="0"/>
                    </a:moveTo>
                    <a:cubicBezTo>
                      <a:pt x="72" y="0"/>
                      <a:pt x="44" y="15"/>
                      <a:pt x="27" y="41"/>
                    </a:cubicBezTo>
                    <a:cubicBezTo>
                      <a:pt x="0" y="80"/>
                      <a:pt x="13" y="133"/>
                      <a:pt x="53" y="159"/>
                    </a:cubicBezTo>
                    <a:cubicBezTo>
                      <a:pt x="53" y="159"/>
                      <a:pt x="462" y="397"/>
                      <a:pt x="740" y="608"/>
                    </a:cubicBezTo>
                    <a:cubicBezTo>
                      <a:pt x="753" y="622"/>
                      <a:pt x="766" y="635"/>
                      <a:pt x="793" y="635"/>
                    </a:cubicBezTo>
                    <a:cubicBezTo>
                      <a:pt x="872" y="635"/>
                      <a:pt x="898" y="529"/>
                      <a:pt x="832" y="476"/>
                    </a:cubicBezTo>
                    <a:cubicBezTo>
                      <a:pt x="555" y="265"/>
                      <a:pt x="159" y="27"/>
                      <a:pt x="145" y="14"/>
                    </a:cubicBezTo>
                    <a:cubicBezTo>
                      <a:pt x="131" y="5"/>
                      <a:pt x="116" y="0"/>
                      <a:pt x="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68"/>
              <p:cNvSpPr/>
              <p:nvPr/>
            </p:nvSpPr>
            <p:spPr>
              <a:xfrm>
                <a:off x="341450" y="2082850"/>
                <a:ext cx="68425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3385" extrusionOk="0">
                    <a:moveTo>
                      <a:pt x="2608" y="0"/>
                    </a:moveTo>
                    <a:cubicBezTo>
                      <a:pt x="2588" y="0"/>
                      <a:pt x="2568" y="9"/>
                      <a:pt x="2550" y="30"/>
                    </a:cubicBezTo>
                    <a:cubicBezTo>
                      <a:pt x="1559" y="888"/>
                      <a:pt x="93" y="3147"/>
                      <a:pt x="27" y="3252"/>
                    </a:cubicBezTo>
                    <a:cubicBezTo>
                      <a:pt x="1" y="3292"/>
                      <a:pt x="14" y="3345"/>
                      <a:pt x="53" y="3371"/>
                    </a:cubicBezTo>
                    <a:cubicBezTo>
                      <a:pt x="67" y="3371"/>
                      <a:pt x="93" y="3384"/>
                      <a:pt x="106" y="3384"/>
                    </a:cubicBezTo>
                    <a:cubicBezTo>
                      <a:pt x="133" y="3384"/>
                      <a:pt x="159" y="3371"/>
                      <a:pt x="172" y="3345"/>
                    </a:cubicBezTo>
                    <a:cubicBezTo>
                      <a:pt x="186" y="3318"/>
                      <a:pt x="1691" y="994"/>
                      <a:pt x="2655" y="162"/>
                    </a:cubicBezTo>
                    <a:cubicBezTo>
                      <a:pt x="2737" y="101"/>
                      <a:pt x="2677" y="0"/>
                      <a:pt x="26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68"/>
              <p:cNvSpPr/>
              <p:nvPr/>
            </p:nvSpPr>
            <p:spPr>
              <a:xfrm>
                <a:off x="390975" y="2093150"/>
                <a:ext cx="231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279" extrusionOk="0">
                    <a:moveTo>
                      <a:pt x="819" y="1"/>
                    </a:moveTo>
                    <a:lnTo>
                      <a:pt x="93" y="120"/>
                    </a:lnTo>
                    <a:cubicBezTo>
                      <a:pt x="1" y="133"/>
                      <a:pt x="14" y="265"/>
                      <a:pt x="106" y="278"/>
                    </a:cubicBezTo>
                    <a:lnTo>
                      <a:pt x="119" y="278"/>
                    </a:lnTo>
                    <a:lnTo>
                      <a:pt x="846" y="173"/>
                    </a:lnTo>
                    <a:cubicBezTo>
                      <a:pt x="885" y="159"/>
                      <a:pt x="925" y="120"/>
                      <a:pt x="912" y="80"/>
                    </a:cubicBezTo>
                    <a:cubicBezTo>
                      <a:pt x="899" y="27"/>
                      <a:pt x="859" y="1"/>
                      <a:pt x="8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68"/>
              <p:cNvSpPr/>
              <p:nvPr/>
            </p:nvSpPr>
            <p:spPr>
              <a:xfrm>
                <a:off x="326600" y="2349625"/>
                <a:ext cx="61050" cy="42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1694" extrusionOk="0">
                    <a:moveTo>
                      <a:pt x="2308" y="1"/>
                    </a:moveTo>
                    <a:cubicBezTo>
                      <a:pt x="2296" y="1"/>
                      <a:pt x="2283" y="6"/>
                      <a:pt x="2272" y="17"/>
                    </a:cubicBezTo>
                    <a:lnTo>
                      <a:pt x="40" y="1549"/>
                    </a:lnTo>
                    <a:cubicBezTo>
                      <a:pt x="0" y="1575"/>
                      <a:pt x="0" y="1628"/>
                      <a:pt x="27" y="1667"/>
                    </a:cubicBezTo>
                    <a:cubicBezTo>
                      <a:pt x="40" y="1694"/>
                      <a:pt x="66" y="1694"/>
                      <a:pt x="93" y="1694"/>
                    </a:cubicBezTo>
                    <a:cubicBezTo>
                      <a:pt x="106" y="1694"/>
                      <a:pt x="132" y="1694"/>
                      <a:pt x="146" y="1681"/>
                    </a:cubicBezTo>
                    <a:lnTo>
                      <a:pt x="2364" y="162"/>
                    </a:lnTo>
                    <a:cubicBezTo>
                      <a:pt x="2441" y="118"/>
                      <a:pt x="2372" y="1"/>
                      <a:pt x="23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68"/>
              <p:cNvSpPr/>
              <p:nvPr/>
            </p:nvSpPr>
            <p:spPr>
              <a:xfrm>
                <a:off x="342500" y="2377950"/>
                <a:ext cx="2242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195" extrusionOk="0">
                    <a:moveTo>
                      <a:pt x="116" y="0"/>
                    </a:moveTo>
                    <a:cubicBezTo>
                      <a:pt x="56" y="0"/>
                      <a:pt x="0" y="59"/>
                      <a:pt x="38" y="125"/>
                    </a:cubicBezTo>
                    <a:lnTo>
                      <a:pt x="725" y="1168"/>
                    </a:lnTo>
                    <a:cubicBezTo>
                      <a:pt x="751" y="1195"/>
                      <a:pt x="777" y="1195"/>
                      <a:pt x="804" y="1195"/>
                    </a:cubicBezTo>
                    <a:cubicBezTo>
                      <a:pt x="817" y="1195"/>
                      <a:pt x="830" y="1195"/>
                      <a:pt x="843" y="1182"/>
                    </a:cubicBezTo>
                    <a:cubicBezTo>
                      <a:pt x="883" y="1155"/>
                      <a:pt x="896" y="1102"/>
                      <a:pt x="870" y="1063"/>
                    </a:cubicBezTo>
                    <a:lnTo>
                      <a:pt x="183" y="33"/>
                    </a:lnTo>
                    <a:cubicBezTo>
                      <a:pt x="164" y="10"/>
                      <a:pt x="140" y="0"/>
                      <a:pt x="1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68"/>
              <p:cNvSpPr/>
              <p:nvPr/>
            </p:nvSpPr>
            <p:spPr>
              <a:xfrm>
                <a:off x="360600" y="2379325"/>
                <a:ext cx="1225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98" extrusionOk="0">
                    <a:moveTo>
                      <a:pt x="277" y="1"/>
                    </a:moveTo>
                    <a:cubicBezTo>
                      <a:pt x="99" y="1"/>
                      <a:pt x="0" y="258"/>
                      <a:pt x="186" y="374"/>
                    </a:cubicBezTo>
                    <a:cubicBezTo>
                      <a:pt x="214" y="390"/>
                      <a:pt x="245" y="397"/>
                      <a:pt x="275" y="397"/>
                    </a:cubicBezTo>
                    <a:cubicBezTo>
                      <a:pt x="344" y="397"/>
                      <a:pt x="413" y="359"/>
                      <a:pt x="450" y="295"/>
                    </a:cubicBezTo>
                    <a:cubicBezTo>
                      <a:pt x="489" y="189"/>
                      <a:pt x="463" y="70"/>
                      <a:pt x="357" y="17"/>
                    </a:cubicBezTo>
                    <a:cubicBezTo>
                      <a:pt x="329" y="6"/>
                      <a:pt x="303" y="1"/>
                      <a:pt x="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61" name="Google Shape;4461;p68"/>
          <p:cNvSpPr/>
          <p:nvPr/>
        </p:nvSpPr>
        <p:spPr>
          <a:xfrm>
            <a:off x="3475500" y="4199000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2" name="Google Shape;4462;p68"/>
          <p:cNvSpPr txBox="1">
            <a:spLocks noGrp="1"/>
          </p:cNvSpPr>
          <p:nvPr>
            <p:ph type="ctrTitle"/>
          </p:nvPr>
        </p:nvSpPr>
        <p:spPr>
          <a:xfrm>
            <a:off x="3993450" y="4269350"/>
            <a:ext cx="1536900" cy="2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>
                <a:solidFill>
                  <a:schemeClr val="lt1"/>
                </a:solidFill>
              </a:rPr>
              <a:t>summary</a:t>
            </a:r>
            <a:endParaRPr sz="1800" b="1" dirty="0">
              <a:solidFill>
                <a:schemeClr val="lt1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4463" name="Google Shape;4463;p68">
            <a:hlinkClick r:id="" action="ppaction://hlinkshowjump?jump=nextslide"/>
          </p:cNvPr>
          <p:cNvSpPr/>
          <p:nvPr/>
        </p:nvSpPr>
        <p:spPr>
          <a:xfrm>
            <a:off x="5296975" y="424670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4" name="Google Shape;4464;p68">
            <a:hlinkClick r:id="" action="ppaction://hlinkshowjump?jump=nextslide"/>
          </p:cNvPr>
          <p:cNvSpPr/>
          <p:nvPr/>
        </p:nvSpPr>
        <p:spPr>
          <a:xfrm>
            <a:off x="5377650" y="434705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5" name="Google Shape;4465;p68"/>
          <p:cNvSpPr/>
          <p:nvPr/>
        </p:nvSpPr>
        <p:spPr>
          <a:xfrm>
            <a:off x="9505844" y="2916304"/>
            <a:ext cx="167300" cy="1493618"/>
          </a:xfrm>
          <a:custGeom>
            <a:avLst/>
            <a:gdLst/>
            <a:ahLst/>
            <a:cxnLst/>
            <a:rect l="l" t="t" r="r" b="b"/>
            <a:pathLst>
              <a:path w="3905" h="34863" extrusionOk="0">
                <a:moveTo>
                  <a:pt x="1" y="1"/>
                </a:moveTo>
                <a:lnTo>
                  <a:pt x="2764" y="34862"/>
                </a:lnTo>
                <a:lnTo>
                  <a:pt x="3904" y="34862"/>
                </a:lnTo>
                <a:lnTo>
                  <a:pt x="390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6" name="Google Shape;4466;p68"/>
          <p:cNvSpPr/>
          <p:nvPr/>
        </p:nvSpPr>
        <p:spPr>
          <a:xfrm>
            <a:off x="9589473" y="3971901"/>
            <a:ext cx="52225" cy="438022"/>
          </a:xfrm>
          <a:custGeom>
            <a:avLst/>
            <a:gdLst/>
            <a:ahLst/>
            <a:cxnLst/>
            <a:rect l="l" t="t" r="r" b="b"/>
            <a:pathLst>
              <a:path w="1219" h="10224" extrusionOk="0">
                <a:moveTo>
                  <a:pt x="1" y="1"/>
                </a:moveTo>
                <a:lnTo>
                  <a:pt x="812" y="10223"/>
                </a:lnTo>
                <a:lnTo>
                  <a:pt x="1218" y="1022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7" name="Google Shape;4467;p68"/>
          <p:cNvGrpSpPr/>
          <p:nvPr/>
        </p:nvGrpSpPr>
        <p:grpSpPr>
          <a:xfrm>
            <a:off x="6929921" y="2237269"/>
            <a:ext cx="3071592" cy="2219023"/>
            <a:chOff x="6929921" y="2237269"/>
            <a:chExt cx="3071592" cy="2219023"/>
          </a:xfrm>
        </p:grpSpPr>
        <p:grpSp>
          <p:nvGrpSpPr>
            <p:cNvPr id="4468" name="Google Shape;4468;p68"/>
            <p:cNvGrpSpPr/>
            <p:nvPr/>
          </p:nvGrpSpPr>
          <p:grpSpPr>
            <a:xfrm>
              <a:off x="6929921" y="2327691"/>
              <a:ext cx="3071592" cy="2128601"/>
              <a:chOff x="6701321" y="2327691"/>
              <a:chExt cx="3071592" cy="2128601"/>
            </a:xfrm>
          </p:grpSpPr>
          <p:sp>
            <p:nvSpPr>
              <p:cNvPr id="4469" name="Google Shape;4469;p68"/>
              <p:cNvSpPr/>
              <p:nvPr/>
            </p:nvSpPr>
            <p:spPr>
              <a:xfrm>
                <a:off x="6701321" y="4243502"/>
                <a:ext cx="3071592" cy="212790"/>
              </a:xfrm>
              <a:custGeom>
                <a:avLst/>
                <a:gdLst/>
                <a:ahLst/>
                <a:cxnLst/>
                <a:rect l="l" t="t" r="r" b="b"/>
                <a:pathLst>
                  <a:path w="67938" h="5373" extrusionOk="0">
                    <a:moveTo>
                      <a:pt x="67869" y="3837"/>
                    </a:moveTo>
                    <a:cubicBezTo>
                      <a:pt x="67905" y="3847"/>
                      <a:pt x="67927" y="3852"/>
                      <a:pt x="67933" y="3852"/>
                    </a:cubicBezTo>
                    <a:cubicBezTo>
                      <a:pt x="67937" y="3852"/>
                      <a:pt x="67935" y="3850"/>
                      <a:pt x="67925" y="3846"/>
                    </a:cubicBezTo>
                    <a:cubicBezTo>
                      <a:pt x="67919" y="3842"/>
                      <a:pt x="67900" y="3840"/>
                      <a:pt x="67869" y="3837"/>
                    </a:cubicBezTo>
                    <a:close/>
                    <a:moveTo>
                      <a:pt x="54862" y="0"/>
                    </a:moveTo>
                    <a:cubicBezTo>
                      <a:pt x="53722" y="0"/>
                      <a:pt x="0" y="966"/>
                      <a:pt x="0" y="966"/>
                    </a:cubicBezTo>
                    <a:lnTo>
                      <a:pt x="12445" y="5372"/>
                    </a:lnTo>
                    <a:cubicBezTo>
                      <a:pt x="12445" y="5372"/>
                      <a:pt x="61358" y="3828"/>
                      <a:pt x="67332" y="3828"/>
                    </a:cubicBezTo>
                    <a:cubicBezTo>
                      <a:pt x="67600" y="3828"/>
                      <a:pt x="67782" y="3831"/>
                      <a:pt x="67869" y="3837"/>
                    </a:cubicBezTo>
                    <a:lnTo>
                      <a:pt x="67869" y="3837"/>
                    </a:lnTo>
                    <a:cubicBezTo>
                      <a:pt x="66912" y="3575"/>
                      <a:pt x="55935" y="0"/>
                      <a:pt x="548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68"/>
              <p:cNvSpPr/>
              <p:nvPr/>
            </p:nvSpPr>
            <p:spPr>
              <a:xfrm>
                <a:off x="7748231" y="4131703"/>
                <a:ext cx="874287" cy="38944"/>
              </a:xfrm>
              <a:custGeom>
                <a:avLst/>
                <a:gdLst/>
                <a:ahLst/>
                <a:cxnLst/>
                <a:rect l="l" t="t" r="r" b="b"/>
                <a:pathLst>
                  <a:path w="20407" h="909" extrusionOk="0">
                    <a:moveTo>
                      <a:pt x="13334" y="0"/>
                    </a:moveTo>
                    <a:lnTo>
                      <a:pt x="0" y="618"/>
                    </a:lnTo>
                    <a:lnTo>
                      <a:pt x="2280" y="908"/>
                    </a:lnTo>
                    <a:lnTo>
                      <a:pt x="20407" y="580"/>
                    </a:lnTo>
                    <a:lnTo>
                      <a:pt x="133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68"/>
              <p:cNvSpPr/>
              <p:nvPr/>
            </p:nvSpPr>
            <p:spPr>
              <a:xfrm>
                <a:off x="7567735" y="4145755"/>
                <a:ext cx="42243" cy="310522"/>
              </a:xfrm>
              <a:custGeom>
                <a:avLst/>
                <a:gdLst/>
                <a:ahLst/>
                <a:cxnLst/>
                <a:rect l="l" t="t" r="r" b="b"/>
                <a:pathLst>
                  <a:path w="986" h="7248" extrusionOk="0">
                    <a:moveTo>
                      <a:pt x="986" y="1"/>
                    </a:moveTo>
                    <a:lnTo>
                      <a:pt x="0" y="7247"/>
                    </a:lnTo>
                    <a:lnTo>
                      <a:pt x="406" y="7247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68"/>
              <p:cNvSpPr/>
              <p:nvPr/>
            </p:nvSpPr>
            <p:spPr>
              <a:xfrm>
                <a:off x="7681139" y="2761514"/>
                <a:ext cx="107706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9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68"/>
              <p:cNvSpPr/>
              <p:nvPr/>
            </p:nvSpPr>
            <p:spPr>
              <a:xfrm>
                <a:off x="7680325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1" y="1"/>
                    </a:moveTo>
                    <a:lnTo>
                      <a:pt x="967" y="11537"/>
                    </a:lnTo>
                    <a:lnTo>
                      <a:pt x="1257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68"/>
              <p:cNvSpPr/>
              <p:nvPr/>
            </p:nvSpPr>
            <p:spPr>
              <a:xfrm>
                <a:off x="769193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0" y="1"/>
                    </a:moveTo>
                    <a:lnTo>
                      <a:pt x="77" y="1064"/>
                    </a:lnTo>
                    <a:lnTo>
                      <a:pt x="2126" y="542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68"/>
              <p:cNvSpPr/>
              <p:nvPr/>
            </p:nvSpPr>
            <p:spPr>
              <a:xfrm>
                <a:off x="8361693" y="2761514"/>
                <a:ext cx="107663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8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68"/>
              <p:cNvSpPr/>
              <p:nvPr/>
            </p:nvSpPr>
            <p:spPr>
              <a:xfrm>
                <a:off x="8360879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0" y="1"/>
                    </a:moveTo>
                    <a:lnTo>
                      <a:pt x="966" y="11537"/>
                    </a:lnTo>
                    <a:lnTo>
                      <a:pt x="1256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68"/>
              <p:cNvSpPr/>
              <p:nvPr/>
            </p:nvSpPr>
            <p:spPr>
              <a:xfrm>
                <a:off x="837244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1" y="1"/>
                    </a:moveTo>
                    <a:lnTo>
                      <a:pt x="78" y="1064"/>
                    </a:lnTo>
                    <a:lnTo>
                      <a:pt x="2126" y="542"/>
                    </a:lnTo>
                    <a:lnTo>
                      <a:pt x="214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68"/>
              <p:cNvSpPr/>
              <p:nvPr/>
            </p:nvSpPr>
            <p:spPr>
              <a:xfrm>
                <a:off x="8279735" y="3319495"/>
                <a:ext cx="108477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19538" extrusionOk="0">
                    <a:moveTo>
                      <a:pt x="0" y="1"/>
                    </a:moveTo>
                    <a:lnTo>
                      <a:pt x="967" y="19538"/>
                    </a:lnTo>
                    <a:lnTo>
                      <a:pt x="2087" y="19538"/>
                    </a:lnTo>
                    <a:lnTo>
                      <a:pt x="25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68"/>
              <p:cNvSpPr/>
              <p:nvPr/>
            </p:nvSpPr>
            <p:spPr>
              <a:xfrm>
                <a:off x="8279735" y="3320352"/>
                <a:ext cx="53039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9557" extrusionOk="0">
                    <a:moveTo>
                      <a:pt x="0" y="0"/>
                    </a:moveTo>
                    <a:lnTo>
                      <a:pt x="947" y="19556"/>
                    </a:lnTo>
                    <a:lnTo>
                      <a:pt x="123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68"/>
              <p:cNvSpPr/>
              <p:nvPr/>
            </p:nvSpPr>
            <p:spPr>
              <a:xfrm>
                <a:off x="8282220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8"/>
              <p:cNvSpPr/>
              <p:nvPr/>
            </p:nvSpPr>
            <p:spPr>
              <a:xfrm>
                <a:off x="7707659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0" y="1"/>
                    </a:moveTo>
                    <a:lnTo>
                      <a:pt x="966" y="19538"/>
                    </a:lnTo>
                    <a:lnTo>
                      <a:pt x="2068" y="1953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8"/>
              <p:cNvSpPr/>
              <p:nvPr/>
            </p:nvSpPr>
            <p:spPr>
              <a:xfrm>
                <a:off x="7706802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8"/>
              <p:cNvSpPr/>
              <p:nvPr/>
            </p:nvSpPr>
            <p:spPr>
              <a:xfrm>
                <a:off x="7709287" y="3360924"/>
                <a:ext cx="105221" cy="67091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1566" extrusionOk="0">
                    <a:moveTo>
                      <a:pt x="1" y="0"/>
                    </a:moveTo>
                    <a:lnTo>
                      <a:pt x="78" y="1565"/>
                    </a:lnTo>
                    <a:lnTo>
                      <a:pt x="2436" y="1005"/>
                    </a:lnTo>
                    <a:lnTo>
                      <a:pt x="2455" y="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8"/>
              <p:cNvSpPr/>
              <p:nvPr/>
            </p:nvSpPr>
            <p:spPr>
              <a:xfrm>
                <a:off x="7874873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1" y="1"/>
                    </a:moveTo>
                    <a:lnTo>
                      <a:pt x="967" y="19538"/>
                    </a:lnTo>
                    <a:lnTo>
                      <a:pt x="2068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8"/>
              <p:cNvSpPr/>
              <p:nvPr/>
            </p:nvSpPr>
            <p:spPr>
              <a:xfrm>
                <a:off x="7874059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0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8"/>
              <p:cNvSpPr/>
              <p:nvPr/>
            </p:nvSpPr>
            <p:spPr>
              <a:xfrm>
                <a:off x="7877358" y="3382431"/>
                <a:ext cx="10355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064" extrusionOk="0">
                    <a:moveTo>
                      <a:pt x="1" y="1"/>
                    </a:moveTo>
                    <a:lnTo>
                      <a:pt x="5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68"/>
              <p:cNvSpPr/>
              <p:nvPr/>
            </p:nvSpPr>
            <p:spPr>
              <a:xfrm>
                <a:off x="8533877" y="3319495"/>
                <a:ext cx="107706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9538" extrusionOk="0">
                    <a:moveTo>
                      <a:pt x="1" y="1"/>
                    </a:moveTo>
                    <a:lnTo>
                      <a:pt x="948" y="19538"/>
                    </a:lnTo>
                    <a:lnTo>
                      <a:pt x="2069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68"/>
              <p:cNvSpPr/>
              <p:nvPr/>
            </p:nvSpPr>
            <p:spPr>
              <a:xfrm>
                <a:off x="8533063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48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8"/>
              <p:cNvSpPr/>
              <p:nvPr/>
            </p:nvSpPr>
            <p:spPr>
              <a:xfrm>
                <a:off x="8534733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68"/>
              <p:cNvSpPr/>
              <p:nvPr/>
            </p:nvSpPr>
            <p:spPr>
              <a:xfrm>
                <a:off x="7561095" y="2327691"/>
                <a:ext cx="1025821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3944" h="13315" extrusionOk="0">
                    <a:moveTo>
                      <a:pt x="1180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23" y="13315"/>
                      <a:pt x="1180" y="13315"/>
                    </a:cubicBezTo>
                    <a:lnTo>
                      <a:pt x="22765" y="13315"/>
                    </a:lnTo>
                    <a:cubicBezTo>
                      <a:pt x="23422" y="13315"/>
                      <a:pt x="23944" y="12774"/>
                      <a:pt x="23944" y="12117"/>
                    </a:cubicBezTo>
                    <a:lnTo>
                      <a:pt x="23944" y="1199"/>
                    </a:lnTo>
                    <a:cubicBezTo>
                      <a:pt x="23944" y="541"/>
                      <a:pt x="23422" y="0"/>
                      <a:pt x="227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68"/>
              <p:cNvSpPr/>
              <p:nvPr/>
            </p:nvSpPr>
            <p:spPr>
              <a:xfrm>
                <a:off x="7561095" y="2327691"/>
                <a:ext cx="107663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3315" extrusionOk="0">
                    <a:moveTo>
                      <a:pt x="1199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42" y="13315"/>
                      <a:pt x="1199" y="13315"/>
                    </a:cubicBezTo>
                    <a:lnTo>
                      <a:pt x="2513" y="13315"/>
                    </a:lnTo>
                    <a:cubicBezTo>
                      <a:pt x="1856" y="13315"/>
                      <a:pt x="1334" y="12774"/>
                      <a:pt x="1334" y="12117"/>
                    </a:cubicBezTo>
                    <a:lnTo>
                      <a:pt x="1334" y="1199"/>
                    </a:lnTo>
                    <a:cubicBezTo>
                      <a:pt x="1334" y="541"/>
                      <a:pt x="1856" y="0"/>
                      <a:pt x="25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8"/>
              <p:cNvSpPr/>
              <p:nvPr/>
            </p:nvSpPr>
            <p:spPr>
              <a:xfrm>
                <a:off x="7615762" y="3337746"/>
                <a:ext cx="1077960" cy="4472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1044" extrusionOk="0">
                    <a:moveTo>
                      <a:pt x="0" y="0"/>
                    </a:moveTo>
                    <a:cubicBezTo>
                      <a:pt x="116" y="599"/>
                      <a:pt x="638" y="1044"/>
                      <a:pt x="1256" y="1044"/>
                    </a:cubicBezTo>
                    <a:lnTo>
                      <a:pt x="23905" y="1044"/>
                    </a:lnTo>
                    <a:cubicBezTo>
                      <a:pt x="24523" y="1044"/>
                      <a:pt x="25045" y="599"/>
                      <a:pt x="25161" y="0"/>
                    </a:cubicBezTo>
                    <a:close/>
                  </a:path>
                </a:pathLst>
              </a:custGeom>
              <a:solidFill>
                <a:srgbClr val="8C6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8"/>
              <p:cNvSpPr/>
              <p:nvPr/>
            </p:nvSpPr>
            <p:spPr>
              <a:xfrm>
                <a:off x="7614905" y="3255745"/>
                <a:ext cx="1079631" cy="82857"/>
              </a:xfrm>
              <a:custGeom>
                <a:avLst/>
                <a:gdLst/>
                <a:ahLst/>
                <a:cxnLst/>
                <a:rect l="l" t="t" r="r" b="b"/>
                <a:pathLst>
                  <a:path w="25200" h="1934" extrusionOk="0">
                    <a:moveTo>
                      <a:pt x="1276" y="1"/>
                    </a:moveTo>
                    <a:cubicBezTo>
                      <a:pt x="581" y="1"/>
                      <a:pt x="1" y="581"/>
                      <a:pt x="1" y="1276"/>
                    </a:cubicBezTo>
                    <a:lnTo>
                      <a:pt x="1" y="1682"/>
                    </a:lnTo>
                    <a:cubicBezTo>
                      <a:pt x="1" y="1759"/>
                      <a:pt x="20" y="1856"/>
                      <a:pt x="20" y="1933"/>
                    </a:cubicBezTo>
                    <a:lnTo>
                      <a:pt x="25181" y="1933"/>
                    </a:lnTo>
                    <a:cubicBezTo>
                      <a:pt x="25200" y="1856"/>
                      <a:pt x="25200" y="1759"/>
                      <a:pt x="25200" y="1682"/>
                    </a:cubicBezTo>
                    <a:lnTo>
                      <a:pt x="25200" y="1276"/>
                    </a:lnTo>
                    <a:cubicBezTo>
                      <a:pt x="25200" y="581"/>
                      <a:pt x="24640" y="1"/>
                      <a:pt x="23925" y="1"/>
                    </a:cubicBezTo>
                    <a:close/>
                  </a:path>
                </a:pathLst>
              </a:custGeom>
              <a:solidFill>
                <a:srgbClr val="A67C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8"/>
              <p:cNvSpPr/>
              <p:nvPr/>
            </p:nvSpPr>
            <p:spPr>
              <a:xfrm>
                <a:off x="7614905" y="3256559"/>
                <a:ext cx="95282" cy="125914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939" extrusionOk="0">
                    <a:moveTo>
                      <a:pt x="2188" y="1"/>
                    </a:moveTo>
                    <a:cubicBezTo>
                      <a:pt x="2177" y="1"/>
                      <a:pt x="2165" y="1"/>
                      <a:pt x="2154" y="1"/>
                    </a:cubicBezTo>
                    <a:lnTo>
                      <a:pt x="2223" y="1"/>
                    </a:lnTo>
                    <a:cubicBezTo>
                      <a:pt x="2212" y="1"/>
                      <a:pt x="2200" y="1"/>
                      <a:pt x="2188" y="1"/>
                    </a:cubicBezTo>
                    <a:close/>
                    <a:moveTo>
                      <a:pt x="1243" y="1"/>
                    </a:moveTo>
                    <a:cubicBezTo>
                      <a:pt x="562" y="1"/>
                      <a:pt x="1" y="573"/>
                      <a:pt x="1" y="1257"/>
                    </a:cubicBezTo>
                    <a:lnTo>
                      <a:pt x="1" y="1663"/>
                    </a:lnTo>
                    <a:cubicBezTo>
                      <a:pt x="1" y="1740"/>
                      <a:pt x="20" y="1818"/>
                      <a:pt x="20" y="1895"/>
                    </a:cubicBezTo>
                    <a:cubicBezTo>
                      <a:pt x="136" y="2494"/>
                      <a:pt x="658" y="2919"/>
                      <a:pt x="1276" y="2939"/>
                    </a:cubicBezTo>
                    <a:lnTo>
                      <a:pt x="2223" y="2939"/>
                    </a:lnTo>
                    <a:cubicBezTo>
                      <a:pt x="1605" y="2939"/>
                      <a:pt x="1083" y="2494"/>
                      <a:pt x="967" y="1914"/>
                    </a:cubicBezTo>
                    <a:cubicBezTo>
                      <a:pt x="948" y="1818"/>
                      <a:pt x="948" y="1740"/>
                      <a:pt x="948" y="1663"/>
                    </a:cubicBezTo>
                    <a:lnTo>
                      <a:pt x="948" y="1257"/>
                    </a:lnTo>
                    <a:cubicBezTo>
                      <a:pt x="948" y="584"/>
                      <a:pt x="1472" y="20"/>
                      <a:pt x="2154" y="1"/>
                    </a:cubicBezTo>
                    <a:lnTo>
                      <a:pt x="1276" y="1"/>
                    </a:lnTo>
                    <a:cubicBezTo>
                      <a:pt x="1265" y="1"/>
                      <a:pt x="1254" y="1"/>
                      <a:pt x="1243" y="1"/>
                    </a:cubicBezTo>
                    <a:close/>
                  </a:path>
                </a:pathLst>
              </a:custGeom>
              <a:solidFill>
                <a:srgbClr val="D6A9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8"/>
              <p:cNvSpPr/>
              <p:nvPr/>
            </p:nvSpPr>
            <p:spPr>
              <a:xfrm>
                <a:off x="9056298" y="2888157"/>
                <a:ext cx="156504" cy="1366119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31887" extrusionOk="0">
                    <a:moveTo>
                      <a:pt x="1" y="1"/>
                    </a:moveTo>
                    <a:lnTo>
                      <a:pt x="2513" y="31886"/>
                    </a:lnTo>
                    <a:lnTo>
                      <a:pt x="3653" y="31886"/>
                    </a:lnTo>
                    <a:lnTo>
                      <a:pt x="3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8"/>
              <p:cNvSpPr/>
              <p:nvPr/>
            </p:nvSpPr>
            <p:spPr>
              <a:xfrm>
                <a:off x="6829259" y="2871619"/>
                <a:ext cx="741004" cy="1217070"/>
              </a:xfrm>
              <a:custGeom>
                <a:avLst/>
                <a:gdLst/>
                <a:ahLst/>
                <a:cxnLst/>
                <a:rect l="l" t="t" r="r" b="b"/>
                <a:pathLst>
                  <a:path w="17296" h="28408" extrusionOk="0">
                    <a:moveTo>
                      <a:pt x="580" y="0"/>
                    </a:moveTo>
                    <a:lnTo>
                      <a:pt x="0" y="24697"/>
                    </a:lnTo>
                    <a:lnTo>
                      <a:pt x="16967" y="28407"/>
                    </a:lnTo>
                    <a:lnTo>
                      <a:pt x="17295" y="561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8"/>
              <p:cNvSpPr/>
              <p:nvPr/>
            </p:nvSpPr>
            <p:spPr>
              <a:xfrm>
                <a:off x="7536289" y="2916304"/>
                <a:ext cx="2136855" cy="1142567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26669" extrusionOk="0">
                    <a:moveTo>
                      <a:pt x="0" y="1"/>
                    </a:moveTo>
                    <a:lnTo>
                      <a:pt x="0" y="26669"/>
                    </a:lnTo>
                    <a:lnTo>
                      <a:pt x="49876" y="24562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8"/>
              <p:cNvSpPr/>
              <p:nvPr/>
            </p:nvSpPr>
            <p:spPr>
              <a:xfrm>
                <a:off x="7536289" y="2916304"/>
                <a:ext cx="163958" cy="1539974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5945" extrusionOk="0">
                    <a:moveTo>
                      <a:pt x="0" y="1"/>
                    </a:moveTo>
                    <a:lnTo>
                      <a:pt x="0" y="35944"/>
                    </a:lnTo>
                    <a:lnTo>
                      <a:pt x="1140" y="35944"/>
                    </a:ln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8"/>
              <p:cNvSpPr/>
              <p:nvPr/>
            </p:nvSpPr>
            <p:spPr>
              <a:xfrm>
                <a:off x="6834186" y="2839316"/>
                <a:ext cx="164001" cy="145304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33916" extrusionOk="0">
                    <a:moveTo>
                      <a:pt x="1" y="1"/>
                    </a:moveTo>
                    <a:lnTo>
                      <a:pt x="1" y="33915"/>
                    </a:lnTo>
                    <a:lnTo>
                      <a:pt x="1141" y="33915"/>
                    </a:lnTo>
                    <a:lnTo>
                      <a:pt x="38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8"/>
              <p:cNvSpPr/>
              <p:nvPr/>
            </p:nvSpPr>
            <p:spPr>
              <a:xfrm>
                <a:off x="6780376" y="2797116"/>
                <a:ext cx="755956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7645" h="2783" extrusionOk="0">
                    <a:moveTo>
                      <a:pt x="1" y="0"/>
                    </a:moveTo>
                    <a:lnTo>
                      <a:pt x="1" y="1643"/>
                    </a:lnTo>
                    <a:lnTo>
                      <a:pt x="17644" y="2783"/>
                    </a:lnTo>
                    <a:lnTo>
                      <a:pt x="17644" y="6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68"/>
              <p:cNvSpPr/>
              <p:nvPr/>
            </p:nvSpPr>
            <p:spPr>
              <a:xfrm>
                <a:off x="7536289" y="2825264"/>
                <a:ext cx="2227082" cy="90269"/>
              </a:xfrm>
              <a:custGeom>
                <a:avLst/>
                <a:gdLst/>
                <a:ahLst/>
                <a:cxnLst/>
                <a:rect l="l" t="t" r="r" b="b"/>
                <a:pathLst>
                  <a:path w="51983" h="2107" extrusionOk="0">
                    <a:moveTo>
                      <a:pt x="0" y="0"/>
                    </a:moveTo>
                    <a:lnTo>
                      <a:pt x="0" y="2107"/>
                    </a:lnTo>
                    <a:lnTo>
                      <a:pt x="51983" y="2107"/>
                    </a:lnTo>
                    <a:lnTo>
                      <a:pt x="519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68"/>
              <p:cNvSpPr/>
              <p:nvPr/>
            </p:nvSpPr>
            <p:spPr>
              <a:xfrm>
                <a:off x="7536289" y="2916304"/>
                <a:ext cx="2136855" cy="548984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12814" extrusionOk="0">
                    <a:moveTo>
                      <a:pt x="0" y="1"/>
                    </a:moveTo>
                    <a:lnTo>
                      <a:pt x="0" y="2552"/>
                    </a:lnTo>
                    <a:lnTo>
                      <a:pt x="49876" y="12813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68"/>
              <p:cNvSpPr/>
              <p:nvPr/>
            </p:nvSpPr>
            <p:spPr>
              <a:xfrm>
                <a:off x="6862376" y="3923060"/>
                <a:ext cx="49697" cy="369302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8620" extrusionOk="0">
                    <a:moveTo>
                      <a:pt x="1159" y="0"/>
                    </a:moveTo>
                    <a:lnTo>
                      <a:pt x="0" y="8619"/>
                    </a:lnTo>
                    <a:lnTo>
                      <a:pt x="483" y="8619"/>
                    </a:lnTo>
                    <a:lnTo>
                      <a:pt x="11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68"/>
              <p:cNvSpPr/>
              <p:nvPr/>
            </p:nvSpPr>
            <p:spPr>
              <a:xfrm>
                <a:off x="6834186" y="2870805"/>
                <a:ext cx="702146" cy="154833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3614" extrusionOk="0">
                    <a:moveTo>
                      <a:pt x="1" y="0"/>
                    </a:moveTo>
                    <a:lnTo>
                      <a:pt x="1" y="580"/>
                    </a:lnTo>
                    <a:lnTo>
                      <a:pt x="16388" y="3614"/>
                    </a:lnTo>
                    <a:lnTo>
                      <a:pt x="16388" y="106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5" name="Google Shape;4505;p68"/>
            <p:cNvGrpSpPr/>
            <p:nvPr/>
          </p:nvGrpSpPr>
          <p:grpSpPr>
            <a:xfrm>
              <a:off x="7365593" y="2597779"/>
              <a:ext cx="701246" cy="232678"/>
              <a:chOff x="7138068" y="2592629"/>
              <a:chExt cx="701246" cy="232678"/>
            </a:xfrm>
          </p:grpSpPr>
          <p:sp>
            <p:nvSpPr>
              <p:cNvPr id="4506" name="Google Shape;4506;p68"/>
              <p:cNvSpPr/>
              <p:nvPr/>
            </p:nvSpPr>
            <p:spPr>
              <a:xfrm>
                <a:off x="7185238" y="2709332"/>
                <a:ext cx="653262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15248" h="2707" extrusionOk="0">
                    <a:moveTo>
                      <a:pt x="1" y="1"/>
                    </a:moveTo>
                    <a:lnTo>
                      <a:pt x="1" y="2397"/>
                    </a:lnTo>
                    <a:lnTo>
                      <a:pt x="8194" y="2706"/>
                    </a:lnTo>
                    <a:lnTo>
                      <a:pt x="15247" y="2706"/>
                    </a:lnTo>
                    <a:lnTo>
                      <a:pt x="152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68"/>
              <p:cNvSpPr/>
              <p:nvPr/>
            </p:nvSpPr>
            <p:spPr>
              <a:xfrm>
                <a:off x="7185238" y="2702734"/>
                <a:ext cx="351094" cy="122572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2861" extrusionOk="0">
                    <a:moveTo>
                      <a:pt x="1" y="0"/>
                    </a:moveTo>
                    <a:lnTo>
                      <a:pt x="1" y="2551"/>
                    </a:lnTo>
                    <a:lnTo>
                      <a:pt x="8194" y="2860"/>
                    </a:lnTo>
                    <a:lnTo>
                      <a:pt x="8194" y="1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68"/>
              <p:cNvSpPr/>
              <p:nvPr/>
            </p:nvSpPr>
            <p:spPr>
              <a:xfrm>
                <a:off x="7565251" y="2721756"/>
                <a:ext cx="273249" cy="92797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2166" extrusionOk="0">
                    <a:moveTo>
                      <a:pt x="0" y="1"/>
                    </a:moveTo>
                    <a:lnTo>
                      <a:pt x="0" y="2049"/>
                    </a:lnTo>
                    <a:lnTo>
                      <a:pt x="6377" y="2165"/>
                    </a:lnTo>
                    <a:lnTo>
                      <a:pt x="6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9" name="Google Shape;4509;p68"/>
              <p:cNvSpPr/>
              <p:nvPr/>
            </p:nvSpPr>
            <p:spPr>
              <a:xfrm>
                <a:off x="7599182" y="2737480"/>
                <a:ext cx="239318" cy="10839"/>
              </a:xfrm>
              <a:custGeom>
                <a:avLst/>
                <a:gdLst/>
                <a:ahLst/>
                <a:cxnLst/>
                <a:rect l="l" t="t" r="r" b="b"/>
                <a:pathLst>
                  <a:path w="5586" h="253" extrusionOk="0">
                    <a:moveTo>
                      <a:pt x="5585" y="1"/>
                    </a:moveTo>
                    <a:lnTo>
                      <a:pt x="1" y="117"/>
                    </a:lnTo>
                    <a:lnTo>
                      <a:pt x="5585" y="252"/>
                    </a:lnTo>
                    <a:lnTo>
                      <a:pt x="55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0" name="Google Shape;4510;p68"/>
              <p:cNvSpPr/>
              <p:nvPr/>
            </p:nvSpPr>
            <p:spPr>
              <a:xfrm>
                <a:off x="7675356" y="2776423"/>
                <a:ext cx="163958" cy="9982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233" extrusionOk="0">
                    <a:moveTo>
                      <a:pt x="1" y="0"/>
                    </a:moveTo>
                    <a:lnTo>
                      <a:pt x="3807" y="232"/>
                    </a:lnTo>
                    <a:lnTo>
                      <a:pt x="38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8"/>
              <p:cNvSpPr/>
              <p:nvPr/>
            </p:nvSpPr>
            <p:spPr>
              <a:xfrm>
                <a:off x="7138068" y="2592629"/>
                <a:ext cx="653220" cy="116746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2725" extrusionOk="0">
                    <a:moveTo>
                      <a:pt x="0" y="0"/>
                    </a:moveTo>
                    <a:lnTo>
                      <a:pt x="0" y="2416"/>
                    </a:lnTo>
                    <a:lnTo>
                      <a:pt x="8194" y="2725"/>
                    </a:lnTo>
                    <a:lnTo>
                      <a:pt x="15247" y="2725"/>
                    </a:lnTo>
                    <a:lnTo>
                      <a:pt x="15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8"/>
              <p:cNvSpPr/>
              <p:nvPr/>
            </p:nvSpPr>
            <p:spPr>
              <a:xfrm>
                <a:off x="7138068" y="2592629"/>
                <a:ext cx="351051" cy="116746"/>
              </a:xfrm>
              <a:custGeom>
                <a:avLst/>
                <a:gdLst/>
                <a:ahLst/>
                <a:cxnLst/>
                <a:rect l="l" t="t" r="r" b="b"/>
                <a:pathLst>
                  <a:path w="8194" h="2725" extrusionOk="0">
                    <a:moveTo>
                      <a:pt x="0" y="0"/>
                    </a:moveTo>
                    <a:lnTo>
                      <a:pt x="0" y="2570"/>
                    </a:lnTo>
                    <a:lnTo>
                      <a:pt x="8194" y="2725"/>
                    </a:lnTo>
                    <a:lnTo>
                      <a:pt x="81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8"/>
              <p:cNvSpPr/>
              <p:nvPr/>
            </p:nvSpPr>
            <p:spPr>
              <a:xfrm>
                <a:off x="7518038" y="2605053"/>
                <a:ext cx="273249" cy="92754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2165" extrusionOk="0">
                    <a:moveTo>
                      <a:pt x="1" y="0"/>
                    </a:moveTo>
                    <a:lnTo>
                      <a:pt x="1" y="2048"/>
                    </a:lnTo>
                    <a:lnTo>
                      <a:pt x="6378" y="2164"/>
                    </a:lnTo>
                    <a:lnTo>
                      <a:pt x="63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8"/>
              <p:cNvSpPr/>
              <p:nvPr/>
            </p:nvSpPr>
            <p:spPr>
              <a:xfrm>
                <a:off x="7551155" y="2621591"/>
                <a:ext cx="240132" cy="9982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233" extrusionOk="0">
                    <a:moveTo>
                      <a:pt x="5605" y="1"/>
                    </a:moveTo>
                    <a:lnTo>
                      <a:pt x="1" y="116"/>
                    </a:lnTo>
                    <a:lnTo>
                      <a:pt x="5605" y="232"/>
                    </a:lnTo>
                    <a:lnTo>
                      <a:pt x="56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8"/>
              <p:cNvSpPr/>
              <p:nvPr/>
            </p:nvSpPr>
            <p:spPr>
              <a:xfrm>
                <a:off x="7627329" y="2659678"/>
                <a:ext cx="164815" cy="10796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52" extrusionOk="0">
                    <a:moveTo>
                      <a:pt x="3846" y="0"/>
                    </a:moveTo>
                    <a:lnTo>
                      <a:pt x="1" y="20"/>
                    </a:lnTo>
                    <a:lnTo>
                      <a:pt x="3827" y="252"/>
                    </a:lnTo>
                    <a:lnTo>
                      <a:pt x="3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16" name="Google Shape;4516;p68"/>
            <p:cNvGrpSpPr/>
            <p:nvPr/>
          </p:nvGrpSpPr>
          <p:grpSpPr>
            <a:xfrm>
              <a:off x="8204624" y="2237269"/>
              <a:ext cx="939375" cy="593169"/>
              <a:chOff x="8090324" y="2146794"/>
              <a:chExt cx="939375" cy="593169"/>
            </a:xfrm>
          </p:grpSpPr>
          <p:grpSp>
            <p:nvGrpSpPr>
              <p:cNvPr id="4517" name="Google Shape;4517;p68"/>
              <p:cNvGrpSpPr/>
              <p:nvPr/>
            </p:nvGrpSpPr>
            <p:grpSpPr>
              <a:xfrm>
                <a:off x="8090324" y="2146794"/>
                <a:ext cx="939375" cy="593169"/>
                <a:chOff x="8104224" y="2231332"/>
                <a:chExt cx="939375" cy="593169"/>
              </a:xfrm>
            </p:grpSpPr>
            <p:sp>
              <p:nvSpPr>
                <p:cNvPr id="4518" name="Google Shape;4518;p68"/>
                <p:cNvSpPr/>
                <p:nvPr/>
              </p:nvSpPr>
              <p:spPr>
                <a:xfrm>
                  <a:off x="8104224" y="2765032"/>
                  <a:ext cx="939375" cy="5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7335" extrusionOk="0">
                      <a:moveTo>
                        <a:pt x="2012" y="0"/>
                      </a:moveTo>
                      <a:cubicBezTo>
                        <a:pt x="917" y="0"/>
                        <a:pt x="1" y="917"/>
                        <a:pt x="1" y="2011"/>
                      </a:cubicBezTo>
                      <a:lnTo>
                        <a:pt x="1" y="5353"/>
                      </a:lnTo>
                      <a:cubicBezTo>
                        <a:pt x="1" y="6447"/>
                        <a:pt x="917" y="7334"/>
                        <a:pt x="2012" y="7334"/>
                      </a:cubicBezTo>
                      <a:lnTo>
                        <a:pt x="113854" y="7334"/>
                      </a:lnTo>
                      <a:cubicBezTo>
                        <a:pt x="114948" y="7334"/>
                        <a:pt x="115865" y="6447"/>
                        <a:pt x="115865" y="5353"/>
                      </a:cubicBezTo>
                      <a:lnTo>
                        <a:pt x="115865" y="2011"/>
                      </a:lnTo>
                      <a:cubicBezTo>
                        <a:pt x="115865" y="917"/>
                        <a:pt x="114948" y="0"/>
                        <a:pt x="1138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9" name="Google Shape;4519;p68"/>
                <p:cNvSpPr/>
                <p:nvPr/>
              </p:nvSpPr>
              <p:spPr>
                <a:xfrm>
                  <a:off x="8104224" y="2802189"/>
                  <a:ext cx="939375" cy="2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2752" extrusionOk="0">
                      <a:moveTo>
                        <a:pt x="1" y="1"/>
                      </a:moveTo>
                      <a:lnTo>
                        <a:pt x="1" y="740"/>
                      </a:lnTo>
                      <a:cubicBezTo>
                        <a:pt x="1" y="1864"/>
                        <a:pt x="917" y="2751"/>
                        <a:pt x="2012" y="2751"/>
                      </a:cubicBezTo>
                      <a:lnTo>
                        <a:pt x="113854" y="2751"/>
                      </a:lnTo>
                      <a:cubicBezTo>
                        <a:pt x="114948" y="2751"/>
                        <a:pt x="115865" y="1864"/>
                        <a:pt x="115865" y="740"/>
                      </a:cubicBezTo>
                      <a:lnTo>
                        <a:pt x="1158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0" name="Google Shape;4520;p68"/>
                <p:cNvSpPr/>
                <p:nvPr/>
              </p:nvSpPr>
              <p:spPr>
                <a:xfrm>
                  <a:off x="8158884" y="2249432"/>
                  <a:ext cx="822854" cy="49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93" h="61364" extrusionOk="0">
                      <a:moveTo>
                        <a:pt x="2780" y="0"/>
                      </a:moveTo>
                      <a:cubicBezTo>
                        <a:pt x="1243" y="0"/>
                        <a:pt x="1" y="1361"/>
                        <a:pt x="1" y="3017"/>
                      </a:cubicBezTo>
                      <a:lnTo>
                        <a:pt x="1" y="61363"/>
                      </a:lnTo>
                      <a:lnTo>
                        <a:pt x="101493" y="61363"/>
                      </a:lnTo>
                      <a:lnTo>
                        <a:pt x="101493" y="3017"/>
                      </a:lnTo>
                      <a:cubicBezTo>
                        <a:pt x="101493" y="1361"/>
                        <a:pt x="100251" y="0"/>
                        <a:pt x="987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1" name="Google Shape;4521;p68"/>
                <p:cNvSpPr/>
                <p:nvPr/>
              </p:nvSpPr>
              <p:spPr>
                <a:xfrm>
                  <a:off x="8391691" y="2273523"/>
                  <a:ext cx="556247" cy="447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9" h="55183" extrusionOk="0">
                      <a:moveTo>
                        <a:pt x="35813" y="1"/>
                      </a:moveTo>
                      <a:lnTo>
                        <a:pt x="1" y="55183"/>
                      </a:lnTo>
                      <a:lnTo>
                        <a:pt x="68609" y="55183"/>
                      </a:lnTo>
                      <a:lnTo>
                        <a:pt x="68609" y="2721"/>
                      </a:lnTo>
                      <a:cubicBezTo>
                        <a:pt x="68609" y="1213"/>
                        <a:pt x="67574" y="1"/>
                        <a:pt x="662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2" name="Google Shape;4522;p68"/>
                <p:cNvSpPr/>
                <p:nvPr/>
              </p:nvSpPr>
              <p:spPr>
                <a:xfrm>
                  <a:off x="8155050" y="2231332"/>
                  <a:ext cx="830532" cy="533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40" h="65829" extrusionOk="0">
                      <a:moveTo>
                        <a:pt x="96821" y="5589"/>
                      </a:moveTo>
                      <a:lnTo>
                        <a:pt x="96821" y="60269"/>
                      </a:lnTo>
                      <a:lnTo>
                        <a:pt x="5590" y="60269"/>
                      </a:lnTo>
                      <a:lnTo>
                        <a:pt x="5590" y="5589"/>
                      </a:lnTo>
                      <a:close/>
                      <a:moveTo>
                        <a:pt x="799" y="0"/>
                      </a:moveTo>
                      <a:cubicBezTo>
                        <a:pt x="356" y="0"/>
                        <a:pt x="1" y="355"/>
                        <a:pt x="1" y="798"/>
                      </a:cubicBezTo>
                      <a:lnTo>
                        <a:pt x="1" y="65030"/>
                      </a:lnTo>
                      <a:cubicBezTo>
                        <a:pt x="1" y="65473"/>
                        <a:pt x="356" y="65828"/>
                        <a:pt x="799" y="65828"/>
                      </a:cubicBezTo>
                      <a:lnTo>
                        <a:pt x="101641" y="65828"/>
                      </a:lnTo>
                      <a:cubicBezTo>
                        <a:pt x="102055" y="65828"/>
                        <a:pt x="102439" y="65473"/>
                        <a:pt x="102439" y="65030"/>
                      </a:cubicBezTo>
                      <a:lnTo>
                        <a:pt x="102439" y="798"/>
                      </a:lnTo>
                      <a:cubicBezTo>
                        <a:pt x="102439" y="355"/>
                        <a:pt x="102055" y="0"/>
                        <a:pt x="1016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23" name="Google Shape;4523;p68"/>
              <p:cNvSpPr/>
              <p:nvPr/>
            </p:nvSpPr>
            <p:spPr>
              <a:xfrm>
                <a:off x="8502213" y="2678907"/>
                <a:ext cx="115572" cy="14391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1775" extrusionOk="0">
                    <a:moveTo>
                      <a:pt x="888" y="0"/>
                    </a:moveTo>
                    <a:cubicBezTo>
                      <a:pt x="385" y="0"/>
                      <a:pt x="1" y="414"/>
                      <a:pt x="1" y="887"/>
                    </a:cubicBezTo>
                    <a:cubicBezTo>
                      <a:pt x="1" y="1360"/>
                      <a:pt x="385" y="1775"/>
                      <a:pt x="888" y="1775"/>
                    </a:cubicBezTo>
                    <a:lnTo>
                      <a:pt x="13368" y="1775"/>
                    </a:lnTo>
                    <a:cubicBezTo>
                      <a:pt x="13870" y="1775"/>
                      <a:pt x="14255" y="1360"/>
                      <a:pt x="14255" y="887"/>
                    </a:cubicBezTo>
                    <a:cubicBezTo>
                      <a:pt x="14255" y="414"/>
                      <a:pt x="13870" y="0"/>
                      <a:pt x="13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Alcím 2">
            <a:extLst>
              <a:ext uri="{FF2B5EF4-FFF2-40B4-BE49-F238E27FC236}">
                <a16:creationId xmlns:a16="http://schemas.microsoft.com/office/drawing/2014/main" id="{56BA4A87-6BB5-3D52-D655-C71AF15C7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87194" y="4608500"/>
            <a:ext cx="4188900" cy="409500"/>
          </a:xfrm>
        </p:spPr>
        <p:txBody>
          <a:bodyPr/>
          <a:lstStyle/>
          <a:p>
            <a:r>
              <a:rPr lang="hu-HU" dirty="0" err="1">
                <a:latin typeface="Balsamiq Sans" panose="020B0604020202020204" charset="-18"/>
                <a:ea typeface="Balsamiq Sans" panose="020B0604020202020204" charset="-18"/>
              </a:rPr>
              <a:t>Gelecsák</a:t>
            </a:r>
            <a:r>
              <a:rPr lang="hu-HU" dirty="0">
                <a:latin typeface="Balsamiq Sans" panose="020B0604020202020204" charset="-18"/>
                <a:ea typeface="Balsamiq Sans" panose="020B0604020202020204" charset="-18"/>
              </a:rPr>
              <a:t> Tamás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4" name="Google Shape;5154;p75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WHY ?</a:t>
            </a:r>
            <a:endParaRPr dirty="0"/>
          </a:p>
        </p:txBody>
      </p:sp>
      <p:sp>
        <p:nvSpPr>
          <p:cNvPr id="5156" name="Google Shape;5156;p75"/>
          <p:cNvSpPr/>
          <p:nvPr/>
        </p:nvSpPr>
        <p:spPr>
          <a:xfrm>
            <a:off x="6573416" y="2878375"/>
            <a:ext cx="1548300" cy="903900"/>
          </a:xfrm>
          <a:prstGeom prst="roundRect">
            <a:avLst>
              <a:gd name="adj" fmla="val 1029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Gain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theoretical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knowledge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58" name="Google Shape;5158;p75"/>
          <p:cNvSpPr/>
          <p:nvPr/>
        </p:nvSpPr>
        <p:spPr>
          <a:xfrm>
            <a:off x="937308" y="1817125"/>
            <a:ext cx="1548300" cy="903900"/>
          </a:xfrm>
          <a:prstGeom prst="roundRect">
            <a:avLst>
              <a:gd name="adj" fmla="val 102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Convert .txt t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structured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sets</a:t>
            </a:r>
            <a:endParaRPr lang="en-US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60" name="Google Shape;5160;p75"/>
          <p:cNvSpPr/>
          <p:nvPr/>
        </p:nvSpPr>
        <p:spPr>
          <a:xfrm>
            <a:off x="4723017" y="1817125"/>
            <a:ext cx="1548300" cy="903900"/>
          </a:xfrm>
          <a:prstGeom prst="roundRect">
            <a:avLst>
              <a:gd name="adj" fmla="val 1029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learning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cards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study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quizes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62" name="Google Shape;5162;p75"/>
          <p:cNvSpPr/>
          <p:nvPr/>
        </p:nvSpPr>
        <p:spPr>
          <a:xfrm>
            <a:off x="2872683" y="2878375"/>
            <a:ext cx="1548300" cy="903900"/>
          </a:xfrm>
          <a:prstGeom prst="roundRect">
            <a:avLst>
              <a:gd name="adj" fmla="val 1029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Create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learning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cards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sets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63" name="Google Shape;5163;p75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4" name="Google Shape;5164;p75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5" name="Google Shape;5165;p75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6" name="Google Shape;5166;p75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7" name="Google Shape;5167;p75"/>
          <p:cNvGrpSpPr/>
          <p:nvPr/>
        </p:nvGrpSpPr>
        <p:grpSpPr>
          <a:xfrm>
            <a:off x="6710150" y="1278090"/>
            <a:ext cx="1274701" cy="774312"/>
            <a:chOff x="7154175" y="717490"/>
            <a:chExt cx="1274701" cy="774312"/>
          </a:xfrm>
        </p:grpSpPr>
        <p:grpSp>
          <p:nvGrpSpPr>
            <p:cNvPr id="5168" name="Google Shape;5168;p75"/>
            <p:cNvGrpSpPr/>
            <p:nvPr/>
          </p:nvGrpSpPr>
          <p:grpSpPr>
            <a:xfrm>
              <a:off x="7154175" y="1283675"/>
              <a:ext cx="1274701" cy="208127"/>
              <a:chOff x="7154175" y="1055075"/>
              <a:chExt cx="1274701" cy="208127"/>
            </a:xfrm>
          </p:grpSpPr>
          <p:sp>
            <p:nvSpPr>
              <p:cNvPr id="5169" name="Google Shape;5169;p75"/>
              <p:cNvSpPr/>
              <p:nvPr/>
            </p:nvSpPr>
            <p:spPr>
              <a:xfrm>
                <a:off x="7154175" y="1137500"/>
                <a:ext cx="1274701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75"/>
              <p:cNvSpPr/>
              <p:nvPr/>
            </p:nvSpPr>
            <p:spPr>
              <a:xfrm>
                <a:off x="7154175" y="1055075"/>
                <a:ext cx="1274700" cy="82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1" name="Google Shape;5171;p75"/>
            <p:cNvGrpSpPr/>
            <p:nvPr/>
          </p:nvGrpSpPr>
          <p:grpSpPr>
            <a:xfrm>
              <a:off x="7791730" y="717627"/>
              <a:ext cx="579356" cy="566052"/>
              <a:chOff x="791550" y="2156375"/>
              <a:chExt cx="1145425" cy="1118900"/>
            </a:xfrm>
          </p:grpSpPr>
          <p:sp>
            <p:nvSpPr>
              <p:cNvPr id="5172" name="Google Shape;5172;p75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75"/>
              <p:cNvSpPr/>
              <p:nvPr/>
            </p:nvSpPr>
            <p:spPr>
              <a:xfrm>
                <a:off x="791550" y="2428875"/>
                <a:ext cx="242350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75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5" name="Google Shape;5175;p75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75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75"/>
              <p:cNvSpPr/>
              <p:nvPr/>
            </p:nvSpPr>
            <p:spPr>
              <a:xfrm>
                <a:off x="1395600" y="2450575"/>
                <a:ext cx="114550" cy="6016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75"/>
              <p:cNvSpPr/>
              <p:nvPr/>
            </p:nvSpPr>
            <p:spPr>
              <a:xfrm>
                <a:off x="1395600" y="3113700"/>
                <a:ext cx="11455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75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75"/>
              <p:cNvSpPr/>
              <p:nvPr/>
            </p:nvSpPr>
            <p:spPr>
              <a:xfrm>
                <a:off x="1152050" y="2715825"/>
                <a:ext cx="184475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75"/>
              <p:cNvSpPr/>
              <p:nvPr/>
            </p:nvSpPr>
            <p:spPr>
              <a:xfrm>
                <a:off x="1033875" y="2592825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75"/>
              <p:cNvSpPr/>
              <p:nvPr/>
            </p:nvSpPr>
            <p:spPr>
              <a:xfrm>
                <a:off x="1067650" y="2806250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75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4" name="Google Shape;5184;p75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5" name="Google Shape;5185;p75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6" name="Google Shape;5186;p75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7" name="Google Shape;5187;p75"/>
            <p:cNvGrpSpPr/>
            <p:nvPr/>
          </p:nvGrpSpPr>
          <p:grpSpPr>
            <a:xfrm>
              <a:off x="7211965" y="717490"/>
              <a:ext cx="579343" cy="566026"/>
              <a:chOff x="8817561" y="3596620"/>
              <a:chExt cx="650143" cy="635200"/>
            </a:xfrm>
          </p:grpSpPr>
          <p:grpSp>
            <p:nvGrpSpPr>
              <p:cNvPr id="5188" name="Google Shape;5188;p75"/>
              <p:cNvGrpSpPr/>
              <p:nvPr/>
            </p:nvGrpSpPr>
            <p:grpSpPr>
              <a:xfrm>
                <a:off x="8817561" y="3596620"/>
                <a:ext cx="650143" cy="635200"/>
                <a:chOff x="791550" y="2156375"/>
                <a:chExt cx="1145425" cy="1118900"/>
              </a:xfrm>
            </p:grpSpPr>
            <p:sp>
              <p:nvSpPr>
                <p:cNvPr id="5189" name="Google Shape;5189;p75"/>
                <p:cNvSpPr/>
                <p:nvPr/>
              </p:nvSpPr>
              <p:spPr>
                <a:xfrm>
                  <a:off x="791550" y="2228725"/>
                  <a:ext cx="242350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4" h="41862" extrusionOk="0">
                      <a:moveTo>
                        <a:pt x="0" y="0"/>
                      </a:moveTo>
                      <a:lnTo>
                        <a:pt x="0" y="41862"/>
                      </a:lnTo>
                      <a:lnTo>
                        <a:pt x="9694" y="41862"/>
                      </a:lnTo>
                      <a:lnTo>
                        <a:pt x="96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0" name="Google Shape;5190;p75"/>
                <p:cNvSpPr/>
                <p:nvPr/>
              </p:nvSpPr>
              <p:spPr>
                <a:xfrm>
                  <a:off x="791550" y="2428875"/>
                  <a:ext cx="242350" cy="64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4" h="25802" extrusionOk="0">
                      <a:moveTo>
                        <a:pt x="0" y="0"/>
                      </a:moveTo>
                      <a:lnTo>
                        <a:pt x="0" y="25802"/>
                      </a:lnTo>
                      <a:lnTo>
                        <a:pt x="9694" y="25802"/>
                      </a:lnTo>
                      <a:lnTo>
                        <a:pt x="96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1" name="Google Shape;5191;p75"/>
                <p:cNvSpPr/>
                <p:nvPr/>
              </p:nvSpPr>
              <p:spPr>
                <a:xfrm>
                  <a:off x="1033875" y="2323975"/>
                  <a:ext cx="118200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4727" y="38052"/>
                      </a:lnTo>
                      <a:lnTo>
                        <a:pt x="47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2" name="Google Shape;5192;p75"/>
                <p:cNvSpPr/>
                <p:nvPr/>
              </p:nvSpPr>
              <p:spPr>
                <a:xfrm>
                  <a:off x="1152050" y="2156375"/>
                  <a:ext cx="184475" cy="11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44756" extrusionOk="0">
                      <a:moveTo>
                        <a:pt x="0" y="1"/>
                      </a:moveTo>
                      <a:lnTo>
                        <a:pt x="0" y="44756"/>
                      </a:lnTo>
                      <a:lnTo>
                        <a:pt x="7379" y="44756"/>
                      </a:lnTo>
                      <a:lnTo>
                        <a:pt x="737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3" name="Google Shape;5193;p75"/>
                <p:cNvSpPr/>
                <p:nvPr/>
              </p:nvSpPr>
              <p:spPr>
                <a:xfrm>
                  <a:off x="1336500" y="2228725"/>
                  <a:ext cx="232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9309" y="41862"/>
                      </a:lnTo>
                      <a:lnTo>
                        <a:pt x="93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4" name="Google Shape;5194;p75"/>
                <p:cNvSpPr/>
                <p:nvPr/>
              </p:nvSpPr>
              <p:spPr>
                <a:xfrm>
                  <a:off x="1395600" y="3113700"/>
                  <a:ext cx="114550" cy="4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2" h="1641" extrusionOk="0">
                      <a:moveTo>
                        <a:pt x="0" y="0"/>
                      </a:moveTo>
                      <a:lnTo>
                        <a:pt x="0" y="1640"/>
                      </a:lnTo>
                      <a:lnTo>
                        <a:pt x="4582" y="1640"/>
                      </a:lnTo>
                      <a:lnTo>
                        <a:pt x="45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5" name="Google Shape;5195;p75"/>
                <p:cNvSpPr/>
                <p:nvPr/>
              </p:nvSpPr>
              <p:spPr>
                <a:xfrm>
                  <a:off x="1152050" y="2228725"/>
                  <a:ext cx="184475" cy="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3811" extrusionOk="0">
                      <a:moveTo>
                        <a:pt x="0" y="0"/>
                      </a:moveTo>
                      <a:lnTo>
                        <a:pt x="0" y="3810"/>
                      </a:lnTo>
                      <a:lnTo>
                        <a:pt x="7379" y="3810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6" name="Google Shape;5196;p75"/>
                <p:cNvSpPr/>
                <p:nvPr/>
              </p:nvSpPr>
              <p:spPr>
                <a:xfrm>
                  <a:off x="1152050" y="2715825"/>
                  <a:ext cx="184475" cy="3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14324" extrusionOk="0">
                      <a:moveTo>
                        <a:pt x="0" y="0"/>
                      </a:moveTo>
                      <a:lnTo>
                        <a:pt x="0" y="14324"/>
                      </a:lnTo>
                      <a:lnTo>
                        <a:pt x="7379" y="14324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7" name="Google Shape;5197;p75"/>
                <p:cNvSpPr/>
                <p:nvPr/>
              </p:nvSpPr>
              <p:spPr>
                <a:xfrm>
                  <a:off x="1033875" y="2398708"/>
                  <a:ext cx="118200" cy="1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4921" extrusionOk="0">
                      <a:moveTo>
                        <a:pt x="1" y="1"/>
                      </a:moveTo>
                      <a:lnTo>
                        <a:pt x="1" y="4920"/>
                      </a:lnTo>
                      <a:lnTo>
                        <a:pt x="4727" y="4920"/>
                      </a:lnTo>
                      <a:lnTo>
                        <a:pt x="472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8" name="Google Shape;5198;p75"/>
                <p:cNvSpPr/>
                <p:nvPr/>
              </p:nvSpPr>
              <p:spPr>
                <a:xfrm>
                  <a:off x="1569200" y="2323975"/>
                  <a:ext cx="264075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10563" y="38052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9" name="Google Shape;5199;p75"/>
                <p:cNvSpPr/>
                <p:nvPr/>
              </p:nvSpPr>
              <p:spPr>
                <a:xfrm>
                  <a:off x="1833250" y="2228725"/>
                  <a:ext cx="103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4148" y="41862"/>
                      </a:lnTo>
                      <a:lnTo>
                        <a:pt x="414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0" name="Google Shape;5200;p75"/>
                <p:cNvSpPr/>
                <p:nvPr/>
              </p:nvSpPr>
              <p:spPr>
                <a:xfrm>
                  <a:off x="1569200" y="2450575"/>
                  <a:ext cx="264075" cy="7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6" extrusionOk="0">
                      <a:moveTo>
                        <a:pt x="1" y="0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1" name="Google Shape;5201;p75"/>
                <p:cNvSpPr/>
                <p:nvPr/>
              </p:nvSpPr>
              <p:spPr>
                <a:xfrm>
                  <a:off x="1569200" y="2592825"/>
                  <a:ext cx="264075" cy="7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7" extrusionOk="0">
                      <a:moveTo>
                        <a:pt x="1" y="1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02" name="Google Shape;5202;p75"/>
              <p:cNvSpPr/>
              <p:nvPr/>
            </p:nvSpPr>
            <p:spPr>
              <a:xfrm>
                <a:off x="9160419" y="3691769"/>
                <a:ext cx="65019" cy="2329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3" name="Google Shape;5203;p75"/>
              <p:cNvSpPr/>
              <p:nvPr/>
            </p:nvSpPr>
            <p:spPr>
              <a:xfrm>
                <a:off x="9160419" y="3749744"/>
                <a:ext cx="65019" cy="2329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04" name="Google Shape;5204;p75"/>
          <p:cNvGrpSpPr/>
          <p:nvPr/>
        </p:nvGrpSpPr>
        <p:grpSpPr>
          <a:xfrm>
            <a:off x="2996987" y="1209070"/>
            <a:ext cx="1299693" cy="843332"/>
            <a:chOff x="2935048" y="1209070"/>
            <a:chExt cx="1299693" cy="843332"/>
          </a:xfrm>
        </p:grpSpPr>
        <p:grpSp>
          <p:nvGrpSpPr>
            <p:cNvPr id="5205" name="Google Shape;5205;p75"/>
            <p:cNvGrpSpPr/>
            <p:nvPr/>
          </p:nvGrpSpPr>
          <p:grpSpPr>
            <a:xfrm>
              <a:off x="2947550" y="1844275"/>
              <a:ext cx="1274701" cy="208127"/>
              <a:chOff x="7154175" y="1055075"/>
              <a:chExt cx="1274701" cy="208127"/>
            </a:xfrm>
          </p:grpSpPr>
          <p:sp>
            <p:nvSpPr>
              <p:cNvPr id="5206" name="Google Shape;5206;p75"/>
              <p:cNvSpPr/>
              <p:nvPr/>
            </p:nvSpPr>
            <p:spPr>
              <a:xfrm>
                <a:off x="7154175" y="1137500"/>
                <a:ext cx="1274701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7" name="Google Shape;5207;p75"/>
              <p:cNvSpPr/>
              <p:nvPr/>
            </p:nvSpPr>
            <p:spPr>
              <a:xfrm>
                <a:off x="7154175" y="1055075"/>
                <a:ext cx="1274700" cy="82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8" name="Google Shape;5208;p75"/>
            <p:cNvGrpSpPr/>
            <p:nvPr/>
          </p:nvGrpSpPr>
          <p:grpSpPr>
            <a:xfrm>
              <a:off x="2935048" y="1209070"/>
              <a:ext cx="650143" cy="635200"/>
              <a:chOff x="791550" y="2156375"/>
              <a:chExt cx="1145425" cy="1118900"/>
            </a:xfrm>
          </p:grpSpPr>
          <p:sp>
            <p:nvSpPr>
              <p:cNvPr id="5209" name="Google Shape;5209;p75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0" name="Google Shape;5210;p75"/>
              <p:cNvSpPr/>
              <p:nvPr/>
            </p:nvSpPr>
            <p:spPr>
              <a:xfrm>
                <a:off x="860860" y="2428887"/>
                <a:ext cx="103726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1" name="Google Shape;5211;p75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2" name="Google Shape;5212;p75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3" name="Google Shape;5213;p75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4" name="Google Shape;5214;p75"/>
              <p:cNvSpPr/>
              <p:nvPr/>
            </p:nvSpPr>
            <p:spPr>
              <a:xfrm>
                <a:off x="1336502" y="2450553"/>
                <a:ext cx="237531" cy="60171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5" name="Google Shape;5215;p75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6" name="Google Shape;5216;p75"/>
              <p:cNvSpPr/>
              <p:nvPr/>
            </p:nvSpPr>
            <p:spPr>
              <a:xfrm>
                <a:off x="1152040" y="2715834"/>
                <a:ext cx="184512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7" name="Google Shape;5217;p75"/>
              <p:cNvSpPr/>
              <p:nvPr/>
            </p:nvSpPr>
            <p:spPr>
              <a:xfrm>
                <a:off x="1033875" y="2323977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8" name="Google Shape;5218;p75"/>
              <p:cNvSpPr/>
              <p:nvPr/>
            </p:nvSpPr>
            <p:spPr>
              <a:xfrm>
                <a:off x="1067650" y="2537402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9" name="Google Shape;5219;p75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0" name="Google Shape;5220;p75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1" name="Google Shape;5221;p75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2" name="Google Shape;5222;p75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23" name="Google Shape;5223;p75"/>
            <p:cNvGrpSpPr/>
            <p:nvPr/>
          </p:nvGrpSpPr>
          <p:grpSpPr>
            <a:xfrm>
              <a:off x="3584598" y="1209070"/>
              <a:ext cx="650143" cy="635200"/>
              <a:chOff x="8817561" y="3596620"/>
              <a:chExt cx="650143" cy="635200"/>
            </a:xfrm>
          </p:grpSpPr>
          <p:grpSp>
            <p:nvGrpSpPr>
              <p:cNvPr id="5224" name="Google Shape;5224;p75"/>
              <p:cNvGrpSpPr/>
              <p:nvPr/>
            </p:nvGrpSpPr>
            <p:grpSpPr>
              <a:xfrm>
                <a:off x="8817561" y="3596620"/>
                <a:ext cx="650143" cy="635200"/>
                <a:chOff x="791550" y="2156375"/>
                <a:chExt cx="1145425" cy="1118900"/>
              </a:xfrm>
            </p:grpSpPr>
            <p:sp>
              <p:nvSpPr>
                <p:cNvPr id="5225" name="Google Shape;5225;p75"/>
                <p:cNvSpPr/>
                <p:nvPr/>
              </p:nvSpPr>
              <p:spPr>
                <a:xfrm>
                  <a:off x="791550" y="2228725"/>
                  <a:ext cx="242350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4" h="41862" extrusionOk="0">
                      <a:moveTo>
                        <a:pt x="0" y="0"/>
                      </a:moveTo>
                      <a:lnTo>
                        <a:pt x="0" y="41862"/>
                      </a:lnTo>
                      <a:lnTo>
                        <a:pt x="9694" y="41862"/>
                      </a:lnTo>
                      <a:lnTo>
                        <a:pt x="96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6" name="Google Shape;5226;p75"/>
                <p:cNvSpPr/>
                <p:nvPr/>
              </p:nvSpPr>
              <p:spPr>
                <a:xfrm>
                  <a:off x="791550" y="2428875"/>
                  <a:ext cx="242350" cy="64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4" h="25802" extrusionOk="0">
                      <a:moveTo>
                        <a:pt x="0" y="0"/>
                      </a:moveTo>
                      <a:lnTo>
                        <a:pt x="0" y="25802"/>
                      </a:lnTo>
                      <a:lnTo>
                        <a:pt x="9694" y="25802"/>
                      </a:lnTo>
                      <a:lnTo>
                        <a:pt x="96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7" name="Google Shape;5227;p75"/>
                <p:cNvSpPr/>
                <p:nvPr/>
              </p:nvSpPr>
              <p:spPr>
                <a:xfrm>
                  <a:off x="1033875" y="2323975"/>
                  <a:ext cx="118200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4727" y="38052"/>
                      </a:lnTo>
                      <a:lnTo>
                        <a:pt x="47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8" name="Google Shape;5228;p75"/>
                <p:cNvSpPr/>
                <p:nvPr/>
              </p:nvSpPr>
              <p:spPr>
                <a:xfrm>
                  <a:off x="1152050" y="2156375"/>
                  <a:ext cx="184475" cy="11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44756" extrusionOk="0">
                      <a:moveTo>
                        <a:pt x="0" y="1"/>
                      </a:moveTo>
                      <a:lnTo>
                        <a:pt x="0" y="44756"/>
                      </a:lnTo>
                      <a:lnTo>
                        <a:pt x="7379" y="44756"/>
                      </a:lnTo>
                      <a:lnTo>
                        <a:pt x="737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9" name="Google Shape;5229;p75"/>
                <p:cNvSpPr/>
                <p:nvPr/>
              </p:nvSpPr>
              <p:spPr>
                <a:xfrm>
                  <a:off x="1336500" y="2228725"/>
                  <a:ext cx="232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9309" y="41862"/>
                      </a:lnTo>
                      <a:lnTo>
                        <a:pt x="93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0" name="Google Shape;5230;p75"/>
                <p:cNvSpPr/>
                <p:nvPr/>
              </p:nvSpPr>
              <p:spPr>
                <a:xfrm>
                  <a:off x="1395600" y="3113700"/>
                  <a:ext cx="114550" cy="4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2" h="1641" extrusionOk="0">
                      <a:moveTo>
                        <a:pt x="0" y="0"/>
                      </a:moveTo>
                      <a:lnTo>
                        <a:pt x="0" y="1640"/>
                      </a:lnTo>
                      <a:lnTo>
                        <a:pt x="4582" y="1640"/>
                      </a:lnTo>
                      <a:lnTo>
                        <a:pt x="45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1" name="Google Shape;5231;p75"/>
                <p:cNvSpPr/>
                <p:nvPr/>
              </p:nvSpPr>
              <p:spPr>
                <a:xfrm>
                  <a:off x="1152050" y="2228725"/>
                  <a:ext cx="184475" cy="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3811" extrusionOk="0">
                      <a:moveTo>
                        <a:pt x="0" y="0"/>
                      </a:moveTo>
                      <a:lnTo>
                        <a:pt x="0" y="3810"/>
                      </a:lnTo>
                      <a:lnTo>
                        <a:pt x="7379" y="3810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2" name="Google Shape;5232;p75"/>
                <p:cNvSpPr/>
                <p:nvPr/>
              </p:nvSpPr>
              <p:spPr>
                <a:xfrm>
                  <a:off x="1152050" y="2715825"/>
                  <a:ext cx="184475" cy="3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14324" extrusionOk="0">
                      <a:moveTo>
                        <a:pt x="0" y="0"/>
                      </a:moveTo>
                      <a:lnTo>
                        <a:pt x="0" y="14324"/>
                      </a:lnTo>
                      <a:lnTo>
                        <a:pt x="7379" y="14324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3" name="Google Shape;5233;p75"/>
                <p:cNvSpPr/>
                <p:nvPr/>
              </p:nvSpPr>
              <p:spPr>
                <a:xfrm>
                  <a:off x="1033875" y="2398708"/>
                  <a:ext cx="118200" cy="1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4921" extrusionOk="0">
                      <a:moveTo>
                        <a:pt x="1" y="1"/>
                      </a:moveTo>
                      <a:lnTo>
                        <a:pt x="1" y="4920"/>
                      </a:lnTo>
                      <a:lnTo>
                        <a:pt x="4727" y="4920"/>
                      </a:lnTo>
                      <a:lnTo>
                        <a:pt x="472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4" name="Google Shape;5234;p75"/>
                <p:cNvSpPr/>
                <p:nvPr/>
              </p:nvSpPr>
              <p:spPr>
                <a:xfrm>
                  <a:off x="1569200" y="2323975"/>
                  <a:ext cx="264075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10563" y="38052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5" name="Google Shape;5235;p75"/>
                <p:cNvSpPr/>
                <p:nvPr/>
              </p:nvSpPr>
              <p:spPr>
                <a:xfrm>
                  <a:off x="1833250" y="2228725"/>
                  <a:ext cx="103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4148" y="41862"/>
                      </a:lnTo>
                      <a:lnTo>
                        <a:pt x="414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6" name="Google Shape;5236;p75"/>
                <p:cNvSpPr/>
                <p:nvPr/>
              </p:nvSpPr>
              <p:spPr>
                <a:xfrm>
                  <a:off x="1569200" y="2450575"/>
                  <a:ext cx="264075" cy="7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6" extrusionOk="0">
                      <a:moveTo>
                        <a:pt x="1" y="0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7" name="Google Shape;5237;p75"/>
                <p:cNvSpPr/>
                <p:nvPr/>
              </p:nvSpPr>
              <p:spPr>
                <a:xfrm>
                  <a:off x="1569200" y="2592825"/>
                  <a:ext cx="264075" cy="7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7" extrusionOk="0">
                      <a:moveTo>
                        <a:pt x="1" y="1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38" name="Google Shape;5238;p75"/>
              <p:cNvSpPr/>
              <p:nvPr/>
            </p:nvSpPr>
            <p:spPr>
              <a:xfrm>
                <a:off x="9160419" y="3691769"/>
                <a:ext cx="65019" cy="2329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9" name="Google Shape;5239;p75"/>
              <p:cNvSpPr/>
              <p:nvPr/>
            </p:nvSpPr>
            <p:spPr>
              <a:xfrm>
                <a:off x="9160419" y="3749744"/>
                <a:ext cx="65019" cy="2329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40" name="Google Shape;5240;p75"/>
          <p:cNvGrpSpPr/>
          <p:nvPr/>
        </p:nvGrpSpPr>
        <p:grpSpPr>
          <a:xfrm>
            <a:off x="1159148" y="3171470"/>
            <a:ext cx="1274702" cy="843320"/>
            <a:chOff x="1159148" y="3171470"/>
            <a:chExt cx="1274702" cy="843320"/>
          </a:xfrm>
        </p:grpSpPr>
        <p:grpSp>
          <p:nvGrpSpPr>
            <p:cNvPr id="5241" name="Google Shape;5241;p75"/>
            <p:cNvGrpSpPr/>
            <p:nvPr/>
          </p:nvGrpSpPr>
          <p:grpSpPr>
            <a:xfrm>
              <a:off x="1159150" y="3806663"/>
              <a:ext cx="1274701" cy="208127"/>
              <a:chOff x="7154175" y="1055075"/>
              <a:chExt cx="1274701" cy="208127"/>
            </a:xfrm>
          </p:grpSpPr>
          <p:sp>
            <p:nvSpPr>
              <p:cNvPr id="5242" name="Google Shape;5242;p75"/>
              <p:cNvSpPr/>
              <p:nvPr/>
            </p:nvSpPr>
            <p:spPr>
              <a:xfrm>
                <a:off x="7154175" y="1137500"/>
                <a:ext cx="1274701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3" name="Google Shape;5243;p75"/>
              <p:cNvSpPr/>
              <p:nvPr/>
            </p:nvSpPr>
            <p:spPr>
              <a:xfrm>
                <a:off x="7154175" y="1055075"/>
                <a:ext cx="1274700" cy="82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4" name="Google Shape;5244;p75"/>
            <p:cNvGrpSpPr/>
            <p:nvPr/>
          </p:nvGrpSpPr>
          <p:grpSpPr>
            <a:xfrm>
              <a:off x="1159148" y="3171470"/>
              <a:ext cx="650143" cy="635200"/>
              <a:chOff x="791550" y="2156375"/>
              <a:chExt cx="1145425" cy="1118900"/>
            </a:xfrm>
          </p:grpSpPr>
          <p:sp>
            <p:nvSpPr>
              <p:cNvPr id="5245" name="Google Shape;5245;p75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6" name="Google Shape;5246;p75"/>
              <p:cNvSpPr/>
              <p:nvPr/>
            </p:nvSpPr>
            <p:spPr>
              <a:xfrm>
                <a:off x="791550" y="2428875"/>
                <a:ext cx="242350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7" name="Google Shape;5247;p75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8" name="Google Shape;5248;p75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9" name="Google Shape;5249;p75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0" name="Google Shape;5250;p75"/>
              <p:cNvSpPr/>
              <p:nvPr/>
            </p:nvSpPr>
            <p:spPr>
              <a:xfrm>
                <a:off x="1395600" y="2450575"/>
                <a:ext cx="114550" cy="6016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1" name="Google Shape;5251;p75"/>
              <p:cNvSpPr/>
              <p:nvPr/>
            </p:nvSpPr>
            <p:spPr>
              <a:xfrm>
                <a:off x="1395600" y="3113700"/>
                <a:ext cx="11455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2" name="Google Shape;5252;p75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3" name="Google Shape;5253;p75"/>
              <p:cNvSpPr/>
              <p:nvPr/>
            </p:nvSpPr>
            <p:spPr>
              <a:xfrm>
                <a:off x="1152050" y="2715825"/>
                <a:ext cx="184475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4" name="Google Shape;5254;p75"/>
              <p:cNvSpPr/>
              <p:nvPr/>
            </p:nvSpPr>
            <p:spPr>
              <a:xfrm>
                <a:off x="1033875" y="2592825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5" name="Google Shape;5255;p75"/>
              <p:cNvSpPr/>
              <p:nvPr/>
            </p:nvSpPr>
            <p:spPr>
              <a:xfrm>
                <a:off x="1067650" y="2806250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6" name="Google Shape;5256;p75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7" name="Google Shape;5257;p75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8" name="Google Shape;5258;p75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9" name="Google Shape;5259;p75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0" name="Google Shape;5260;p75"/>
            <p:cNvGrpSpPr/>
            <p:nvPr/>
          </p:nvGrpSpPr>
          <p:grpSpPr>
            <a:xfrm>
              <a:off x="1809298" y="3171470"/>
              <a:ext cx="591283" cy="635200"/>
              <a:chOff x="791550" y="2156375"/>
              <a:chExt cx="1041725" cy="1118900"/>
            </a:xfrm>
          </p:grpSpPr>
          <p:sp>
            <p:nvSpPr>
              <p:cNvPr id="5261" name="Google Shape;5261;p75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2" name="Google Shape;5262;p75"/>
              <p:cNvSpPr/>
              <p:nvPr/>
            </p:nvSpPr>
            <p:spPr>
              <a:xfrm>
                <a:off x="791550" y="2428875"/>
                <a:ext cx="242350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3" name="Google Shape;5263;p75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4" name="Google Shape;5264;p75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5" name="Google Shape;5265;p75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6" name="Google Shape;5266;p75"/>
              <p:cNvSpPr/>
              <p:nvPr/>
            </p:nvSpPr>
            <p:spPr>
              <a:xfrm>
                <a:off x="1395600" y="2450575"/>
                <a:ext cx="114550" cy="6016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7" name="Google Shape;5267;p75"/>
              <p:cNvSpPr/>
              <p:nvPr/>
            </p:nvSpPr>
            <p:spPr>
              <a:xfrm>
                <a:off x="1395600" y="3113700"/>
                <a:ext cx="11455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8" name="Google Shape;5268;p75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9" name="Google Shape;5269;p75"/>
              <p:cNvSpPr/>
              <p:nvPr/>
            </p:nvSpPr>
            <p:spPr>
              <a:xfrm>
                <a:off x="1152050" y="2715825"/>
                <a:ext cx="184475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0" name="Google Shape;5270;p75"/>
              <p:cNvSpPr/>
              <p:nvPr/>
            </p:nvSpPr>
            <p:spPr>
              <a:xfrm>
                <a:off x="1033875" y="2592825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1" name="Google Shape;5271;p75"/>
              <p:cNvSpPr/>
              <p:nvPr/>
            </p:nvSpPr>
            <p:spPr>
              <a:xfrm>
                <a:off x="1067650" y="2806250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2" name="Google Shape;5272;p75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3" name="Google Shape;5273;p75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4" name="Google Shape;5274;p75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75" name="Google Shape;5275;p75"/>
          <p:cNvGrpSpPr/>
          <p:nvPr/>
        </p:nvGrpSpPr>
        <p:grpSpPr>
          <a:xfrm>
            <a:off x="4848750" y="3171470"/>
            <a:ext cx="1274701" cy="843320"/>
            <a:chOff x="4848750" y="3171470"/>
            <a:chExt cx="1274701" cy="843320"/>
          </a:xfrm>
        </p:grpSpPr>
        <p:grpSp>
          <p:nvGrpSpPr>
            <p:cNvPr id="5276" name="Google Shape;5276;p75"/>
            <p:cNvGrpSpPr/>
            <p:nvPr/>
          </p:nvGrpSpPr>
          <p:grpSpPr>
            <a:xfrm>
              <a:off x="4848750" y="3806663"/>
              <a:ext cx="1274701" cy="208127"/>
              <a:chOff x="7154175" y="1055075"/>
              <a:chExt cx="1274701" cy="208127"/>
            </a:xfrm>
          </p:grpSpPr>
          <p:sp>
            <p:nvSpPr>
              <p:cNvPr id="5277" name="Google Shape;5277;p75"/>
              <p:cNvSpPr/>
              <p:nvPr/>
            </p:nvSpPr>
            <p:spPr>
              <a:xfrm>
                <a:off x="7154175" y="1137500"/>
                <a:ext cx="1274701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8" name="Google Shape;5278;p75"/>
              <p:cNvSpPr/>
              <p:nvPr/>
            </p:nvSpPr>
            <p:spPr>
              <a:xfrm>
                <a:off x="7154175" y="1055075"/>
                <a:ext cx="1274700" cy="82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79" name="Google Shape;5279;p75"/>
            <p:cNvGrpSpPr/>
            <p:nvPr/>
          </p:nvGrpSpPr>
          <p:grpSpPr>
            <a:xfrm>
              <a:off x="4932779" y="3171470"/>
              <a:ext cx="1144700" cy="635200"/>
              <a:chOff x="4978742" y="3171470"/>
              <a:chExt cx="1144700" cy="635200"/>
            </a:xfrm>
          </p:grpSpPr>
          <p:grpSp>
            <p:nvGrpSpPr>
              <p:cNvPr id="5280" name="Google Shape;5280;p75"/>
              <p:cNvGrpSpPr/>
              <p:nvPr/>
            </p:nvGrpSpPr>
            <p:grpSpPr>
              <a:xfrm>
                <a:off x="5473298" y="3171470"/>
                <a:ext cx="650143" cy="635200"/>
                <a:chOff x="791550" y="2156375"/>
                <a:chExt cx="1145425" cy="1118900"/>
              </a:xfrm>
            </p:grpSpPr>
            <p:sp>
              <p:nvSpPr>
                <p:cNvPr id="5281" name="Google Shape;5281;p75"/>
                <p:cNvSpPr/>
                <p:nvPr/>
              </p:nvSpPr>
              <p:spPr>
                <a:xfrm>
                  <a:off x="791550" y="2228725"/>
                  <a:ext cx="242350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4" h="41862" extrusionOk="0">
                      <a:moveTo>
                        <a:pt x="0" y="0"/>
                      </a:moveTo>
                      <a:lnTo>
                        <a:pt x="0" y="41862"/>
                      </a:lnTo>
                      <a:lnTo>
                        <a:pt x="9694" y="41862"/>
                      </a:lnTo>
                      <a:lnTo>
                        <a:pt x="96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2" name="Google Shape;5282;p75"/>
                <p:cNvSpPr/>
                <p:nvPr/>
              </p:nvSpPr>
              <p:spPr>
                <a:xfrm>
                  <a:off x="791550" y="2428875"/>
                  <a:ext cx="242350" cy="64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4" h="25802" extrusionOk="0">
                      <a:moveTo>
                        <a:pt x="0" y="0"/>
                      </a:moveTo>
                      <a:lnTo>
                        <a:pt x="0" y="25802"/>
                      </a:lnTo>
                      <a:lnTo>
                        <a:pt x="9694" y="25802"/>
                      </a:lnTo>
                      <a:lnTo>
                        <a:pt x="96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3" name="Google Shape;5283;p75"/>
                <p:cNvSpPr/>
                <p:nvPr/>
              </p:nvSpPr>
              <p:spPr>
                <a:xfrm>
                  <a:off x="1033875" y="2323975"/>
                  <a:ext cx="118200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4727" y="38052"/>
                      </a:lnTo>
                      <a:lnTo>
                        <a:pt x="472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4" name="Google Shape;5284;p75"/>
                <p:cNvSpPr/>
                <p:nvPr/>
              </p:nvSpPr>
              <p:spPr>
                <a:xfrm>
                  <a:off x="1152050" y="2156375"/>
                  <a:ext cx="184475" cy="11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44756" extrusionOk="0">
                      <a:moveTo>
                        <a:pt x="0" y="1"/>
                      </a:moveTo>
                      <a:lnTo>
                        <a:pt x="0" y="44756"/>
                      </a:lnTo>
                      <a:lnTo>
                        <a:pt x="7379" y="44756"/>
                      </a:lnTo>
                      <a:lnTo>
                        <a:pt x="73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5" name="Google Shape;5285;p75"/>
                <p:cNvSpPr/>
                <p:nvPr/>
              </p:nvSpPr>
              <p:spPr>
                <a:xfrm>
                  <a:off x="1336500" y="2228725"/>
                  <a:ext cx="232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9309" y="41862"/>
                      </a:lnTo>
                      <a:lnTo>
                        <a:pt x="930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6" name="Google Shape;5286;p75"/>
                <p:cNvSpPr/>
                <p:nvPr/>
              </p:nvSpPr>
              <p:spPr>
                <a:xfrm>
                  <a:off x="1395600" y="2450575"/>
                  <a:ext cx="114550" cy="6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2" h="24066" extrusionOk="0">
                      <a:moveTo>
                        <a:pt x="0" y="0"/>
                      </a:moveTo>
                      <a:lnTo>
                        <a:pt x="0" y="24066"/>
                      </a:lnTo>
                      <a:lnTo>
                        <a:pt x="4582" y="24066"/>
                      </a:lnTo>
                      <a:lnTo>
                        <a:pt x="458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7" name="Google Shape;5287;p75"/>
                <p:cNvSpPr/>
                <p:nvPr/>
              </p:nvSpPr>
              <p:spPr>
                <a:xfrm>
                  <a:off x="1395600" y="3113700"/>
                  <a:ext cx="114550" cy="4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2" h="1641" extrusionOk="0">
                      <a:moveTo>
                        <a:pt x="0" y="0"/>
                      </a:moveTo>
                      <a:lnTo>
                        <a:pt x="0" y="1640"/>
                      </a:lnTo>
                      <a:lnTo>
                        <a:pt x="4582" y="1640"/>
                      </a:lnTo>
                      <a:lnTo>
                        <a:pt x="458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8" name="Google Shape;5288;p75"/>
                <p:cNvSpPr/>
                <p:nvPr/>
              </p:nvSpPr>
              <p:spPr>
                <a:xfrm>
                  <a:off x="1152050" y="2228725"/>
                  <a:ext cx="184475" cy="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3811" extrusionOk="0">
                      <a:moveTo>
                        <a:pt x="0" y="0"/>
                      </a:moveTo>
                      <a:lnTo>
                        <a:pt x="0" y="3810"/>
                      </a:lnTo>
                      <a:lnTo>
                        <a:pt x="7379" y="3810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9" name="Google Shape;5289;p75"/>
                <p:cNvSpPr/>
                <p:nvPr/>
              </p:nvSpPr>
              <p:spPr>
                <a:xfrm>
                  <a:off x="1152050" y="2715825"/>
                  <a:ext cx="184475" cy="3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14324" extrusionOk="0">
                      <a:moveTo>
                        <a:pt x="0" y="0"/>
                      </a:moveTo>
                      <a:lnTo>
                        <a:pt x="0" y="14324"/>
                      </a:lnTo>
                      <a:lnTo>
                        <a:pt x="7379" y="14324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0" name="Google Shape;5290;p75"/>
                <p:cNvSpPr/>
                <p:nvPr/>
              </p:nvSpPr>
              <p:spPr>
                <a:xfrm>
                  <a:off x="1033875" y="2592825"/>
                  <a:ext cx="118200" cy="1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4921" extrusionOk="0">
                      <a:moveTo>
                        <a:pt x="1" y="1"/>
                      </a:moveTo>
                      <a:lnTo>
                        <a:pt x="1" y="4920"/>
                      </a:lnTo>
                      <a:lnTo>
                        <a:pt x="4727" y="4920"/>
                      </a:lnTo>
                      <a:lnTo>
                        <a:pt x="472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1" name="Google Shape;5291;p75"/>
                <p:cNvSpPr/>
                <p:nvPr/>
              </p:nvSpPr>
              <p:spPr>
                <a:xfrm>
                  <a:off x="1067650" y="2806250"/>
                  <a:ext cx="50650" cy="28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6" h="11527" extrusionOk="0">
                      <a:moveTo>
                        <a:pt x="0" y="0"/>
                      </a:moveTo>
                      <a:lnTo>
                        <a:pt x="0" y="11527"/>
                      </a:lnTo>
                      <a:lnTo>
                        <a:pt x="2026" y="11527"/>
                      </a:lnTo>
                      <a:lnTo>
                        <a:pt x="202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2" name="Google Shape;5292;p75"/>
                <p:cNvSpPr/>
                <p:nvPr/>
              </p:nvSpPr>
              <p:spPr>
                <a:xfrm>
                  <a:off x="1569200" y="2323975"/>
                  <a:ext cx="264075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10563" y="38052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3" name="Google Shape;5293;p75"/>
                <p:cNvSpPr/>
                <p:nvPr/>
              </p:nvSpPr>
              <p:spPr>
                <a:xfrm>
                  <a:off x="1833250" y="2228725"/>
                  <a:ext cx="103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4148" y="41862"/>
                      </a:lnTo>
                      <a:lnTo>
                        <a:pt x="414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4" name="Google Shape;5294;p75"/>
                <p:cNvSpPr/>
                <p:nvPr/>
              </p:nvSpPr>
              <p:spPr>
                <a:xfrm>
                  <a:off x="1569200" y="2450575"/>
                  <a:ext cx="264075" cy="7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6" extrusionOk="0">
                      <a:moveTo>
                        <a:pt x="1" y="0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5" name="Google Shape;5295;p75"/>
                <p:cNvSpPr/>
                <p:nvPr/>
              </p:nvSpPr>
              <p:spPr>
                <a:xfrm>
                  <a:off x="1569200" y="2592825"/>
                  <a:ext cx="264075" cy="7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7" extrusionOk="0">
                      <a:moveTo>
                        <a:pt x="1" y="1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96" name="Google Shape;5296;p75"/>
              <p:cNvGrpSpPr/>
              <p:nvPr/>
            </p:nvGrpSpPr>
            <p:grpSpPr>
              <a:xfrm>
                <a:off x="4978742" y="3171470"/>
                <a:ext cx="512600" cy="635200"/>
                <a:chOff x="1033875" y="2156375"/>
                <a:chExt cx="903100" cy="1118900"/>
              </a:xfrm>
            </p:grpSpPr>
            <p:sp>
              <p:nvSpPr>
                <p:cNvPr id="5297" name="Google Shape;5297;p75"/>
                <p:cNvSpPr/>
                <p:nvPr/>
              </p:nvSpPr>
              <p:spPr>
                <a:xfrm>
                  <a:off x="1033875" y="2323975"/>
                  <a:ext cx="118200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4727" y="38052"/>
                      </a:lnTo>
                      <a:lnTo>
                        <a:pt x="472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8" name="Google Shape;5298;p75"/>
                <p:cNvSpPr/>
                <p:nvPr/>
              </p:nvSpPr>
              <p:spPr>
                <a:xfrm>
                  <a:off x="1152050" y="2156375"/>
                  <a:ext cx="184475" cy="11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44756" extrusionOk="0">
                      <a:moveTo>
                        <a:pt x="0" y="1"/>
                      </a:moveTo>
                      <a:lnTo>
                        <a:pt x="0" y="44756"/>
                      </a:lnTo>
                      <a:lnTo>
                        <a:pt x="7379" y="44756"/>
                      </a:lnTo>
                      <a:lnTo>
                        <a:pt x="737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9" name="Google Shape;5299;p75"/>
                <p:cNvSpPr/>
                <p:nvPr/>
              </p:nvSpPr>
              <p:spPr>
                <a:xfrm>
                  <a:off x="1336500" y="2228725"/>
                  <a:ext cx="232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9309" y="41862"/>
                      </a:lnTo>
                      <a:lnTo>
                        <a:pt x="93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0" name="Google Shape;5300;p75"/>
                <p:cNvSpPr/>
                <p:nvPr/>
              </p:nvSpPr>
              <p:spPr>
                <a:xfrm>
                  <a:off x="1336502" y="2450553"/>
                  <a:ext cx="237531" cy="6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2" h="24066" extrusionOk="0">
                      <a:moveTo>
                        <a:pt x="0" y="0"/>
                      </a:moveTo>
                      <a:lnTo>
                        <a:pt x="0" y="24066"/>
                      </a:lnTo>
                      <a:lnTo>
                        <a:pt x="4582" y="24066"/>
                      </a:lnTo>
                      <a:lnTo>
                        <a:pt x="45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1" name="Google Shape;5301;p75"/>
                <p:cNvSpPr/>
                <p:nvPr/>
              </p:nvSpPr>
              <p:spPr>
                <a:xfrm>
                  <a:off x="1152050" y="2228725"/>
                  <a:ext cx="184475" cy="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3811" extrusionOk="0">
                      <a:moveTo>
                        <a:pt x="0" y="0"/>
                      </a:moveTo>
                      <a:lnTo>
                        <a:pt x="0" y="3810"/>
                      </a:lnTo>
                      <a:lnTo>
                        <a:pt x="7379" y="3810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2" name="Google Shape;5302;p75"/>
                <p:cNvSpPr/>
                <p:nvPr/>
              </p:nvSpPr>
              <p:spPr>
                <a:xfrm>
                  <a:off x="1152040" y="2715834"/>
                  <a:ext cx="184512" cy="3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14324" extrusionOk="0">
                      <a:moveTo>
                        <a:pt x="0" y="0"/>
                      </a:moveTo>
                      <a:lnTo>
                        <a:pt x="0" y="14324"/>
                      </a:lnTo>
                      <a:lnTo>
                        <a:pt x="7379" y="14324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3" name="Google Shape;5303;p75"/>
                <p:cNvSpPr/>
                <p:nvPr/>
              </p:nvSpPr>
              <p:spPr>
                <a:xfrm>
                  <a:off x="1033875" y="2323977"/>
                  <a:ext cx="118200" cy="1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4921" extrusionOk="0">
                      <a:moveTo>
                        <a:pt x="1" y="1"/>
                      </a:moveTo>
                      <a:lnTo>
                        <a:pt x="1" y="4920"/>
                      </a:lnTo>
                      <a:lnTo>
                        <a:pt x="4727" y="4920"/>
                      </a:lnTo>
                      <a:lnTo>
                        <a:pt x="472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4" name="Google Shape;5304;p75"/>
                <p:cNvSpPr/>
                <p:nvPr/>
              </p:nvSpPr>
              <p:spPr>
                <a:xfrm>
                  <a:off x="1067650" y="2537402"/>
                  <a:ext cx="50650" cy="28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6" h="11527" extrusionOk="0">
                      <a:moveTo>
                        <a:pt x="0" y="0"/>
                      </a:moveTo>
                      <a:lnTo>
                        <a:pt x="0" y="11527"/>
                      </a:lnTo>
                      <a:lnTo>
                        <a:pt x="2026" y="11527"/>
                      </a:lnTo>
                      <a:lnTo>
                        <a:pt x="202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5" name="Google Shape;5305;p75"/>
                <p:cNvSpPr/>
                <p:nvPr/>
              </p:nvSpPr>
              <p:spPr>
                <a:xfrm>
                  <a:off x="1569200" y="2323975"/>
                  <a:ext cx="264075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10563" y="38052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6" name="Google Shape;5306;p75"/>
                <p:cNvSpPr/>
                <p:nvPr/>
              </p:nvSpPr>
              <p:spPr>
                <a:xfrm>
                  <a:off x="1833250" y="2228725"/>
                  <a:ext cx="103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4148" y="41862"/>
                      </a:lnTo>
                      <a:lnTo>
                        <a:pt x="414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7" name="Google Shape;5307;p75"/>
                <p:cNvSpPr/>
                <p:nvPr/>
              </p:nvSpPr>
              <p:spPr>
                <a:xfrm>
                  <a:off x="1569200" y="2450575"/>
                  <a:ext cx="264075" cy="7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6" extrusionOk="0">
                      <a:moveTo>
                        <a:pt x="1" y="0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8" name="Google Shape;5308;p75"/>
                <p:cNvSpPr/>
                <p:nvPr/>
              </p:nvSpPr>
              <p:spPr>
                <a:xfrm>
                  <a:off x="1569200" y="2592825"/>
                  <a:ext cx="264075" cy="7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7" extrusionOk="0">
                      <a:moveTo>
                        <a:pt x="1" y="1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cxnSp>
        <p:nvCxnSpPr>
          <p:cNvPr id="5309" name="Google Shape;5309;p75"/>
          <p:cNvCxnSpPr>
            <a:cxnSpLocks/>
            <a:stCxn id="5158" idx="2"/>
          </p:cNvCxnSpPr>
          <p:nvPr/>
        </p:nvCxnSpPr>
        <p:spPr>
          <a:xfrm rot="16200000" flipH="1">
            <a:off x="2600470" y="1832012"/>
            <a:ext cx="157350" cy="193537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0" name="Google Shape;5310;p75"/>
          <p:cNvCxnSpPr>
            <a:cxnSpLocks/>
            <a:endCxn id="5160" idx="2"/>
          </p:cNvCxnSpPr>
          <p:nvPr/>
        </p:nvCxnSpPr>
        <p:spPr>
          <a:xfrm rot="-5400000">
            <a:off x="4493433" y="1874575"/>
            <a:ext cx="157200" cy="1850400"/>
          </a:xfrm>
          <a:prstGeom prst="bentConnector3">
            <a:avLst>
              <a:gd name="adj1" fmla="val 5004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1" name="Google Shape;5311;p75"/>
          <p:cNvCxnSpPr>
            <a:cxnSpLocks/>
            <a:stCxn id="5160" idx="2"/>
          </p:cNvCxnSpPr>
          <p:nvPr/>
        </p:nvCxnSpPr>
        <p:spPr>
          <a:xfrm rot="-5400000" flipH="1">
            <a:off x="6343617" y="1874575"/>
            <a:ext cx="157500" cy="1850400"/>
          </a:xfrm>
          <a:prstGeom prst="bentConnector3">
            <a:avLst>
              <a:gd name="adj1" fmla="val 4995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5" name="Google Shape;5315;p75"/>
          <p:cNvCxnSpPr>
            <a:cxnSpLocks/>
            <a:endCxn id="5162" idx="0"/>
          </p:cNvCxnSpPr>
          <p:nvPr/>
        </p:nvCxnSpPr>
        <p:spPr>
          <a:xfrm>
            <a:off x="3646833" y="2796988"/>
            <a:ext cx="0" cy="813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6" grpId="0" animBg="1"/>
      <p:bldP spid="5158" grpId="0" animBg="1"/>
      <p:bldP spid="5160" grpId="0" animBg="1"/>
      <p:bldP spid="51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0" name="Google Shape;5320;p76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WHAT ?</a:t>
            </a:r>
            <a:endParaRPr dirty="0"/>
          </a:p>
        </p:txBody>
      </p:sp>
      <p:sp>
        <p:nvSpPr>
          <p:cNvPr id="5321" name="Google Shape;5321;p76"/>
          <p:cNvSpPr/>
          <p:nvPr/>
        </p:nvSpPr>
        <p:spPr>
          <a:xfrm>
            <a:off x="985943" y="1538719"/>
            <a:ext cx="924300" cy="91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2" name="Google Shape;5322;p76"/>
          <p:cNvSpPr/>
          <p:nvPr/>
        </p:nvSpPr>
        <p:spPr>
          <a:xfrm>
            <a:off x="715050" y="3083599"/>
            <a:ext cx="14595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b="1" dirty="0">
                <a:solidFill>
                  <a:schemeClr val="lt1"/>
                </a:solidFill>
                <a:latin typeface="Balsamiq Sans"/>
                <a:ea typeface="Balsamiq Sans"/>
                <a:sym typeface="Balsamiq Sans"/>
              </a:rPr>
              <a:t>MSSQL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323" name="Google Shape;5323;p76"/>
          <p:cNvSpPr txBox="1">
            <a:spLocks noGrp="1"/>
          </p:cNvSpPr>
          <p:nvPr>
            <p:ph type="subTitle" idx="4294967295"/>
          </p:nvPr>
        </p:nvSpPr>
        <p:spPr>
          <a:xfrm>
            <a:off x="721665" y="3600425"/>
            <a:ext cx="14595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Store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sets</a:t>
            </a:r>
            <a:endParaRPr dirty="0"/>
          </a:p>
        </p:txBody>
      </p:sp>
      <p:sp>
        <p:nvSpPr>
          <p:cNvPr id="5324" name="Google Shape;5324;p76"/>
          <p:cNvSpPr/>
          <p:nvPr/>
        </p:nvSpPr>
        <p:spPr>
          <a:xfrm>
            <a:off x="2275338" y="3083599"/>
            <a:ext cx="14595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b="1" dirty="0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rPr>
              <a:t>ASP.NET </a:t>
            </a:r>
            <a:r>
              <a:rPr lang="hu-HU" sz="1200" b="1" dirty="0" err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rPr>
              <a:t>Core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325" name="Google Shape;5325;p76"/>
          <p:cNvSpPr txBox="1">
            <a:spLocks noGrp="1"/>
          </p:cNvSpPr>
          <p:nvPr>
            <p:ph type="subTitle" idx="4294967295"/>
          </p:nvPr>
        </p:nvSpPr>
        <p:spPr>
          <a:xfrm>
            <a:off x="2281132" y="3600425"/>
            <a:ext cx="14595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REST API</a:t>
            </a:r>
            <a:endParaRPr dirty="0"/>
          </a:p>
        </p:txBody>
      </p:sp>
      <p:sp>
        <p:nvSpPr>
          <p:cNvPr id="5326" name="Google Shape;5326;p76"/>
          <p:cNvSpPr/>
          <p:nvPr/>
        </p:nvSpPr>
        <p:spPr>
          <a:xfrm>
            <a:off x="3835627" y="3083599"/>
            <a:ext cx="14595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b="1" dirty="0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rPr>
              <a:t>Vite.js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327" name="Google Shape;5327;p76"/>
          <p:cNvSpPr txBox="1">
            <a:spLocks noGrp="1"/>
          </p:cNvSpPr>
          <p:nvPr>
            <p:ph type="subTitle" idx="4294967295"/>
          </p:nvPr>
        </p:nvSpPr>
        <p:spPr>
          <a:xfrm>
            <a:off x="3840598" y="3600425"/>
            <a:ext cx="14595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Build</a:t>
            </a:r>
            <a:r>
              <a:rPr lang="hu-HU" dirty="0"/>
              <a:t> frontend</a:t>
            </a:r>
            <a:endParaRPr dirty="0"/>
          </a:p>
        </p:txBody>
      </p:sp>
      <p:sp>
        <p:nvSpPr>
          <p:cNvPr id="5328" name="Google Shape;5328;p76"/>
          <p:cNvSpPr/>
          <p:nvPr/>
        </p:nvSpPr>
        <p:spPr>
          <a:xfrm>
            <a:off x="5395915" y="3083599"/>
            <a:ext cx="14595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b="1" dirty="0" err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rPr>
              <a:t>Typescript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329" name="Google Shape;5329;p76"/>
          <p:cNvSpPr txBox="1">
            <a:spLocks noGrp="1"/>
          </p:cNvSpPr>
          <p:nvPr>
            <p:ph type="subTitle" idx="4294967295"/>
          </p:nvPr>
        </p:nvSpPr>
        <p:spPr>
          <a:xfrm>
            <a:off x="5400065" y="3600425"/>
            <a:ext cx="14595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logic</a:t>
            </a:r>
            <a:endParaRPr dirty="0"/>
          </a:p>
        </p:txBody>
      </p:sp>
      <p:sp>
        <p:nvSpPr>
          <p:cNvPr id="5330" name="Google Shape;5330;p76"/>
          <p:cNvSpPr/>
          <p:nvPr/>
        </p:nvSpPr>
        <p:spPr>
          <a:xfrm>
            <a:off x="6956203" y="3083599"/>
            <a:ext cx="14595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b="1" dirty="0" err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rPr>
              <a:t>tailwindcss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331" name="Google Shape;5331;p76"/>
          <p:cNvSpPr txBox="1">
            <a:spLocks noGrp="1"/>
          </p:cNvSpPr>
          <p:nvPr>
            <p:ph type="subTitle" idx="4294967295"/>
          </p:nvPr>
        </p:nvSpPr>
        <p:spPr>
          <a:xfrm>
            <a:off x="6962821" y="3600425"/>
            <a:ext cx="14595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style</a:t>
            </a:r>
            <a:endParaRPr dirty="0"/>
          </a:p>
        </p:txBody>
      </p:sp>
      <p:sp>
        <p:nvSpPr>
          <p:cNvPr id="5332" name="Google Shape;5332;p76"/>
          <p:cNvSpPr/>
          <p:nvPr/>
        </p:nvSpPr>
        <p:spPr>
          <a:xfrm>
            <a:off x="2543764" y="1538719"/>
            <a:ext cx="924300" cy="91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3" name="Google Shape;5333;p76"/>
          <p:cNvSpPr/>
          <p:nvPr/>
        </p:nvSpPr>
        <p:spPr>
          <a:xfrm>
            <a:off x="4101597" y="1538719"/>
            <a:ext cx="924300" cy="91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4" name="Google Shape;5334;p76"/>
          <p:cNvSpPr/>
          <p:nvPr/>
        </p:nvSpPr>
        <p:spPr>
          <a:xfrm>
            <a:off x="5664316" y="1538719"/>
            <a:ext cx="924300" cy="91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5" name="Google Shape;5335;p76"/>
          <p:cNvSpPr/>
          <p:nvPr/>
        </p:nvSpPr>
        <p:spPr>
          <a:xfrm>
            <a:off x="7223808" y="1538719"/>
            <a:ext cx="924300" cy="91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36" name="Google Shape;5336;p76"/>
          <p:cNvCxnSpPr>
            <a:stCxn id="5321" idx="3"/>
            <a:endCxn id="5332" idx="1"/>
          </p:cNvCxnSpPr>
          <p:nvPr/>
        </p:nvCxnSpPr>
        <p:spPr>
          <a:xfrm>
            <a:off x="1910243" y="1995169"/>
            <a:ext cx="633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7" name="Google Shape;5337;p76"/>
          <p:cNvCxnSpPr>
            <a:cxnSpLocks/>
            <a:stCxn id="5332" idx="3"/>
            <a:endCxn id="5333" idx="1"/>
          </p:cNvCxnSpPr>
          <p:nvPr/>
        </p:nvCxnSpPr>
        <p:spPr>
          <a:xfrm>
            <a:off x="3468064" y="1995169"/>
            <a:ext cx="633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8" name="Google Shape;5338;p76"/>
          <p:cNvCxnSpPr>
            <a:cxnSpLocks/>
            <a:stCxn id="5333" idx="3"/>
            <a:endCxn id="5334" idx="1"/>
          </p:cNvCxnSpPr>
          <p:nvPr/>
        </p:nvCxnSpPr>
        <p:spPr>
          <a:xfrm>
            <a:off x="5025897" y="1995169"/>
            <a:ext cx="638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9" name="Google Shape;5339;p76"/>
          <p:cNvCxnSpPr>
            <a:stCxn id="5334" idx="3"/>
            <a:endCxn id="5335" idx="1"/>
          </p:cNvCxnSpPr>
          <p:nvPr/>
        </p:nvCxnSpPr>
        <p:spPr>
          <a:xfrm>
            <a:off x="6588616" y="1995169"/>
            <a:ext cx="635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0" name="Google Shape;5340;p76"/>
          <p:cNvCxnSpPr>
            <a:stCxn id="5321" idx="2"/>
            <a:endCxn id="5322" idx="0"/>
          </p:cNvCxnSpPr>
          <p:nvPr/>
        </p:nvCxnSpPr>
        <p:spPr>
          <a:xfrm flipH="1">
            <a:off x="1444793" y="2451619"/>
            <a:ext cx="3300" cy="63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1" name="Google Shape;5341;p76"/>
          <p:cNvCxnSpPr>
            <a:stCxn id="5332" idx="2"/>
            <a:endCxn id="5324" idx="0"/>
          </p:cNvCxnSpPr>
          <p:nvPr/>
        </p:nvCxnSpPr>
        <p:spPr>
          <a:xfrm flipH="1">
            <a:off x="3005014" y="2451619"/>
            <a:ext cx="900" cy="63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2" name="Google Shape;5342;p76"/>
          <p:cNvCxnSpPr>
            <a:cxnSpLocks/>
            <a:stCxn id="5333" idx="2"/>
            <a:endCxn id="5326" idx="0"/>
          </p:cNvCxnSpPr>
          <p:nvPr/>
        </p:nvCxnSpPr>
        <p:spPr>
          <a:xfrm>
            <a:off x="4563747" y="2451619"/>
            <a:ext cx="1500" cy="63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3" name="Google Shape;5343;p76"/>
          <p:cNvCxnSpPr>
            <a:stCxn id="5334" idx="2"/>
            <a:endCxn id="5328" idx="0"/>
          </p:cNvCxnSpPr>
          <p:nvPr/>
        </p:nvCxnSpPr>
        <p:spPr>
          <a:xfrm flipH="1">
            <a:off x="6125566" y="2451619"/>
            <a:ext cx="900" cy="63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4" name="Google Shape;5344;p76"/>
          <p:cNvCxnSpPr>
            <a:stCxn id="5335" idx="2"/>
            <a:endCxn id="5330" idx="0"/>
          </p:cNvCxnSpPr>
          <p:nvPr/>
        </p:nvCxnSpPr>
        <p:spPr>
          <a:xfrm>
            <a:off x="7685958" y="2451619"/>
            <a:ext cx="0" cy="63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45" name="Google Shape;5445;p76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6" name="Google Shape;5446;p76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7" name="Google Shape;5447;p76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8" name="Google Shape;5448;p76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859D74D1-5173-5EB2-1660-B7D048816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2237" y="1690366"/>
            <a:ext cx="671325" cy="661501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8697945F-9634-A8EE-5509-A14404C1E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0214" y="1671372"/>
            <a:ext cx="609600" cy="609600"/>
          </a:xfrm>
          <a:prstGeom prst="rect">
            <a:avLst/>
          </a:prstGeom>
        </p:spPr>
      </p:pic>
      <p:pic>
        <p:nvPicPr>
          <p:cNvPr id="9" name="Ábra 8">
            <a:extLst>
              <a:ext uri="{FF2B5EF4-FFF2-40B4-BE49-F238E27FC236}">
                <a16:creationId xmlns:a16="http://schemas.microsoft.com/office/drawing/2014/main" id="{61DD267F-3617-EABF-414F-68914A14F4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91738" y="1687290"/>
            <a:ext cx="667655" cy="667655"/>
          </a:xfrm>
          <a:prstGeom prst="rect">
            <a:avLst/>
          </a:prstGeom>
        </p:spPr>
      </p:pic>
      <p:pic>
        <p:nvPicPr>
          <p:cNvPr id="11" name="Ábra 10">
            <a:extLst>
              <a:ext uri="{FF2B5EF4-FFF2-40B4-BE49-F238E27FC236}">
                <a16:creationId xmlns:a16="http://schemas.microsoft.com/office/drawing/2014/main" id="{F86CFCCE-DD21-8510-C2AD-FC41C73F96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90724" y="1779590"/>
            <a:ext cx="790457" cy="483057"/>
          </a:xfrm>
          <a:prstGeom prst="rect">
            <a:avLst/>
          </a:prstGeom>
        </p:spPr>
      </p:pic>
      <p:pic>
        <p:nvPicPr>
          <p:cNvPr id="15" name="Ábra 14">
            <a:extLst>
              <a:ext uri="{FF2B5EF4-FFF2-40B4-BE49-F238E27FC236}">
                <a16:creationId xmlns:a16="http://schemas.microsoft.com/office/drawing/2014/main" id="{413CD63B-8A93-9698-405A-09B96A0BFF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6563" y="1623565"/>
            <a:ext cx="746753" cy="7467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4" name="Google Shape;7084;p96"/>
          <p:cNvSpPr txBox="1">
            <a:spLocks noGrp="1"/>
          </p:cNvSpPr>
          <p:nvPr>
            <p:ph type="title"/>
          </p:nvPr>
        </p:nvSpPr>
        <p:spPr>
          <a:xfrm>
            <a:off x="720000" y="373181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HOW ?</a:t>
            </a:r>
            <a:endParaRPr dirty="0"/>
          </a:p>
        </p:txBody>
      </p:sp>
      <p:sp>
        <p:nvSpPr>
          <p:cNvPr id="7087" name="Google Shape;7087;p96"/>
          <p:cNvSpPr/>
          <p:nvPr/>
        </p:nvSpPr>
        <p:spPr>
          <a:xfrm>
            <a:off x="122841" y="1294163"/>
            <a:ext cx="1548300" cy="903900"/>
          </a:xfrm>
          <a:prstGeom prst="roundRect">
            <a:avLst>
              <a:gd name="adj" fmla="val 1029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Theme</a:t>
            </a:r>
            <a:endParaRPr lang="hu-HU"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  <a:endParaRPr lang="hu-HU"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Answers</a:t>
            </a:r>
            <a:br>
              <a:rPr lang="hu-HU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hu-HU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  <a:endParaRPr lang="hu-HU"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Answers</a:t>
            </a:r>
            <a:endParaRPr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095" name="Google Shape;7095;p96"/>
          <p:cNvCxnSpPr>
            <a:cxnSpLocks/>
            <a:stCxn id="7087" idx="3"/>
          </p:cNvCxnSpPr>
          <p:nvPr/>
        </p:nvCxnSpPr>
        <p:spPr>
          <a:xfrm>
            <a:off x="1671141" y="1746113"/>
            <a:ext cx="1502365" cy="68006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01" name="Google Shape;7101;p96"/>
          <p:cNvSpPr/>
          <p:nvPr/>
        </p:nvSpPr>
        <p:spPr>
          <a:xfrm>
            <a:off x="3104501" y="864231"/>
            <a:ext cx="5506015" cy="3261580"/>
          </a:xfrm>
          <a:prstGeom prst="roundRect">
            <a:avLst>
              <a:gd name="adj" fmla="val 1029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04" name="Google Shape;7104;p96"/>
          <p:cNvSpPr/>
          <p:nvPr/>
        </p:nvSpPr>
        <p:spPr>
          <a:xfrm>
            <a:off x="3673565" y="1270097"/>
            <a:ext cx="3541707" cy="2492409"/>
          </a:xfrm>
          <a:prstGeom prst="roundRect">
            <a:avLst>
              <a:gd name="adj" fmla="val 1029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106" name="Google Shape;7106;p96"/>
          <p:cNvCxnSpPr>
            <a:cxnSpLocks/>
          </p:cNvCxnSpPr>
          <p:nvPr/>
        </p:nvCxnSpPr>
        <p:spPr>
          <a:xfrm flipV="1">
            <a:off x="1671141" y="2466540"/>
            <a:ext cx="1502365" cy="74240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10" name="Google Shape;7110;p96"/>
          <p:cNvGrpSpPr/>
          <p:nvPr/>
        </p:nvGrpSpPr>
        <p:grpSpPr>
          <a:xfrm>
            <a:off x="717237" y="534939"/>
            <a:ext cx="734734" cy="750112"/>
            <a:chOff x="238125" y="1607925"/>
            <a:chExt cx="323700" cy="330475"/>
          </a:xfrm>
        </p:grpSpPr>
        <p:sp>
          <p:nvSpPr>
            <p:cNvPr id="7111" name="Google Shape;7111;p96"/>
            <p:cNvSpPr/>
            <p:nvPr/>
          </p:nvSpPr>
          <p:spPr>
            <a:xfrm>
              <a:off x="255500" y="1630625"/>
              <a:ext cx="306325" cy="307775"/>
            </a:xfrm>
            <a:custGeom>
              <a:avLst/>
              <a:gdLst/>
              <a:ahLst/>
              <a:cxnLst/>
              <a:rect l="l" t="t" r="r" b="b"/>
              <a:pathLst>
                <a:path w="12253" h="12311" extrusionOk="0">
                  <a:moveTo>
                    <a:pt x="6127" y="1"/>
                  </a:moveTo>
                  <a:cubicBezTo>
                    <a:pt x="2745" y="1"/>
                    <a:pt x="1" y="2764"/>
                    <a:pt x="1" y="6165"/>
                  </a:cubicBezTo>
                  <a:cubicBezTo>
                    <a:pt x="1" y="9566"/>
                    <a:pt x="2745" y="12310"/>
                    <a:pt x="6127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96"/>
            <p:cNvSpPr/>
            <p:nvPr/>
          </p:nvSpPr>
          <p:spPr>
            <a:xfrm>
              <a:off x="238125" y="1607925"/>
              <a:ext cx="306300" cy="307775"/>
            </a:xfrm>
            <a:custGeom>
              <a:avLst/>
              <a:gdLst/>
              <a:ahLst/>
              <a:cxnLst/>
              <a:rect l="l" t="t" r="r" b="b"/>
              <a:pathLst>
                <a:path w="12252" h="12311" extrusionOk="0">
                  <a:moveTo>
                    <a:pt x="6126" y="1"/>
                  </a:moveTo>
                  <a:cubicBezTo>
                    <a:pt x="2744" y="1"/>
                    <a:pt x="0" y="2764"/>
                    <a:pt x="0" y="6165"/>
                  </a:cubicBezTo>
                  <a:cubicBezTo>
                    <a:pt x="0" y="9566"/>
                    <a:pt x="2744" y="12310"/>
                    <a:pt x="6126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96"/>
            <p:cNvSpPr/>
            <p:nvPr/>
          </p:nvSpPr>
          <p:spPr>
            <a:xfrm>
              <a:off x="383050" y="1608400"/>
              <a:ext cx="161850" cy="307775"/>
            </a:xfrm>
            <a:custGeom>
              <a:avLst/>
              <a:gdLst/>
              <a:ahLst/>
              <a:cxnLst/>
              <a:rect l="l" t="t" r="r" b="b"/>
              <a:pathLst>
                <a:path w="6474" h="12311" extrusionOk="0">
                  <a:moveTo>
                    <a:pt x="0" y="1"/>
                  </a:moveTo>
                  <a:cubicBezTo>
                    <a:pt x="3247" y="194"/>
                    <a:pt x="5759" y="2880"/>
                    <a:pt x="5759" y="6146"/>
                  </a:cubicBezTo>
                  <a:cubicBezTo>
                    <a:pt x="5759" y="9393"/>
                    <a:pt x="3247" y="12079"/>
                    <a:pt x="0" y="12291"/>
                  </a:cubicBezTo>
                  <a:cubicBezTo>
                    <a:pt x="97" y="12311"/>
                    <a:pt x="213" y="12311"/>
                    <a:pt x="329" y="12311"/>
                  </a:cubicBezTo>
                  <a:cubicBezTo>
                    <a:pt x="3730" y="12291"/>
                    <a:pt x="6474" y="9528"/>
                    <a:pt x="6455" y="6146"/>
                  </a:cubicBezTo>
                  <a:cubicBezTo>
                    <a:pt x="6455" y="2745"/>
                    <a:pt x="3711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96"/>
            <p:cNvSpPr/>
            <p:nvPr/>
          </p:nvSpPr>
          <p:spPr>
            <a:xfrm>
              <a:off x="255500" y="1632575"/>
              <a:ext cx="257050" cy="258975"/>
            </a:xfrm>
            <a:custGeom>
              <a:avLst/>
              <a:gdLst/>
              <a:ahLst/>
              <a:cxnLst/>
              <a:rect l="l" t="t" r="r" b="b"/>
              <a:pathLst>
                <a:path w="10282" h="10359" extrusionOk="0">
                  <a:moveTo>
                    <a:pt x="5141" y="0"/>
                  </a:moveTo>
                  <a:cubicBezTo>
                    <a:pt x="2300" y="0"/>
                    <a:pt x="1" y="2319"/>
                    <a:pt x="1" y="5179"/>
                  </a:cubicBezTo>
                  <a:cubicBezTo>
                    <a:pt x="1" y="8039"/>
                    <a:pt x="2300" y="10358"/>
                    <a:pt x="5141" y="10358"/>
                  </a:cubicBezTo>
                  <a:cubicBezTo>
                    <a:pt x="7982" y="10358"/>
                    <a:pt x="10281" y="8039"/>
                    <a:pt x="10281" y="5179"/>
                  </a:cubicBezTo>
                  <a:cubicBezTo>
                    <a:pt x="10281" y="2319"/>
                    <a:pt x="7982" y="0"/>
                    <a:pt x="5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96"/>
            <p:cNvSpPr/>
            <p:nvPr/>
          </p:nvSpPr>
          <p:spPr>
            <a:xfrm>
              <a:off x="254550" y="1632575"/>
              <a:ext cx="141575" cy="258475"/>
            </a:xfrm>
            <a:custGeom>
              <a:avLst/>
              <a:gdLst/>
              <a:ahLst/>
              <a:cxnLst/>
              <a:rect l="l" t="t" r="r" b="b"/>
              <a:pathLst>
                <a:path w="5663" h="10339" extrusionOk="0">
                  <a:moveTo>
                    <a:pt x="5179" y="0"/>
                  </a:moveTo>
                  <a:cubicBezTo>
                    <a:pt x="2319" y="0"/>
                    <a:pt x="0" y="2319"/>
                    <a:pt x="0" y="5179"/>
                  </a:cubicBezTo>
                  <a:cubicBezTo>
                    <a:pt x="0" y="8039"/>
                    <a:pt x="2319" y="10339"/>
                    <a:pt x="5179" y="10339"/>
                  </a:cubicBezTo>
                  <a:cubicBezTo>
                    <a:pt x="5334" y="10339"/>
                    <a:pt x="5507" y="10339"/>
                    <a:pt x="5662" y="10319"/>
                  </a:cubicBezTo>
                  <a:cubicBezTo>
                    <a:pt x="2995" y="10068"/>
                    <a:pt x="986" y="7846"/>
                    <a:pt x="986" y="5179"/>
                  </a:cubicBezTo>
                  <a:cubicBezTo>
                    <a:pt x="986" y="2512"/>
                    <a:pt x="2995" y="290"/>
                    <a:pt x="5662" y="20"/>
                  </a:cubicBezTo>
                  <a:cubicBezTo>
                    <a:pt x="5488" y="0"/>
                    <a:pt x="5334" y="0"/>
                    <a:pt x="5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96"/>
            <p:cNvSpPr/>
            <p:nvPr/>
          </p:nvSpPr>
          <p:spPr>
            <a:xfrm>
              <a:off x="368075" y="1690050"/>
              <a:ext cx="45425" cy="144475"/>
            </a:xfrm>
            <a:custGeom>
              <a:avLst/>
              <a:gdLst/>
              <a:ahLst/>
              <a:cxnLst/>
              <a:rect l="l" t="t" r="r" b="b"/>
              <a:pathLst>
                <a:path w="1817" h="5779" extrusionOk="0">
                  <a:moveTo>
                    <a:pt x="1082" y="1"/>
                  </a:moveTo>
                  <a:lnTo>
                    <a:pt x="0" y="3015"/>
                  </a:lnTo>
                  <a:lnTo>
                    <a:pt x="1450" y="5779"/>
                  </a:lnTo>
                  <a:lnTo>
                    <a:pt x="1817" y="5586"/>
                  </a:lnTo>
                  <a:lnTo>
                    <a:pt x="445" y="2996"/>
                  </a:lnTo>
                  <a:lnTo>
                    <a:pt x="1469" y="13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96"/>
            <p:cNvSpPr/>
            <p:nvPr/>
          </p:nvSpPr>
          <p:spPr>
            <a:xfrm>
              <a:off x="379675" y="1645600"/>
              <a:ext cx="6300" cy="27100"/>
            </a:xfrm>
            <a:custGeom>
              <a:avLst/>
              <a:gdLst/>
              <a:ahLst/>
              <a:cxnLst/>
              <a:rect l="l" t="t" r="r" b="b"/>
              <a:pathLst>
                <a:path w="252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251" y="108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96"/>
            <p:cNvSpPr/>
            <p:nvPr/>
          </p:nvSpPr>
          <p:spPr>
            <a:xfrm>
              <a:off x="379675" y="1845125"/>
              <a:ext cx="6300" cy="27575"/>
            </a:xfrm>
            <a:custGeom>
              <a:avLst/>
              <a:gdLst/>
              <a:ahLst/>
              <a:cxnLst/>
              <a:rect l="l" t="t" r="r" b="b"/>
              <a:pathLst>
                <a:path w="252" h="1103" extrusionOk="0">
                  <a:moveTo>
                    <a:pt x="0" y="1"/>
                  </a:moveTo>
                  <a:lnTo>
                    <a:pt x="0" y="1102"/>
                  </a:lnTo>
                  <a:lnTo>
                    <a:pt x="251" y="110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96"/>
            <p:cNvSpPr/>
            <p:nvPr/>
          </p:nvSpPr>
          <p:spPr>
            <a:xfrm>
              <a:off x="46855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1" y="1"/>
                  </a:moveTo>
                  <a:lnTo>
                    <a:pt x="1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96"/>
            <p:cNvSpPr/>
            <p:nvPr/>
          </p:nvSpPr>
          <p:spPr>
            <a:xfrm>
              <a:off x="27000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0" y="1"/>
                  </a:moveTo>
                  <a:lnTo>
                    <a:pt x="0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1" name="Google Shape;7121;p96"/>
          <p:cNvGrpSpPr/>
          <p:nvPr/>
        </p:nvGrpSpPr>
        <p:grpSpPr>
          <a:xfrm>
            <a:off x="971368" y="3816245"/>
            <a:ext cx="877308" cy="948162"/>
            <a:chOff x="276443" y="3816245"/>
            <a:chExt cx="877308" cy="948162"/>
          </a:xfrm>
        </p:grpSpPr>
        <p:grpSp>
          <p:nvGrpSpPr>
            <p:cNvPr id="7122" name="Google Shape;7122;p96"/>
            <p:cNvGrpSpPr/>
            <p:nvPr/>
          </p:nvGrpSpPr>
          <p:grpSpPr>
            <a:xfrm>
              <a:off x="276443" y="4452593"/>
              <a:ext cx="877308" cy="311814"/>
              <a:chOff x="1412143" y="4492167"/>
              <a:chExt cx="728117" cy="258767"/>
            </a:xfrm>
          </p:grpSpPr>
          <p:sp>
            <p:nvSpPr>
              <p:cNvPr id="7123" name="Google Shape;7123;p96"/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24" name="Google Shape;7124;p96"/>
              <p:cNvGrpSpPr/>
              <p:nvPr/>
            </p:nvGrpSpPr>
            <p:grpSpPr>
              <a:xfrm>
                <a:off x="1412143" y="4492167"/>
                <a:ext cx="701246" cy="232678"/>
                <a:chOff x="7138068" y="2592629"/>
                <a:chExt cx="701246" cy="232678"/>
              </a:xfrm>
            </p:grpSpPr>
            <p:sp>
              <p:nvSpPr>
                <p:cNvPr id="7125" name="Google Shape;7125;p96"/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6" name="Google Shape;7126;p96"/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7" name="Google Shape;7127;p96"/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8" name="Google Shape;7128;p96"/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9" name="Google Shape;7129;p96"/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0" name="Google Shape;7130;p96"/>
                <p:cNvSpPr/>
                <p:nvPr/>
              </p:nvSpPr>
              <p:spPr>
                <a:xfrm>
                  <a:off x="7138068" y="2592629"/>
                  <a:ext cx="653220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2725" extrusionOk="0">
                      <a:moveTo>
                        <a:pt x="0" y="0"/>
                      </a:moveTo>
                      <a:lnTo>
                        <a:pt x="0" y="2416"/>
                      </a:lnTo>
                      <a:lnTo>
                        <a:pt x="8194" y="2725"/>
                      </a:lnTo>
                      <a:lnTo>
                        <a:pt x="15247" y="2725"/>
                      </a:lnTo>
                      <a:lnTo>
                        <a:pt x="15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1" name="Google Shape;7131;p96"/>
                <p:cNvSpPr/>
                <p:nvPr/>
              </p:nvSpPr>
              <p:spPr>
                <a:xfrm>
                  <a:off x="7138068" y="2592629"/>
                  <a:ext cx="351051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4" h="2725" extrusionOk="0">
                      <a:moveTo>
                        <a:pt x="0" y="0"/>
                      </a:moveTo>
                      <a:lnTo>
                        <a:pt x="0" y="2570"/>
                      </a:lnTo>
                      <a:lnTo>
                        <a:pt x="8194" y="2725"/>
                      </a:lnTo>
                      <a:lnTo>
                        <a:pt x="81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2" name="Google Shape;7132;p96"/>
                <p:cNvSpPr/>
                <p:nvPr/>
              </p:nvSpPr>
              <p:spPr>
                <a:xfrm>
                  <a:off x="7518038" y="2605053"/>
                  <a:ext cx="273249" cy="92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5" extrusionOk="0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6378" y="2164"/>
                      </a:lnTo>
                      <a:lnTo>
                        <a:pt x="6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3" name="Google Shape;7133;p96"/>
                <p:cNvSpPr/>
                <p:nvPr/>
              </p:nvSpPr>
              <p:spPr>
                <a:xfrm>
                  <a:off x="7551155" y="2621591"/>
                  <a:ext cx="240132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233" extrusionOk="0">
                      <a:moveTo>
                        <a:pt x="5605" y="1"/>
                      </a:moveTo>
                      <a:lnTo>
                        <a:pt x="1" y="116"/>
                      </a:lnTo>
                      <a:lnTo>
                        <a:pt x="5605" y="232"/>
                      </a:lnTo>
                      <a:lnTo>
                        <a:pt x="56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4" name="Google Shape;7134;p96"/>
                <p:cNvSpPr/>
                <p:nvPr/>
              </p:nvSpPr>
              <p:spPr>
                <a:xfrm>
                  <a:off x="7627329" y="2659678"/>
                  <a:ext cx="164815" cy="1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252" extrusionOk="0">
                      <a:moveTo>
                        <a:pt x="3846" y="0"/>
                      </a:moveTo>
                      <a:lnTo>
                        <a:pt x="1" y="20"/>
                      </a:lnTo>
                      <a:lnTo>
                        <a:pt x="3827" y="252"/>
                      </a:lnTo>
                      <a:lnTo>
                        <a:pt x="3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35" name="Google Shape;7135;p96"/>
            <p:cNvGrpSpPr/>
            <p:nvPr/>
          </p:nvGrpSpPr>
          <p:grpSpPr>
            <a:xfrm>
              <a:off x="390036" y="3816245"/>
              <a:ext cx="650143" cy="635200"/>
              <a:chOff x="791550" y="2156375"/>
              <a:chExt cx="1145425" cy="1118900"/>
            </a:xfrm>
          </p:grpSpPr>
          <p:sp>
            <p:nvSpPr>
              <p:cNvPr id="7136" name="Google Shape;7136;p96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7" name="Google Shape;7137;p96"/>
              <p:cNvSpPr/>
              <p:nvPr/>
            </p:nvSpPr>
            <p:spPr>
              <a:xfrm>
                <a:off x="860860" y="2428887"/>
                <a:ext cx="103726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8" name="Google Shape;7138;p96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9" name="Google Shape;7139;p96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0" name="Google Shape;7140;p96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1" name="Google Shape;7141;p96"/>
              <p:cNvSpPr/>
              <p:nvPr/>
            </p:nvSpPr>
            <p:spPr>
              <a:xfrm>
                <a:off x="1336502" y="2450553"/>
                <a:ext cx="237531" cy="60171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2" name="Google Shape;7142;p96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3" name="Google Shape;7143;p96"/>
              <p:cNvSpPr/>
              <p:nvPr/>
            </p:nvSpPr>
            <p:spPr>
              <a:xfrm>
                <a:off x="1152040" y="2715834"/>
                <a:ext cx="184512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4" name="Google Shape;7144;p96"/>
              <p:cNvSpPr/>
              <p:nvPr/>
            </p:nvSpPr>
            <p:spPr>
              <a:xfrm>
                <a:off x="1033875" y="2323977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5" name="Google Shape;7145;p96"/>
              <p:cNvSpPr/>
              <p:nvPr/>
            </p:nvSpPr>
            <p:spPr>
              <a:xfrm>
                <a:off x="1067650" y="2537402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6" name="Google Shape;7146;p96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7" name="Google Shape;7147;p96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8" name="Google Shape;7148;p96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9" name="Google Shape;7149;p96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50" name="Google Shape;7150;p96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1" name="Google Shape;7151;p96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2" name="Google Shape;7152;p96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3" name="Google Shape;7153;p96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087;p96">
            <a:extLst>
              <a:ext uri="{FF2B5EF4-FFF2-40B4-BE49-F238E27FC236}">
                <a16:creationId xmlns:a16="http://schemas.microsoft.com/office/drawing/2014/main" id="{FF2D374C-D960-75D0-A60F-B2DC3673A9D1}"/>
              </a:ext>
            </a:extLst>
          </p:cNvPr>
          <p:cNvSpPr/>
          <p:nvPr/>
        </p:nvSpPr>
        <p:spPr>
          <a:xfrm>
            <a:off x="123022" y="2762604"/>
            <a:ext cx="1548300" cy="903900"/>
          </a:xfrm>
          <a:prstGeom prst="roundRect">
            <a:avLst>
              <a:gd name="adj" fmla="val 1029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##Theme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#Question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      -</a:t>
            </a:r>
            <a:r>
              <a:rPr lang="hu-HU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Answers</a:t>
            </a:r>
            <a:br>
              <a:rPr lang="hu-HU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hu-HU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#Question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      -</a:t>
            </a:r>
            <a:r>
              <a:rPr lang="hu-HU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Answers</a:t>
            </a:r>
            <a:endParaRPr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7087;p96">
            <a:extLst>
              <a:ext uri="{FF2B5EF4-FFF2-40B4-BE49-F238E27FC236}">
                <a16:creationId xmlns:a16="http://schemas.microsoft.com/office/drawing/2014/main" id="{06767C6B-B50E-FD91-094C-F42F5555AA96}"/>
              </a:ext>
            </a:extLst>
          </p:cNvPr>
          <p:cNvSpPr/>
          <p:nvPr/>
        </p:nvSpPr>
        <p:spPr>
          <a:xfrm>
            <a:off x="1392134" y="1166381"/>
            <a:ext cx="443257" cy="208292"/>
          </a:xfrm>
          <a:prstGeom prst="roundRect">
            <a:avLst>
              <a:gd name="adj" fmla="val 1029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hu-HU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txt</a:t>
            </a:r>
            <a:endParaRPr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7087;p96">
            <a:extLst>
              <a:ext uri="{FF2B5EF4-FFF2-40B4-BE49-F238E27FC236}">
                <a16:creationId xmlns:a16="http://schemas.microsoft.com/office/drawing/2014/main" id="{78F45272-F6B0-D3ED-6B89-5DFAA47AAAEA}"/>
              </a:ext>
            </a:extLst>
          </p:cNvPr>
          <p:cNvSpPr/>
          <p:nvPr/>
        </p:nvSpPr>
        <p:spPr>
          <a:xfrm>
            <a:off x="1392133" y="2673253"/>
            <a:ext cx="443257" cy="208292"/>
          </a:xfrm>
          <a:prstGeom prst="roundRect">
            <a:avLst>
              <a:gd name="adj" fmla="val 1029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hu-HU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txt</a:t>
            </a:r>
            <a:endParaRPr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7104;p96">
            <a:extLst>
              <a:ext uri="{FF2B5EF4-FFF2-40B4-BE49-F238E27FC236}">
                <a16:creationId xmlns:a16="http://schemas.microsoft.com/office/drawing/2014/main" id="{B24BC745-726A-6724-66D0-6168DA0D66EA}"/>
              </a:ext>
            </a:extLst>
          </p:cNvPr>
          <p:cNvSpPr/>
          <p:nvPr/>
        </p:nvSpPr>
        <p:spPr>
          <a:xfrm>
            <a:off x="7345969" y="1294163"/>
            <a:ext cx="1215365" cy="558887"/>
          </a:xfrm>
          <a:prstGeom prst="roundRect">
            <a:avLst>
              <a:gd name="adj" fmla="val 1029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7104;p96">
            <a:extLst>
              <a:ext uri="{FF2B5EF4-FFF2-40B4-BE49-F238E27FC236}">
                <a16:creationId xmlns:a16="http://schemas.microsoft.com/office/drawing/2014/main" id="{0328599E-D5F2-E6D6-BEBB-D01764A2E2DA}"/>
              </a:ext>
            </a:extLst>
          </p:cNvPr>
          <p:cNvSpPr/>
          <p:nvPr/>
        </p:nvSpPr>
        <p:spPr>
          <a:xfrm>
            <a:off x="7345969" y="1931644"/>
            <a:ext cx="1215365" cy="558887"/>
          </a:xfrm>
          <a:prstGeom prst="roundRect">
            <a:avLst>
              <a:gd name="adj" fmla="val 1029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7104;p96">
            <a:extLst>
              <a:ext uri="{FF2B5EF4-FFF2-40B4-BE49-F238E27FC236}">
                <a16:creationId xmlns:a16="http://schemas.microsoft.com/office/drawing/2014/main" id="{617CE290-CB98-D381-3A4F-21BAE1A9C021}"/>
              </a:ext>
            </a:extLst>
          </p:cNvPr>
          <p:cNvSpPr/>
          <p:nvPr/>
        </p:nvSpPr>
        <p:spPr>
          <a:xfrm>
            <a:off x="7343687" y="2566138"/>
            <a:ext cx="1215365" cy="558887"/>
          </a:xfrm>
          <a:prstGeom prst="roundRect">
            <a:avLst>
              <a:gd name="adj" fmla="val 1029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7104;p96">
            <a:extLst>
              <a:ext uri="{FF2B5EF4-FFF2-40B4-BE49-F238E27FC236}">
                <a16:creationId xmlns:a16="http://schemas.microsoft.com/office/drawing/2014/main" id="{CEC337CB-AAE8-DFF0-947F-7041D6232B17}"/>
              </a:ext>
            </a:extLst>
          </p:cNvPr>
          <p:cNvSpPr/>
          <p:nvPr/>
        </p:nvSpPr>
        <p:spPr>
          <a:xfrm>
            <a:off x="7343686" y="3203619"/>
            <a:ext cx="1215365" cy="558887"/>
          </a:xfrm>
          <a:prstGeom prst="roundRect">
            <a:avLst>
              <a:gd name="adj" fmla="val 1029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B9B11866-85DD-B257-DD94-7EF1CAF33AD5}"/>
              </a:ext>
            </a:extLst>
          </p:cNvPr>
          <p:cNvSpPr txBox="1"/>
          <p:nvPr/>
        </p:nvSpPr>
        <p:spPr>
          <a:xfrm>
            <a:off x="5695119" y="925750"/>
            <a:ext cx="5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Set</a:t>
            </a:r>
            <a:endParaRPr lang="hu-HU" sz="1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EC1D0FD3-ABBE-D405-E5D0-7B0B9A2ACB00}"/>
              </a:ext>
            </a:extLst>
          </p:cNvPr>
          <p:cNvSpPr txBox="1"/>
          <p:nvPr/>
        </p:nvSpPr>
        <p:spPr>
          <a:xfrm>
            <a:off x="5157026" y="1285051"/>
            <a:ext cx="739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Theme</a:t>
            </a:r>
            <a:endParaRPr lang="hu-HU" sz="12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7104;p96">
            <a:extLst>
              <a:ext uri="{FF2B5EF4-FFF2-40B4-BE49-F238E27FC236}">
                <a16:creationId xmlns:a16="http://schemas.microsoft.com/office/drawing/2014/main" id="{6764C83D-8A06-5E70-B8FE-A5A02061345A}"/>
              </a:ext>
            </a:extLst>
          </p:cNvPr>
          <p:cNvSpPr/>
          <p:nvPr/>
        </p:nvSpPr>
        <p:spPr>
          <a:xfrm>
            <a:off x="3772213" y="1573606"/>
            <a:ext cx="2385537" cy="1806557"/>
          </a:xfrm>
          <a:prstGeom prst="roundRect">
            <a:avLst>
              <a:gd name="adj" fmla="val 1029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72" name="Szövegdoboz 7071">
            <a:extLst>
              <a:ext uri="{FF2B5EF4-FFF2-40B4-BE49-F238E27FC236}">
                <a16:creationId xmlns:a16="http://schemas.microsoft.com/office/drawing/2014/main" id="{4E3459A0-103F-A9C7-0F98-35B55064D5C1}"/>
              </a:ext>
            </a:extLst>
          </p:cNvPr>
          <p:cNvSpPr txBox="1"/>
          <p:nvPr/>
        </p:nvSpPr>
        <p:spPr>
          <a:xfrm>
            <a:off x="4468194" y="1557343"/>
            <a:ext cx="739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  <a:endParaRPr lang="hu-HU" sz="1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75" name="Google Shape;7104;p96">
            <a:extLst>
              <a:ext uri="{FF2B5EF4-FFF2-40B4-BE49-F238E27FC236}">
                <a16:creationId xmlns:a16="http://schemas.microsoft.com/office/drawing/2014/main" id="{A55D2312-1967-A87F-C4E2-8F2D5C2D0BC2}"/>
              </a:ext>
            </a:extLst>
          </p:cNvPr>
          <p:cNvSpPr/>
          <p:nvPr/>
        </p:nvSpPr>
        <p:spPr>
          <a:xfrm>
            <a:off x="6327470" y="1626654"/>
            <a:ext cx="728860" cy="368488"/>
          </a:xfrm>
          <a:prstGeom prst="roundRect">
            <a:avLst>
              <a:gd name="adj" fmla="val 1029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77" name="Google Shape;7104;p96">
            <a:extLst>
              <a:ext uri="{FF2B5EF4-FFF2-40B4-BE49-F238E27FC236}">
                <a16:creationId xmlns:a16="http://schemas.microsoft.com/office/drawing/2014/main" id="{B54AB3B7-4F02-E22A-0895-7F2E70FB61A1}"/>
              </a:ext>
            </a:extLst>
          </p:cNvPr>
          <p:cNvSpPr/>
          <p:nvPr/>
        </p:nvSpPr>
        <p:spPr>
          <a:xfrm>
            <a:off x="6327470" y="2074859"/>
            <a:ext cx="728860" cy="368488"/>
          </a:xfrm>
          <a:prstGeom prst="roundRect">
            <a:avLst>
              <a:gd name="adj" fmla="val 1029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78" name="Google Shape;7104;p96">
            <a:extLst>
              <a:ext uri="{FF2B5EF4-FFF2-40B4-BE49-F238E27FC236}">
                <a16:creationId xmlns:a16="http://schemas.microsoft.com/office/drawing/2014/main" id="{27732357-DEFE-E691-DB04-24859C286BEA}"/>
              </a:ext>
            </a:extLst>
          </p:cNvPr>
          <p:cNvSpPr/>
          <p:nvPr/>
        </p:nvSpPr>
        <p:spPr>
          <a:xfrm>
            <a:off x="6327470" y="2547817"/>
            <a:ext cx="728860" cy="368488"/>
          </a:xfrm>
          <a:prstGeom prst="roundRect">
            <a:avLst>
              <a:gd name="adj" fmla="val 1029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79" name="Google Shape;7104;p96">
            <a:extLst>
              <a:ext uri="{FF2B5EF4-FFF2-40B4-BE49-F238E27FC236}">
                <a16:creationId xmlns:a16="http://schemas.microsoft.com/office/drawing/2014/main" id="{B10FB312-0BFD-F6A8-33F4-9CB6735176C5}"/>
              </a:ext>
            </a:extLst>
          </p:cNvPr>
          <p:cNvSpPr/>
          <p:nvPr/>
        </p:nvSpPr>
        <p:spPr>
          <a:xfrm>
            <a:off x="6327470" y="2993588"/>
            <a:ext cx="728860" cy="368488"/>
          </a:xfrm>
          <a:prstGeom prst="roundRect">
            <a:avLst>
              <a:gd name="adj" fmla="val 1029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0" name="Google Shape;7104;p96">
            <a:extLst>
              <a:ext uri="{FF2B5EF4-FFF2-40B4-BE49-F238E27FC236}">
                <a16:creationId xmlns:a16="http://schemas.microsoft.com/office/drawing/2014/main" id="{2AF7362F-8E34-625D-E9F2-7C0427352331}"/>
              </a:ext>
            </a:extLst>
          </p:cNvPr>
          <p:cNvSpPr/>
          <p:nvPr/>
        </p:nvSpPr>
        <p:spPr>
          <a:xfrm>
            <a:off x="3878515" y="1831759"/>
            <a:ext cx="901423" cy="546547"/>
          </a:xfrm>
          <a:prstGeom prst="roundRect">
            <a:avLst>
              <a:gd name="adj" fmla="val 1029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1" name="Google Shape;7104;p96">
            <a:extLst>
              <a:ext uri="{FF2B5EF4-FFF2-40B4-BE49-F238E27FC236}">
                <a16:creationId xmlns:a16="http://schemas.microsoft.com/office/drawing/2014/main" id="{9AA39376-00D3-FA32-0735-96AE75F6CE0D}"/>
              </a:ext>
            </a:extLst>
          </p:cNvPr>
          <p:cNvSpPr/>
          <p:nvPr/>
        </p:nvSpPr>
        <p:spPr>
          <a:xfrm>
            <a:off x="4878586" y="1850170"/>
            <a:ext cx="901423" cy="546547"/>
          </a:xfrm>
          <a:prstGeom prst="roundRect">
            <a:avLst>
              <a:gd name="adj" fmla="val 1029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2" name="Google Shape;7104;p96">
            <a:extLst>
              <a:ext uri="{FF2B5EF4-FFF2-40B4-BE49-F238E27FC236}">
                <a16:creationId xmlns:a16="http://schemas.microsoft.com/office/drawing/2014/main" id="{01EE9C63-1E63-CE1B-0BE4-F4B9279E4C00}"/>
              </a:ext>
            </a:extLst>
          </p:cNvPr>
          <p:cNvSpPr/>
          <p:nvPr/>
        </p:nvSpPr>
        <p:spPr>
          <a:xfrm>
            <a:off x="3878514" y="2466540"/>
            <a:ext cx="901423" cy="546547"/>
          </a:xfrm>
          <a:prstGeom prst="roundRect">
            <a:avLst>
              <a:gd name="adj" fmla="val 1029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3" name="Google Shape;7104;p96">
            <a:extLst>
              <a:ext uri="{FF2B5EF4-FFF2-40B4-BE49-F238E27FC236}">
                <a16:creationId xmlns:a16="http://schemas.microsoft.com/office/drawing/2014/main" id="{2A90223C-BE6A-8FC9-6DCF-28BE61515A1E}"/>
              </a:ext>
            </a:extLst>
          </p:cNvPr>
          <p:cNvSpPr/>
          <p:nvPr/>
        </p:nvSpPr>
        <p:spPr>
          <a:xfrm>
            <a:off x="4886238" y="2485978"/>
            <a:ext cx="901423" cy="546547"/>
          </a:xfrm>
          <a:prstGeom prst="roundRect">
            <a:avLst>
              <a:gd name="adj" fmla="val 1029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55" name="Szövegdoboz 7154">
            <a:extLst>
              <a:ext uri="{FF2B5EF4-FFF2-40B4-BE49-F238E27FC236}">
                <a16:creationId xmlns:a16="http://schemas.microsoft.com/office/drawing/2014/main" id="{0B20DBB5-5818-84B1-35B1-A817391F9360}"/>
              </a:ext>
            </a:extLst>
          </p:cNvPr>
          <p:cNvSpPr txBox="1"/>
          <p:nvPr/>
        </p:nvSpPr>
        <p:spPr>
          <a:xfrm>
            <a:off x="3889047" y="1824745"/>
            <a:ext cx="739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Answer</a:t>
            </a:r>
            <a:endParaRPr lang="hu-HU" sz="1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7" grpId="0" animBg="1"/>
      <p:bldP spid="7101" grpId="0" animBg="1"/>
      <p:bldP spid="7104" grpId="0" animBg="1"/>
      <p:bldP spid="10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5" grpId="0"/>
      <p:bldP spid="26" grpId="0"/>
      <p:bldP spid="31" grpId="0" animBg="1"/>
      <p:bldP spid="7072" grpId="0"/>
      <p:bldP spid="7075" grpId="0" animBg="1"/>
      <p:bldP spid="7077" grpId="0" animBg="1"/>
      <p:bldP spid="7078" grpId="0" animBg="1"/>
      <p:bldP spid="7079" grpId="0" animBg="1"/>
      <p:bldP spid="7080" grpId="0" animBg="1"/>
      <p:bldP spid="7081" grpId="0" animBg="1"/>
      <p:bldP spid="7082" grpId="0" animBg="1"/>
      <p:bldP spid="7083" grpId="0" animBg="1"/>
      <p:bldP spid="71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3">
          <a:extLst>
            <a:ext uri="{FF2B5EF4-FFF2-40B4-BE49-F238E27FC236}">
              <a16:creationId xmlns:a16="http://schemas.microsoft.com/office/drawing/2014/main" id="{88C4DC08-5ED1-A299-A2E0-7870B2806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4" name="Google Shape;7084;p96">
            <a:extLst>
              <a:ext uri="{FF2B5EF4-FFF2-40B4-BE49-F238E27FC236}">
                <a16:creationId xmlns:a16="http://schemas.microsoft.com/office/drawing/2014/main" id="{9EF55921-79C9-4E4B-403B-B0383B2F84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73181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HOW ?</a:t>
            </a:r>
            <a:endParaRPr dirty="0"/>
          </a:p>
        </p:txBody>
      </p:sp>
      <p:grpSp>
        <p:nvGrpSpPr>
          <p:cNvPr id="7110" name="Google Shape;7110;p96">
            <a:extLst>
              <a:ext uri="{FF2B5EF4-FFF2-40B4-BE49-F238E27FC236}">
                <a16:creationId xmlns:a16="http://schemas.microsoft.com/office/drawing/2014/main" id="{B3536B6C-A645-2718-2ED7-25283C84A9DE}"/>
              </a:ext>
            </a:extLst>
          </p:cNvPr>
          <p:cNvGrpSpPr/>
          <p:nvPr/>
        </p:nvGrpSpPr>
        <p:grpSpPr>
          <a:xfrm>
            <a:off x="717237" y="534939"/>
            <a:ext cx="734734" cy="750112"/>
            <a:chOff x="238125" y="1607925"/>
            <a:chExt cx="323700" cy="330475"/>
          </a:xfrm>
        </p:grpSpPr>
        <p:sp>
          <p:nvSpPr>
            <p:cNvPr id="7111" name="Google Shape;7111;p96">
              <a:extLst>
                <a:ext uri="{FF2B5EF4-FFF2-40B4-BE49-F238E27FC236}">
                  <a16:creationId xmlns:a16="http://schemas.microsoft.com/office/drawing/2014/main" id="{56963478-4B1E-8A72-915B-FD64113CAE80}"/>
                </a:ext>
              </a:extLst>
            </p:cNvPr>
            <p:cNvSpPr/>
            <p:nvPr/>
          </p:nvSpPr>
          <p:spPr>
            <a:xfrm>
              <a:off x="255500" y="1630625"/>
              <a:ext cx="306325" cy="307775"/>
            </a:xfrm>
            <a:custGeom>
              <a:avLst/>
              <a:gdLst/>
              <a:ahLst/>
              <a:cxnLst/>
              <a:rect l="l" t="t" r="r" b="b"/>
              <a:pathLst>
                <a:path w="12253" h="12311" extrusionOk="0">
                  <a:moveTo>
                    <a:pt x="6127" y="1"/>
                  </a:moveTo>
                  <a:cubicBezTo>
                    <a:pt x="2745" y="1"/>
                    <a:pt x="1" y="2764"/>
                    <a:pt x="1" y="6165"/>
                  </a:cubicBezTo>
                  <a:cubicBezTo>
                    <a:pt x="1" y="9566"/>
                    <a:pt x="2745" y="12310"/>
                    <a:pt x="6127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96">
              <a:extLst>
                <a:ext uri="{FF2B5EF4-FFF2-40B4-BE49-F238E27FC236}">
                  <a16:creationId xmlns:a16="http://schemas.microsoft.com/office/drawing/2014/main" id="{F6266D31-0748-75A3-4873-E842D1B6CDEC}"/>
                </a:ext>
              </a:extLst>
            </p:cNvPr>
            <p:cNvSpPr/>
            <p:nvPr/>
          </p:nvSpPr>
          <p:spPr>
            <a:xfrm>
              <a:off x="238125" y="1607925"/>
              <a:ext cx="306300" cy="307775"/>
            </a:xfrm>
            <a:custGeom>
              <a:avLst/>
              <a:gdLst/>
              <a:ahLst/>
              <a:cxnLst/>
              <a:rect l="l" t="t" r="r" b="b"/>
              <a:pathLst>
                <a:path w="12252" h="12311" extrusionOk="0">
                  <a:moveTo>
                    <a:pt x="6126" y="1"/>
                  </a:moveTo>
                  <a:cubicBezTo>
                    <a:pt x="2744" y="1"/>
                    <a:pt x="0" y="2764"/>
                    <a:pt x="0" y="6165"/>
                  </a:cubicBezTo>
                  <a:cubicBezTo>
                    <a:pt x="0" y="9566"/>
                    <a:pt x="2744" y="12310"/>
                    <a:pt x="6126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96">
              <a:extLst>
                <a:ext uri="{FF2B5EF4-FFF2-40B4-BE49-F238E27FC236}">
                  <a16:creationId xmlns:a16="http://schemas.microsoft.com/office/drawing/2014/main" id="{1F609533-3766-88CF-FFD8-01BB0A0A09B6}"/>
                </a:ext>
              </a:extLst>
            </p:cNvPr>
            <p:cNvSpPr/>
            <p:nvPr/>
          </p:nvSpPr>
          <p:spPr>
            <a:xfrm>
              <a:off x="383050" y="1608400"/>
              <a:ext cx="161850" cy="307775"/>
            </a:xfrm>
            <a:custGeom>
              <a:avLst/>
              <a:gdLst/>
              <a:ahLst/>
              <a:cxnLst/>
              <a:rect l="l" t="t" r="r" b="b"/>
              <a:pathLst>
                <a:path w="6474" h="12311" extrusionOk="0">
                  <a:moveTo>
                    <a:pt x="0" y="1"/>
                  </a:moveTo>
                  <a:cubicBezTo>
                    <a:pt x="3247" y="194"/>
                    <a:pt x="5759" y="2880"/>
                    <a:pt x="5759" y="6146"/>
                  </a:cubicBezTo>
                  <a:cubicBezTo>
                    <a:pt x="5759" y="9393"/>
                    <a:pt x="3247" y="12079"/>
                    <a:pt x="0" y="12291"/>
                  </a:cubicBezTo>
                  <a:cubicBezTo>
                    <a:pt x="97" y="12311"/>
                    <a:pt x="213" y="12311"/>
                    <a:pt x="329" y="12311"/>
                  </a:cubicBezTo>
                  <a:cubicBezTo>
                    <a:pt x="3730" y="12291"/>
                    <a:pt x="6474" y="9528"/>
                    <a:pt x="6455" y="6146"/>
                  </a:cubicBezTo>
                  <a:cubicBezTo>
                    <a:pt x="6455" y="2745"/>
                    <a:pt x="3711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96">
              <a:extLst>
                <a:ext uri="{FF2B5EF4-FFF2-40B4-BE49-F238E27FC236}">
                  <a16:creationId xmlns:a16="http://schemas.microsoft.com/office/drawing/2014/main" id="{5A402990-08F1-5DE4-773A-68D4A3C15764}"/>
                </a:ext>
              </a:extLst>
            </p:cNvPr>
            <p:cNvSpPr/>
            <p:nvPr/>
          </p:nvSpPr>
          <p:spPr>
            <a:xfrm>
              <a:off x="255500" y="1632575"/>
              <a:ext cx="257050" cy="258975"/>
            </a:xfrm>
            <a:custGeom>
              <a:avLst/>
              <a:gdLst/>
              <a:ahLst/>
              <a:cxnLst/>
              <a:rect l="l" t="t" r="r" b="b"/>
              <a:pathLst>
                <a:path w="10282" h="10359" extrusionOk="0">
                  <a:moveTo>
                    <a:pt x="5141" y="0"/>
                  </a:moveTo>
                  <a:cubicBezTo>
                    <a:pt x="2300" y="0"/>
                    <a:pt x="1" y="2319"/>
                    <a:pt x="1" y="5179"/>
                  </a:cubicBezTo>
                  <a:cubicBezTo>
                    <a:pt x="1" y="8039"/>
                    <a:pt x="2300" y="10358"/>
                    <a:pt x="5141" y="10358"/>
                  </a:cubicBezTo>
                  <a:cubicBezTo>
                    <a:pt x="7982" y="10358"/>
                    <a:pt x="10281" y="8039"/>
                    <a:pt x="10281" y="5179"/>
                  </a:cubicBezTo>
                  <a:cubicBezTo>
                    <a:pt x="10281" y="2319"/>
                    <a:pt x="7982" y="0"/>
                    <a:pt x="5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96">
              <a:extLst>
                <a:ext uri="{FF2B5EF4-FFF2-40B4-BE49-F238E27FC236}">
                  <a16:creationId xmlns:a16="http://schemas.microsoft.com/office/drawing/2014/main" id="{34E026FF-79FB-B876-6EBE-0497F9B84C76}"/>
                </a:ext>
              </a:extLst>
            </p:cNvPr>
            <p:cNvSpPr/>
            <p:nvPr/>
          </p:nvSpPr>
          <p:spPr>
            <a:xfrm>
              <a:off x="254550" y="1632575"/>
              <a:ext cx="141575" cy="258475"/>
            </a:xfrm>
            <a:custGeom>
              <a:avLst/>
              <a:gdLst/>
              <a:ahLst/>
              <a:cxnLst/>
              <a:rect l="l" t="t" r="r" b="b"/>
              <a:pathLst>
                <a:path w="5663" h="10339" extrusionOk="0">
                  <a:moveTo>
                    <a:pt x="5179" y="0"/>
                  </a:moveTo>
                  <a:cubicBezTo>
                    <a:pt x="2319" y="0"/>
                    <a:pt x="0" y="2319"/>
                    <a:pt x="0" y="5179"/>
                  </a:cubicBezTo>
                  <a:cubicBezTo>
                    <a:pt x="0" y="8039"/>
                    <a:pt x="2319" y="10339"/>
                    <a:pt x="5179" y="10339"/>
                  </a:cubicBezTo>
                  <a:cubicBezTo>
                    <a:pt x="5334" y="10339"/>
                    <a:pt x="5507" y="10339"/>
                    <a:pt x="5662" y="10319"/>
                  </a:cubicBezTo>
                  <a:cubicBezTo>
                    <a:pt x="2995" y="10068"/>
                    <a:pt x="986" y="7846"/>
                    <a:pt x="986" y="5179"/>
                  </a:cubicBezTo>
                  <a:cubicBezTo>
                    <a:pt x="986" y="2512"/>
                    <a:pt x="2995" y="290"/>
                    <a:pt x="5662" y="20"/>
                  </a:cubicBezTo>
                  <a:cubicBezTo>
                    <a:pt x="5488" y="0"/>
                    <a:pt x="5334" y="0"/>
                    <a:pt x="5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96">
              <a:extLst>
                <a:ext uri="{FF2B5EF4-FFF2-40B4-BE49-F238E27FC236}">
                  <a16:creationId xmlns:a16="http://schemas.microsoft.com/office/drawing/2014/main" id="{E64BB1BC-E43D-F09A-AAB7-E4351C27F108}"/>
                </a:ext>
              </a:extLst>
            </p:cNvPr>
            <p:cNvSpPr/>
            <p:nvPr/>
          </p:nvSpPr>
          <p:spPr>
            <a:xfrm>
              <a:off x="368075" y="1690050"/>
              <a:ext cx="45425" cy="144475"/>
            </a:xfrm>
            <a:custGeom>
              <a:avLst/>
              <a:gdLst/>
              <a:ahLst/>
              <a:cxnLst/>
              <a:rect l="l" t="t" r="r" b="b"/>
              <a:pathLst>
                <a:path w="1817" h="5779" extrusionOk="0">
                  <a:moveTo>
                    <a:pt x="1082" y="1"/>
                  </a:moveTo>
                  <a:lnTo>
                    <a:pt x="0" y="3015"/>
                  </a:lnTo>
                  <a:lnTo>
                    <a:pt x="1450" y="5779"/>
                  </a:lnTo>
                  <a:lnTo>
                    <a:pt x="1817" y="5586"/>
                  </a:lnTo>
                  <a:lnTo>
                    <a:pt x="445" y="2996"/>
                  </a:lnTo>
                  <a:lnTo>
                    <a:pt x="1469" y="13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96">
              <a:extLst>
                <a:ext uri="{FF2B5EF4-FFF2-40B4-BE49-F238E27FC236}">
                  <a16:creationId xmlns:a16="http://schemas.microsoft.com/office/drawing/2014/main" id="{73C25611-15C4-4462-6944-D3009C38DEC2}"/>
                </a:ext>
              </a:extLst>
            </p:cNvPr>
            <p:cNvSpPr/>
            <p:nvPr/>
          </p:nvSpPr>
          <p:spPr>
            <a:xfrm>
              <a:off x="379675" y="1645600"/>
              <a:ext cx="6300" cy="27100"/>
            </a:xfrm>
            <a:custGeom>
              <a:avLst/>
              <a:gdLst/>
              <a:ahLst/>
              <a:cxnLst/>
              <a:rect l="l" t="t" r="r" b="b"/>
              <a:pathLst>
                <a:path w="252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251" y="108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96">
              <a:extLst>
                <a:ext uri="{FF2B5EF4-FFF2-40B4-BE49-F238E27FC236}">
                  <a16:creationId xmlns:a16="http://schemas.microsoft.com/office/drawing/2014/main" id="{79D70A2A-FDB5-BBC1-4CC3-B9CAF3E9C04F}"/>
                </a:ext>
              </a:extLst>
            </p:cNvPr>
            <p:cNvSpPr/>
            <p:nvPr/>
          </p:nvSpPr>
          <p:spPr>
            <a:xfrm>
              <a:off x="379675" y="1845125"/>
              <a:ext cx="6300" cy="27575"/>
            </a:xfrm>
            <a:custGeom>
              <a:avLst/>
              <a:gdLst/>
              <a:ahLst/>
              <a:cxnLst/>
              <a:rect l="l" t="t" r="r" b="b"/>
              <a:pathLst>
                <a:path w="252" h="1103" extrusionOk="0">
                  <a:moveTo>
                    <a:pt x="0" y="1"/>
                  </a:moveTo>
                  <a:lnTo>
                    <a:pt x="0" y="1102"/>
                  </a:lnTo>
                  <a:lnTo>
                    <a:pt x="251" y="110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96">
              <a:extLst>
                <a:ext uri="{FF2B5EF4-FFF2-40B4-BE49-F238E27FC236}">
                  <a16:creationId xmlns:a16="http://schemas.microsoft.com/office/drawing/2014/main" id="{1F277EB1-3531-7F38-7277-69C968B3DA09}"/>
                </a:ext>
              </a:extLst>
            </p:cNvPr>
            <p:cNvSpPr/>
            <p:nvPr/>
          </p:nvSpPr>
          <p:spPr>
            <a:xfrm>
              <a:off x="46855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1" y="1"/>
                  </a:moveTo>
                  <a:lnTo>
                    <a:pt x="1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96">
              <a:extLst>
                <a:ext uri="{FF2B5EF4-FFF2-40B4-BE49-F238E27FC236}">
                  <a16:creationId xmlns:a16="http://schemas.microsoft.com/office/drawing/2014/main" id="{38E46D0C-C5AE-4409-F05A-A698F7C2A5D3}"/>
                </a:ext>
              </a:extLst>
            </p:cNvPr>
            <p:cNvSpPr/>
            <p:nvPr/>
          </p:nvSpPr>
          <p:spPr>
            <a:xfrm>
              <a:off x="27000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0" y="1"/>
                  </a:moveTo>
                  <a:lnTo>
                    <a:pt x="0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1" name="Google Shape;7121;p96">
            <a:extLst>
              <a:ext uri="{FF2B5EF4-FFF2-40B4-BE49-F238E27FC236}">
                <a16:creationId xmlns:a16="http://schemas.microsoft.com/office/drawing/2014/main" id="{76248D1E-AD4C-62FC-4C39-F0E231D8C8AA}"/>
              </a:ext>
            </a:extLst>
          </p:cNvPr>
          <p:cNvGrpSpPr/>
          <p:nvPr/>
        </p:nvGrpSpPr>
        <p:grpSpPr>
          <a:xfrm>
            <a:off x="971368" y="3816245"/>
            <a:ext cx="877308" cy="948162"/>
            <a:chOff x="276443" y="3816245"/>
            <a:chExt cx="877308" cy="948162"/>
          </a:xfrm>
        </p:grpSpPr>
        <p:grpSp>
          <p:nvGrpSpPr>
            <p:cNvPr id="7122" name="Google Shape;7122;p96">
              <a:extLst>
                <a:ext uri="{FF2B5EF4-FFF2-40B4-BE49-F238E27FC236}">
                  <a16:creationId xmlns:a16="http://schemas.microsoft.com/office/drawing/2014/main" id="{5A989E6C-96BB-37D1-7BAB-6A399AA3ADC0}"/>
                </a:ext>
              </a:extLst>
            </p:cNvPr>
            <p:cNvGrpSpPr/>
            <p:nvPr/>
          </p:nvGrpSpPr>
          <p:grpSpPr>
            <a:xfrm>
              <a:off x="276443" y="4452593"/>
              <a:ext cx="877308" cy="311814"/>
              <a:chOff x="1412143" y="4492167"/>
              <a:chExt cx="728117" cy="258767"/>
            </a:xfrm>
          </p:grpSpPr>
          <p:sp>
            <p:nvSpPr>
              <p:cNvPr id="7123" name="Google Shape;7123;p96">
                <a:extLst>
                  <a:ext uri="{FF2B5EF4-FFF2-40B4-BE49-F238E27FC236}">
                    <a16:creationId xmlns:a16="http://schemas.microsoft.com/office/drawing/2014/main" id="{96B5E835-332F-9AB4-0293-BD63B9A920FA}"/>
                  </a:ext>
                </a:extLst>
              </p:cNvPr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24" name="Google Shape;7124;p96">
                <a:extLst>
                  <a:ext uri="{FF2B5EF4-FFF2-40B4-BE49-F238E27FC236}">
                    <a16:creationId xmlns:a16="http://schemas.microsoft.com/office/drawing/2014/main" id="{192E9BF2-03A6-C194-A865-6862A1200442}"/>
                  </a:ext>
                </a:extLst>
              </p:cNvPr>
              <p:cNvGrpSpPr/>
              <p:nvPr/>
            </p:nvGrpSpPr>
            <p:grpSpPr>
              <a:xfrm>
                <a:off x="1412143" y="4492167"/>
                <a:ext cx="701246" cy="232678"/>
                <a:chOff x="7138068" y="2592629"/>
                <a:chExt cx="701246" cy="232678"/>
              </a:xfrm>
            </p:grpSpPr>
            <p:sp>
              <p:nvSpPr>
                <p:cNvPr id="7125" name="Google Shape;7125;p96">
                  <a:extLst>
                    <a:ext uri="{FF2B5EF4-FFF2-40B4-BE49-F238E27FC236}">
                      <a16:creationId xmlns:a16="http://schemas.microsoft.com/office/drawing/2014/main" id="{4DAB6D78-7856-E0B5-2340-C755AC4D9C61}"/>
                    </a:ext>
                  </a:extLst>
                </p:cNvPr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6" name="Google Shape;7126;p96">
                  <a:extLst>
                    <a:ext uri="{FF2B5EF4-FFF2-40B4-BE49-F238E27FC236}">
                      <a16:creationId xmlns:a16="http://schemas.microsoft.com/office/drawing/2014/main" id="{701E9B31-BF4F-354F-CE0E-F0C299A02A93}"/>
                    </a:ext>
                  </a:extLst>
                </p:cNvPr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7" name="Google Shape;7127;p96">
                  <a:extLst>
                    <a:ext uri="{FF2B5EF4-FFF2-40B4-BE49-F238E27FC236}">
                      <a16:creationId xmlns:a16="http://schemas.microsoft.com/office/drawing/2014/main" id="{C06FBC90-9DD5-1C41-949E-8D97F5855A7E}"/>
                    </a:ext>
                  </a:extLst>
                </p:cNvPr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8" name="Google Shape;7128;p96">
                  <a:extLst>
                    <a:ext uri="{FF2B5EF4-FFF2-40B4-BE49-F238E27FC236}">
                      <a16:creationId xmlns:a16="http://schemas.microsoft.com/office/drawing/2014/main" id="{C7B6CA87-A549-D332-A574-8F6284A2DD02}"/>
                    </a:ext>
                  </a:extLst>
                </p:cNvPr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9" name="Google Shape;7129;p96">
                  <a:extLst>
                    <a:ext uri="{FF2B5EF4-FFF2-40B4-BE49-F238E27FC236}">
                      <a16:creationId xmlns:a16="http://schemas.microsoft.com/office/drawing/2014/main" id="{742D2191-66E1-8C8E-90EE-AB6F490CD3A9}"/>
                    </a:ext>
                  </a:extLst>
                </p:cNvPr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0" name="Google Shape;7130;p96">
                  <a:extLst>
                    <a:ext uri="{FF2B5EF4-FFF2-40B4-BE49-F238E27FC236}">
                      <a16:creationId xmlns:a16="http://schemas.microsoft.com/office/drawing/2014/main" id="{9051A950-1401-D832-A921-722F8AE1FF1A}"/>
                    </a:ext>
                  </a:extLst>
                </p:cNvPr>
                <p:cNvSpPr/>
                <p:nvPr/>
              </p:nvSpPr>
              <p:spPr>
                <a:xfrm>
                  <a:off x="7138068" y="2592629"/>
                  <a:ext cx="653220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2725" extrusionOk="0">
                      <a:moveTo>
                        <a:pt x="0" y="0"/>
                      </a:moveTo>
                      <a:lnTo>
                        <a:pt x="0" y="2416"/>
                      </a:lnTo>
                      <a:lnTo>
                        <a:pt x="8194" y="2725"/>
                      </a:lnTo>
                      <a:lnTo>
                        <a:pt x="15247" y="2725"/>
                      </a:lnTo>
                      <a:lnTo>
                        <a:pt x="15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1" name="Google Shape;7131;p96">
                  <a:extLst>
                    <a:ext uri="{FF2B5EF4-FFF2-40B4-BE49-F238E27FC236}">
                      <a16:creationId xmlns:a16="http://schemas.microsoft.com/office/drawing/2014/main" id="{E72758EA-F404-83EB-6114-B7E639B26AB7}"/>
                    </a:ext>
                  </a:extLst>
                </p:cNvPr>
                <p:cNvSpPr/>
                <p:nvPr/>
              </p:nvSpPr>
              <p:spPr>
                <a:xfrm>
                  <a:off x="7138068" y="2592629"/>
                  <a:ext cx="351051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4" h="2725" extrusionOk="0">
                      <a:moveTo>
                        <a:pt x="0" y="0"/>
                      </a:moveTo>
                      <a:lnTo>
                        <a:pt x="0" y="2570"/>
                      </a:lnTo>
                      <a:lnTo>
                        <a:pt x="8194" y="2725"/>
                      </a:lnTo>
                      <a:lnTo>
                        <a:pt x="81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2" name="Google Shape;7132;p96">
                  <a:extLst>
                    <a:ext uri="{FF2B5EF4-FFF2-40B4-BE49-F238E27FC236}">
                      <a16:creationId xmlns:a16="http://schemas.microsoft.com/office/drawing/2014/main" id="{6B12C9F7-3920-F25C-7ED6-22F5BB2A8EB4}"/>
                    </a:ext>
                  </a:extLst>
                </p:cNvPr>
                <p:cNvSpPr/>
                <p:nvPr/>
              </p:nvSpPr>
              <p:spPr>
                <a:xfrm>
                  <a:off x="7518038" y="2605053"/>
                  <a:ext cx="273249" cy="92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5" extrusionOk="0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6378" y="2164"/>
                      </a:lnTo>
                      <a:lnTo>
                        <a:pt x="6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3" name="Google Shape;7133;p96">
                  <a:extLst>
                    <a:ext uri="{FF2B5EF4-FFF2-40B4-BE49-F238E27FC236}">
                      <a16:creationId xmlns:a16="http://schemas.microsoft.com/office/drawing/2014/main" id="{BAD70B60-AD7F-5A07-CB02-7819D813E1CF}"/>
                    </a:ext>
                  </a:extLst>
                </p:cNvPr>
                <p:cNvSpPr/>
                <p:nvPr/>
              </p:nvSpPr>
              <p:spPr>
                <a:xfrm>
                  <a:off x="7551155" y="2621591"/>
                  <a:ext cx="240132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233" extrusionOk="0">
                      <a:moveTo>
                        <a:pt x="5605" y="1"/>
                      </a:moveTo>
                      <a:lnTo>
                        <a:pt x="1" y="116"/>
                      </a:lnTo>
                      <a:lnTo>
                        <a:pt x="5605" y="232"/>
                      </a:lnTo>
                      <a:lnTo>
                        <a:pt x="56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4" name="Google Shape;7134;p96">
                  <a:extLst>
                    <a:ext uri="{FF2B5EF4-FFF2-40B4-BE49-F238E27FC236}">
                      <a16:creationId xmlns:a16="http://schemas.microsoft.com/office/drawing/2014/main" id="{11000BD6-9291-B016-FB02-7083499D672B}"/>
                    </a:ext>
                  </a:extLst>
                </p:cNvPr>
                <p:cNvSpPr/>
                <p:nvPr/>
              </p:nvSpPr>
              <p:spPr>
                <a:xfrm>
                  <a:off x="7627329" y="2659678"/>
                  <a:ext cx="164815" cy="1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252" extrusionOk="0">
                      <a:moveTo>
                        <a:pt x="3846" y="0"/>
                      </a:moveTo>
                      <a:lnTo>
                        <a:pt x="1" y="20"/>
                      </a:lnTo>
                      <a:lnTo>
                        <a:pt x="3827" y="252"/>
                      </a:lnTo>
                      <a:lnTo>
                        <a:pt x="3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35" name="Google Shape;7135;p96">
              <a:extLst>
                <a:ext uri="{FF2B5EF4-FFF2-40B4-BE49-F238E27FC236}">
                  <a16:creationId xmlns:a16="http://schemas.microsoft.com/office/drawing/2014/main" id="{4AE47141-0E1F-6DF0-A0F0-32400BA1DB49}"/>
                </a:ext>
              </a:extLst>
            </p:cNvPr>
            <p:cNvGrpSpPr/>
            <p:nvPr/>
          </p:nvGrpSpPr>
          <p:grpSpPr>
            <a:xfrm>
              <a:off x="390036" y="3816245"/>
              <a:ext cx="650143" cy="635200"/>
              <a:chOff x="791550" y="2156375"/>
              <a:chExt cx="1145425" cy="1118900"/>
            </a:xfrm>
          </p:grpSpPr>
          <p:sp>
            <p:nvSpPr>
              <p:cNvPr id="7136" name="Google Shape;7136;p96">
                <a:extLst>
                  <a:ext uri="{FF2B5EF4-FFF2-40B4-BE49-F238E27FC236}">
                    <a16:creationId xmlns:a16="http://schemas.microsoft.com/office/drawing/2014/main" id="{7852B6BA-C512-EE01-BEE3-A270FB6CE3F4}"/>
                  </a:ext>
                </a:extLst>
              </p:cNvPr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7" name="Google Shape;7137;p96">
                <a:extLst>
                  <a:ext uri="{FF2B5EF4-FFF2-40B4-BE49-F238E27FC236}">
                    <a16:creationId xmlns:a16="http://schemas.microsoft.com/office/drawing/2014/main" id="{23403127-4B05-8F4B-3258-2AE937287EBD}"/>
                  </a:ext>
                </a:extLst>
              </p:cNvPr>
              <p:cNvSpPr/>
              <p:nvPr/>
            </p:nvSpPr>
            <p:spPr>
              <a:xfrm>
                <a:off x="860860" y="2428887"/>
                <a:ext cx="103726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8" name="Google Shape;7138;p96">
                <a:extLst>
                  <a:ext uri="{FF2B5EF4-FFF2-40B4-BE49-F238E27FC236}">
                    <a16:creationId xmlns:a16="http://schemas.microsoft.com/office/drawing/2014/main" id="{AD4C6E16-9B99-DB74-7CDB-96AD3828D6B2}"/>
                  </a:ext>
                </a:extLst>
              </p:cNvPr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9" name="Google Shape;7139;p96">
                <a:extLst>
                  <a:ext uri="{FF2B5EF4-FFF2-40B4-BE49-F238E27FC236}">
                    <a16:creationId xmlns:a16="http://schemas.microsoft.com/office/drawing/2014/main" id="{1747B4CB-1ADC-556C-4FC0-1FD2DEA887B1}"/>
                  </a:ext>
                </a:extLst>
              </p:cNvPr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0" name="Google Shape;7140;p96">
                <a:extLst>
                  <a:ext uri="{FF2B5EF4-FFF2-40B4-BE49-F238E27FC236}">
                    <a16:creationId xmlns:a16="http://schemas.microsoft.com/office/drawing/2014/main" id="{DF6753BA-47F9-059A-DBAF-71CE907ED811}"/>
                  </a:ext>
                </a:extLst>
              </p:cNvPr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1" name="Google Shape;7141;p96">
                <a:extLst>
                  <a:ext uri="{FF2B5EF4-FFF2-40B4-BE49-F238E27FC236}">
                    <a16:creationId xmlns:a16="http://schemas.microsoft.com/office/drawing/2014/main" id="{0F103472-3032-9C26-70F1-5268ADCB09BE}"/>
                  </a:ext>
                </a:extLst>
              </p:cNvPr>
              <p:cNvSpPr/>
              <p:nvPr/>
            </p:nvSpPr>
            <p:spPr>
              <a:xfrm>
                <a:off x="1336502" y="2450553"/>
                <a:ext cx="237531" cy="60171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2" name="Google Shape;7142;p96">
                <a:extLst>
                  <a:ext uri="{FF2B5EF4-FFF2-40B4-BE49-F238E27FC236}">
                    <a16:creationId xmlns:a16="http://schemas.microsoft.com/office/drawing/2014/main" id="{79B18BC8-C805-8E7B-6352-52E83F4059D0}"/>
                  </a:ext>
                </a:extLst>
              </p:cNvPr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3" name="Google Shape;7143;p96">
                <a:extLst>
                  <a:ext uri="{FF2B5EF4-FFF2-40B4-BE49-F238E27FC236}">
                    <a16:creationId xmlns:a16="http://schemas.microsoft.com/office/drawing/2014/main" id="{0D924886-DFE1-B8A0-899C-72CDC5C289EC}"/>
                  </a:ext>
                </a:extLst>
              </p:cNvPr>
              <p:cNvSpPr/>
              <p:nvPr/>
            </p:nvSpPr>
            <p:spPr>
              <a:xfrm>
                <a:off x="1152040" y="2715834"/>
                <a:ext cx="184512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4" name="Google Shape;7144;p96">
                <a:extLst>
                  <a:ext uri="{FF2B5EF4-FFF2-40B4-BE49-F238E27FC236}">
                    <a16:creationId xmlns:a16="http://schemas.microsoft.com/office/drawing/2014/main" id="{9FB1FE9D-37A1-21ED-8E35-21E86FDAC03C}"/>
                  </a:ext>
                </a:extLst>
              </p:cNvPr>
              <p:cNvSpPr/>
              <p:nvPr/>
            </p:nvSpPr>
            <p:spPr>
              <a:xfrm>
                <a:off x="1033875" y="2323977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5" name="Google Shape;7145;p96">
                <a:extLst>
                  <a:ext uri="{FF2B5EF4-FFF2-40B4-BE49-F238E27FC236}">
                    <a16:creationId xmlns:a16="http://schemas.microsoft.com/office/drawing/2014/main" id="{262C16CA-3E0D-CC40-4DCB-E49A71444FDE}"/>
                  </a:ext>
                </a:extLst>
              </p:cNvPr>
              <p:cNvSpPr/>
              <p:nvPr/>
            </p:nvSpPr>
            <p:spPr>
              <a:xfrm>
                <a:off x="1067650" y="2537402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6" name="Google Shape;7146;p96">
                <a:extLst>
                  <a:ext uri="{FF2B5EF4-FFF2-40B4-BE49-F238E27FC236}">
                    <a16:creationId xmlns:a16="http://schemas.microsoft.com/office/drawing/2014/main" id="{178C0D6A-7619-B588-5B8C-A9BFEDB145E6}"/>
                  </a:ext>
                </a:extLst>
              </p:cNvPr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7" name="Google Shape;7147;p96">
                <a:extLst>
                  <a:ext uri="{FF2B5EF4-FFF2-40B4-BE49-F238E27FC236}">
                    <a16:creationId xmlns:a16="http://schemas.microsoft.com/office/drawing/2014/main" id="{D5FE929B-70EA-BB80-6B92-0C6FAFB85D11}"/>
                  </a:ext>
                </a:extLst>
              </p:cNvPr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8" name="Google Shape;7148;p96">
                <a:extLst>
                  <a:ext uri="{FF2B5EF4-FFF2-40B4-BE49-F238E27FC236}">
                    <a16:creationId xmlns:a16="http://schemas.microsoft.com/office/drawing/2014/main" id="{7E7865C3-3DD2-1708-71DD-0EB7E7ED169C}"/>
                  </a:ext>
                </a:extLst>
              </p:cNvPr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9" name="Google Shape;7149;p96">
                <a:extLst>
                  <a:ext uri="{FF2B5EF4-FFF2-40B4-BE49-F238E27FC236}">
                    <a16:creationId xmlns:a16="http://schemas.microsoft.com/office/drawing/2014/main" id="{CA1B6778-0589-D2F4-38CF-1F75EAFDB781}"/>
                  </a:ext>
                </a:extLst>
              </p:cNvPr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50" name="Google Shape;7150;p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C8AE0E2-5024-7ABA-16A6-3CB2BBFF3ECC}"/>
              </a:ext>
            </a:extLst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1" name="Google Shape;7151;p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ED03EC1-3FDC-347D-DCDF-B7E93AB38DA8}"/>
              </a:ext>
            </a:extLst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2" name="Google Shape;7152;p9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5428BA-D0BB-A2F0-A41F-FB44189DDF0A}"/>
              </a:ext>
            </a:extLst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3" name="Google Shape;7153;p9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D35B444-5461-44C8-35A1-BBCDF2A3FB8B}"/>
              </a:ext>
            </a:extLst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087;p96">
            <a:extLst>
              <a:ext uri="{FF2B5EF4-FFF2-40B4-BE49-F238E27FC236}">
                <a16:creationId xmlns:a16="http://schemas.microsoft.com/office/drawing/2014/main" id="{F7E0D149-E44B-A131-2759-BDE0EF8F82E5}"/>
              </a:ext>
            </a:extLst>
          </p:cNvPr>
          <p:cNvSpPr/>
          <p:nvPr/>
        </p:nvSpPr>
        <p:spPr>
          <a:xfrm>
            <a:off x="448354" y="1309160"/>
            <a:ext cx="1830921" cy="1796653"/>
          </a:xfrm>
          <a:prstGeom prst="roundRect">
            <a:avLst>
              <a:gd name="adj" fmla="val 1029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7087;p96">
            <a:extLst>
              <a:ext uri="{FF2B5EF4-FFF2-40B4-BE49-F238E27FC236}">
                <a16:creationId xmlns:a16="http://schemas.microsoft.com/office/drawing/2014/main" id="{D8AB0EDC-695F-9D52-E7CA-2AAB8F6EA1C6}"/>
              </a:ext>
            </a:extLst>
          </p:cNvPr>
          <p:cNvSpPr/>
          <p:nvPr/>
        </p:nvSpPr>
        <p:spPr>
          <a:xfrm>
            <a:off x="1870009" y="1213662"/>
            <a:ext cx="443257" cy="208292"/>
          </a:xfrm>
          <a:prstGeom prst="roundRect">
            <a:avLst>
              <a:gd name="adj" fmla="val 10290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Set</a:t>
            </a:r>
            <a:endParaRPr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Google Shape;7104;p96">
            <a:extLst>
              <a:ext uri="{FF2B5EF4-FFF2-40B4-BE49-F238E27FC236}">
                <a16:creationId xmlns:a16="http://schemas.microsoft.com/office/drawing/2014/main" id="{19C5BFC6-26C2-02EF-ED5A-F3204D6183DA}"/>
              </a:ext>
            </a:extLst>
          </p:cNvPr>
          <p:cNvSpPr/>
          <p:nvPr/>
        </p:nvSpPr>
        <p:spPr>
          <a:xfrm>
            <a:off x="531091" y="1544081"/>
            <a:ext cx="1660779" cy="646655"/>
          </a:xfrm>
          <a:prstGeom prst="roundRect">
            <a:avLst>
              <a:gd name="adj" fmla="val 1029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Google Shape;7087;p96">
            <a:extLst>
              <a:ext uri="{FF2B5EF4-FFF2-40B4-BE49-F238E27FC236}">
                <a16:creationId xmlns:a16="http://schemas.microsoft.com/office/drawing/2014/main" id="{A1DE197A-3494-84CA-7A1D-F7466980F312}"/>
              </a:ext>
            </a:extLst>
          </p:cNvPr>
          <p:cNvSpPr/>
          <p:nvPr/>
        </p:nvSpPr>
        <p:spPr>
          <a:xfrm>
            <a:off x="1769672" y="1468888"/>
            <a:ext cx="553306" cy="187385"/>
          </a:xfrm>
          <a:prstGeom prst="roundRect">
            <a:avLst>
              <a:gd name="adj" fmla="val 1029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  <a:endParaRPr sz="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7104;p96">
            <a:extLst>
              <a:ext uri="{FF2B5EF4-FFF2-40B4-BE49-F238E27FC236}">
                <a16:creationId xmlns:a16="http://schemas.microsoft.com/office/drawing/2014/main" id="{C1ED1468-B5C7-4312-AF05-B197ADBDAB92}"/>
              </a:ext>
            </a:extLst>
          </p:cNvPr>
          <p:cNvSpPr/>
          <p:nvPr/>
        </p:nvSpPr>
        <p:spPr>
          <a:xfrm>
            <a:off x="531091" y="2248893"/>
            <a:ext cx="1660779" cy="214661"/>
          </a:xfrm>
          <a:prstGeom prst="roundRect">
            <a:avLst>
              <a:gd name="adj" fmla="val 1029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7104;p96">
            <a:extLst>
              <a:ext uri="{FF2B5EF4-FFF2-40B4-BE49-F238E27FC236}">
                <a16:creationId xmlns:a16="http://schemas.microsoft.com/office/drawing/2014/main" id="{0AD9D9A1-B122-B716-9677-A0AF3585BA29}"/>
              </a:ext>
            </a:extLst>
          </p:cNvPr>
          <p:cNvSpPr/>
          <p:nvPr/>
        </p:nvSpPr>
        <p:spPr>
          <a:xfrm>
            <a:off x="534194" y="2503918"/>
            <a:ext cx="1660779" cy="214661"/>
          </a:xfrm>
          <a:prstGeom prst="roundRect">
            <a:avLst>
              <a:gd name="adj" fmla="val 1029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104;p96">
            <a:extLst>
              <a:ext uri="{FF2B5EF4-FFF2-40B4-BE49-F238E27FC236}">
                <a16:creationId xmlns:a16="http://schemas.microsoft.com/office/drawing/2014/main" id="{35C2CF33-E6A6-9EC0-0C79-4ECDD033CD99}"/>
              </a:ext>
            </a:extLst>
          </p:cNvPr>
          <p:cNvSpPr/>
          <p:nvPr/>
        </p:nvSpPr>
        <p:spPr>
          <a:xfrm>
            <a:off x="531091" y="2767708"/>
            <a:ext cx="1660779" cy="214661"/>
          </a:xfrm>
          <a:prstGeom prst="roundRect">
            <a:avLst>
              <a:gd name="adj" fmla="val 1029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CD434ED-A7DD-8E10-9A18-61E372960DAF}"/>
              </a:ext>
            </a:extLst>
          </p:cNvPr>
          <p:cNvSpPr txBox="1"/>
          <p:nvPr/>
        </p:nvSpPr>
        <p:spPr>
          <a:xfrm>
            <a:off x="621971" y="1811530"/>
            <a:ext cx="739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Score</a:t>
            </a:r>
            <a:endParaRPr lang="hu-HU" sz="1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106" name="Google Shape;7106;p96">
            <a:extLst>
              <a:ext uri="{FF2B5EF4-FFF2-40B4-BE49-F238E27FC236}">
                <a16:creationId xmlns:a16="http://schemas.microsoft.com/office/drawing/2014/main" id="{11DD556A-140F-4647-6A55-400DB265802D}"/>
              </a:ext>
            </a:extLst>
          </p:cNvPr>
          <p:cNvCxnSpPr>
            <a:cxnSpLocks/>
          </p:cNvCxnSpPr>
          <p:nvPr/>
        </p:nvCxnSpPr>
        <p:spPr>
          <a:xfrm>
            <a:off x="1031917" y="1923568"/>
            <a:ext cx="2255889" cy="50403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7104;p96">
            <a:extLst>
              <a:ext uri="{FF2B5EF4-FFF2-40B4-BE49-F238E27FC236}">
                <a16:creationId xmlns:a16="http://schemas.microsoft.com/office/drawing/2014/main" id="{945B76CA-BFD8-C87C-EF86-85A5F3B6CEBD}"/>
              </a:ext>
            </a:extLst>
          </p:cNvPr>
          <p:cNvSpPr/>
          <p:nvPr/>
        </p:nvSpPr>
        <p:spPr>
          <a:xfrm>
            <a:off x="3372428" y="1858118"/>
            <a:ext cx="997882" cy="368488"/>
          </a:xfrm>
          <a:prstGeom prst="roundRect">
            <a:avLst>
              <a:gd name="adj" fmla="val 1029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A6715392-B76C-A7D9-EEA0-95C7FCEE0D3B}"/>
              </a:ext>
            </a:extLst>
          </p:cNvPr>
          <p:cNvSpPr txBox="1"/>
          <p:nvPr/>
        </p:nvSpPr>
        <p:spPr>
          <a:xfrm>
            <a:off x="3590092" y="1919584"/>
            <a:ext cx="7891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random</a:t>
            </a:r>
            <a:endParaRPr lang="hu-HU" sz="1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7104;p96">
            <a:extLst>
              <a:ext uri="{FF2B5EF4-FFF2-40B4-BE49-F238E27FC236}">
                <a16:creationId xmlns:a16="http://schemas.microsoft.com/office/drawing/2014/main" id="{1E3CED0C-A8BB-E624-2209-DD3585D6CE46}"/>
              </a:ext>
            </a:extLst>
          </p:cNvPr>
          <p:cNvSpPr/>
          <p:nvPr/>
        </p:nvSpPr>
        <p:spPr>
          <a:xfrm>
            <a:off x="3287806" y="1694233"/>
            <a:ext cx="2915323" cy="1538641"/>
          </a:xfrm>
          <a:prstGeom prst="roundRect">
            <a:avLst>
              <a:gd name="adj" fmla="val 10290"/>
            </a:avLst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7104;p96">
            <a:extLst>
              <a:ext uri="{FF2B5EF4-FFF2-40B4-BE49-F238E27FC236}">
                <a16:creationId xmlns:a16="http://schemas.microsoft.com/office/drawing/2014/main" id="{3CD227E9-3D0E-8F64-E4D6-787756FB7F51}"/>
              </a:ext>
            </a:extLst>
          </p:cNvPr>
          <p:cNvSpPr/>
          <p:nvPr/>
        </p:nvSpPr>
        <p:spPr>
          <a:xfrm>
            <a:off x="4189547" y="2285810"/>
            <a:ext cx="997882" cy="368488"/>
          </a:xfrm>
          <a:prstGeom prst="roundRect">
            <a:avLst>
              <a:gd name="adj" fmla="val 1029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6B34A3FA-4309-640F-DE07-A1BB62334C67}"/>
              </a:ext>
            </a:extLst>
          </p:cNvPr>
          <p:cNvSpPr txBox="1"/>
          <p:nvPr/>
        </p:nvSpPr>
        <p:spPr>
          <a:xfrm>
            <a:off x="4222237" y="2354638"/>
            <a:ext cx="1075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Theme.priority</a:t>
            </a:r>
            <a:r>
              <a:rPr lang="hu-HU" sz="9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?</a:t>
            </a:r>
            <a:endParaRPr lang="hu-HU" sz="1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7104;p96">
            <a:extLst>
              <a:ext uri="{FF2B5EF4-FFF2-40B4-BE49-F238E27FC236}">
                <a16:creationId xmlns:a16="http://schemas.microsoft.com/office/drawing/2014/main" id="{E598DDDA-864C-7163-298E-26DAC16F7B48}"/>
              </a:ext>
            </a:extLst>
          </p:cNvPr>
          <p:cNvSpPr/>
          <p:nvPr/>
        </p:nvSpPr>
        <p:spPr>
          <a:xfrm>
            <a:off x="5088258" y="2740066"/>
            <a:ext cx="997882" cy="368488"/>
          </a:xfrm>
          <a:prstGeom prst="roundRect">
            <a:avLst>
              <a:gd name="adj" fmla="val 1029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00A474F3-3315-F656-B24D-8DF206ADD8F1}"/>
              </a:ext>
            </a:extLst>
          </p:cNvPr>
          <p:cNvSpPr txBox="1"/>
          <p:nvPr/>
        </p:nvSpPr>
        <p:spPr>
          <a:xfrm>
            <a:off x="5177324" y="2808894"/>
            <a:ext cx="1025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AnswerType</a:t>
            </a:r>
            <a:r>
              <a:rPr lang="hu-HU" sz="9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?</a:t>
            </a:r>
            <a:endParaRPr lang="hu-HU" sz="1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" name="Kép 28">
            <a:extLst>
              <a:ext uri="{FF2B5EF4-FFF2-40B4-BE49-F238E27FC236}">
                <a16:creationId xmlns:a16="http://schemas.microsoft.com/office/drawing/2014/main" id="{C8FAD0B0-1910-71B0-757A-141369276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250" y="3434502"/>
            <a:ext cx="6499456" cy="953779"/>
          </a:xfrm>
          <a:prstGeom prst="rect">
            <a:avLst/>
          </a:prstGeom>
        </p:spPr>
      </p:pic>
      <p:cxnSp>
        <p:nvCxnSpPr>
          <p:cNvPr id="7091" name="Egyenes összekötő nyíllal 7090">
            <a:extLst>
              <a:ext uri="{FF2B5EF4-FFF2-40B4-BE49-F238E27FC236}">
                <a16:creationId xmlns:a16="http://schemas.microsoft.com/office/drawing/2014/main" id="{054F0FDB-963C-C244-C519-817C3F09EC0E}"/>
              </a:ext>
            </a:extLst>
          </p:cNvPr>
          <p:cNvCxnSpPr/>
          <p:nvPr/>
        </p:nvCxnSpPr>
        <p:spPr>
          <a:xfrm>
            <a:off x="6266329" y="2248893"/>
            <a:ext cx="5446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3" name="Szövegdoboz 7092">
            <a:extLst>
              <a:ext uri="{FF2B5EF4-FFF2-40B4-BE49-F238E27FC236}">
                <a16:creationId xmlns:a16="http://schemas.microsoft.com/office/drawing/2014/main" id="{496DEBA7-A161-8961-B372-C3A59A96807D}"/>
              </a:ext>
            </a:extLst>
          </p:cNvPr>
          <p:cNvSpPr txBox="1"/>
          <p:nvPr/>
        </p:nvSpPr>
        <p:spPr>
          <a:xfrm>
            <a:off x="6992470" y="2022820"/>
            <a:ext cx="121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/>
              <a:t>.sort()</a:t>
            </a:r>
          </a:p>
        </p:txBody>
      </p:sp>
    </p:spTree>
    <p:extLst>
      <p:ext uri="{BB962C8B-B14F-4D97-AF65-F5344CB8AC3E}">
        <p14:creationId xmlns:p14="http://schemas.microsoft.com/office/powerpoint/2010/main" val="252410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12" grpId="0" animBg="1"/>
      <p:bldP spid="14" grpId="0"/>
      <p:bldP spid="15" grpId="0" animBg="1"/>
      <p:bldP spid="16" grpId="0" animBg="1"/>
      <p:bldP spid="19" grpId="0"/>
      <p:bldP spid="24" grpId="0" animBg="1"/>
      <p:bldP spid="27" grpId="0"/>
      <p:bldP spid="70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3">
          <a:extLst>
            <a:ext uri="{FF2B5EF4-FFF2-40B4-BE49-F238E27FC236}">
              <a16:creationId xmlns:a16="http://schemas.microsoft.com/office/drawing/2014/main" id="{3541FA4E-895C-7541-746B-A918081E7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4" name="Google Shape;7084;p96">
            <a:extLst>
              <a:ext uri="{FF2B5EF4-FFF2-40B4-BE49-F238E27FC236}">
                <a16:creationId xmlns:a16="http://schemas.microsoft.com/office/drawing/2014/main" id="{4AB38A8F-9C1D-BB53-8EA4-8640C2041A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73181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In </a:t>
            </a:r>
            <a:r>
              <a:rPr lang="hu-HU" dirty="0" err="1"/>
              <a:t>action</a:t>
            </a:r>
            <a:endParaRPr dirty="0"/>
          </a:p>
        </p:txBody>
      </p:sp>
      <p:grpSp>
        <p:nvGrpSpPr>
          <p:cNvPr id="7110" name="Google Shape;7110;p96">
            <a:extLst>
              <a:ext uri="{FF2B5EF4-FFF2-40B4-BE49-F238E27FC236}">
                <a16:creationId xmlns:a16="http://schemas.microsoft.com/office/drawing/2014/main" id="{4751AED6-AEBC-615B-ABB0-DC68D92DF58A}"/>
              </a:ext>
            </a:extLst>
          </p:cNvPr>
          <p:cNvGrpSpPr/>
          <p:nvPr/>
        </p:nvGrpSpPr>
        <p:grpSpPr>
          <a:xfrm>
            <a:off x="717237" y="534939"/>
            <a:ext cx="734734" cy="750112"/>
            <a:chOff x="238125" y="1607925"/>
            <a:chExt cx="323700" cy="330475"/>
          </a:xfrm>
        </p:grpSpPr>
        <p:sp>
          <p:nvSpPr>
            <p:cNvPr id="7111" name="Google Shape;7111;p96">
              <a:extLst>
                <a:ext uri="{FF2B5EF4-FFF2-40B4-BE49-F238E27FC236}">
                  <a16:creationId xmlns:a16="http://schemas.microsoft.com/office/drawing/2014/main" id="{DE9D89E0-9CCF-48E2-AC09-427F900EB3B5}"/>
                </a:ext>
              </a:extLst>
            </p:cNvPr>
            <p:cNvSpPr/>
            <p:nvPr/>
          </p:nvSpPr>
          <p:spPr>
            <a:xfrm>
              <a:off x="255500" y="1630625"/>
              <a:ext cx="306325" cy="307775"/>
            </a:xfrm>
            <a:custGeom>
              <a:avLst/>
              <a:gdLst/>
              <a:ahLst/>
              <a:cxnLst/>
              <a:rect l="l" t="t" r="r" b="b"/>
              <a:pathLst>
                <a:path w="12253" h="12311" extrusionOk="0">
                  <a:moveTo>
                    <a:pt x="6127" y="1"/>
                  </a:moveTo>
                  <a:cubicBezTo>
                    <a:pt x="2745" y="1"/>
                    <a:pt x="1" y="2764"/>
                    <a:pt x="1" y="6165"/>
                  </a:cubicBezTo>
                  <a:cubicBezTo>
                    <a:pt x="1" y="9566"/>
                    <a:pt x="2745" y="12310"/>
                    <a:pt x="6127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96">
              <a:extLst>
                <a:ext uri="{FF2B5EF4-FFF2-40B4-BE49-F238E27FC236}">
                  <a16:creationId xmlns:a16="http://schemas.microsoft.com/office/drawing/2014/main" id="{BBF54463-6AF3-DAD5-53D9-F7F52FB38A89}"/>
                </a:ext>
              </a:extLst>
            </p:cNvPr>
            <p:cNvSpPr/>
            <p:nvPr/>
          </p:nvSpPr>
          <p:spPr>
            <a:xfrm>
              <a:off x="238125" y="1607925"/>
              <a:ext cx="306300" cy="307775"/>
            </a:xfrm>
            <a:custGeom>
              <a:avLst/>
              <a:gdLst/>
              <a:ahLst/>
              <a:cxnLst/>
              <a:rect l="l" t="t" r="r" b="b"/>
              <a:pathLst>
                <a:path w="12252" h="12311" extrusionOk="0">
                  <a:moveTo>
                    <a:pt x="6126" y="1"/>
                  </a:moveTo>
                  <a:cubicBezTo>
                    <a:pt x="2744" y="1"/>
                    <a:pt x="0" y="2764"/>
                    <a:pt x="0" y="6165"/>
                  </a:cubicBezTo>
                  <a:cubicBezTo>
                    <a:pt x="0" y="9566"/>
                    <a:pt x="2744" y="12310"/>
                    <a:pt x="6126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96">
              <a:extLst>
                <a:ext uri="{FF2B5EF4-FFF2-40B4-BE49-F238E27FC236}">
                  <a16:creationId xmlns:a16="http://schemas.microsoft.com/office/drawing/2014/main" id="{229F8521-2CF7-49B8-89B1-6459EF02CC62}"/>
                </a:ext>
              </a:extLst>
            </p:cNvPr>
            <p:cNvSpPr/>
            <p:nvPr/>
          </p:nvSpPr>
          <p:spPr>
            <a:xfrm>
              <a:off x="383050" y="1608400"/>
              <a:ext cx="161850" cy="307775"/>
            </a:xfrm>
            <a:custGeom>
              <a:avLst/>
              <a:gdLst/>
              <a:ahLst/>
              <a:cxnLst/>
              <a:rect l="l" t="t" r="r" b="b"/>
              <a:pathLst>
                <a:path w="6474" h="12311" extrusionOk="0">
                  <a:moveTo>
                    <a:pt x="0" y="1"/>
                  </a:moveTo>
                  <a:cubicBezTo>
                    <a:pt x="3247" y="194"/>
                    <a:pt x="5759" y="2880"/>
                    <a:pt x="5759" y="6146"/>
                  </a:cubicBezTo>
                  <a:cubicBezTo>
                    <a:pt x="5759" y="9393"/>
                    <a:pt x="3247" y="12079"/>
                    <a:pt x="0" y="12291"/>
                  </a:cubicBezTo>
                  <a:cubicBezTo>
                    <a:pt x="97" y="12311"/>
                    <a:pt x="213" y="12311"/>
                    <a:pt x="329" y="12311"/>
                  </a:cubicBezTo>
                  <a:cubicBezTo>
                    <a:pt x="3730" y="12291"/>
                    <a:pt x="6474" y="9528"/>
                    <a:pt x="6455" y="6146"/>
                  </a:cubicBezTo>
                  <a:cubicBezTo>
                    <a:pt x="6455" y="2745"/>
                    <a:pt x="3711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96">
              <a:extLst>
                <a:ext uri="{FF2B5EF4-FFF2-40B4-BE49-F238E27FC236}">
                  <a16:creationId xmlns:a16="http://schemas.microsoft.com/office/drawing/2014/main" id="{44DC9F9D-1F95-A031-316E-B6C04F5DA9ED}"/>
                </a:ext>
              </a:extLst>
            </p:cNvPr>
            <p:cNvSpPr/>
            <p:nvPr/>
          </p:nvSpPr>
          <p:spPr>
            <a:xfrm>
              <a:off x="255500" y="1632575"/>
              <a:ext cx="257050" cy="258975"/>
            </a:xfrm>
            <a:custGeom>
              <a:avLst/>
              <a:gdLst/>
              <a:ahLst/>
              <a:cxnLst/>
              <a:rect l="l" t="t" r="r" b="b"/>
              <a:pathLst>
                <a:path w="10282" h="10359" extrusionOk="0">
                  <a:moveTo>
                    <a:pt x="5141" y="0"/>
                  </a:moveTo>
                  <a:cubicBezTo>
                    <a:pt x="2300" y="0"/>
                    <a:pt x="1" y="2319"/>
                    <a:pt x="1" y="5179"/>
                  </a:cubicBezTo>
                  <a:cubicBezTo>
                    <a:pt x="1" y="8039"/>
                    <a:pt x="2300" y="10358"/>
                    <a:pt x="5141" y="10358"/>
                  </a:cubicBezTo>
                  <a:cubicBezTo>
                    <a:pt x="7982" y="10358"/>
                    <a:pt x="10281" y="8039"/>
                    <a:pt x="10281" y="5179"/>
                  </a:cubicBezTo>
                  <a:cubicBezTo>
                    <a:pt x="10281" y="2319"/>
                    <a:pt x="7982" y="0"/>
                    <a:pt x="5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96">
              <a:extLst>
                <a:ext uri="{FF2B5EF4-FFF2-40B4-BE49-F238E27FC236}">
                  <a16:creationId xmlns:a16="http://schemas.microsoft.com/office/drawing/2014/main" id="{6D14C1DD-6911-15B7-7AE4-5133FA87F686}"/>
                </a:ext>
              </a:extLst>
            </p:cNvPr>
            <p:cNvSpPr/>
            <p:nvPr/>
          </p:nvSpPr>
          <p:spPr>
            <a:xfrm>
              <a:off x="254550" y="1632575"/>
              <a:ext cx="141575" cy="258475"/>
            </a:xfrm>
            <a:custGeom>
              <a:avLst/>
              <a:gdLst/>
              <a:ahLst/>
              <a:cxnLst/>
              <a:rect l="l" t="t" r="r" b="b"/>
              <a:pathLst>
                <a:path w="5663" h="10339" extrusionOk="0">
                  <a:moveTo>
                    <a:pt x="5179" y="0"/>
                  </a:moveTo>
                  <a:cubicBezTo>
                    <a:pt x="2319" y="0"/>
                    <a:pt x="0" y="2319"/>
                    <a:pt x="0" y="5179"/>
                  </a:cubicBezTo>
                  <a:cubicBezTo>
                    <a:pt x="0" y="8039"/>
                    <a:pt x="2319" y="10339"/>
                    <a:pt x="5179" y="10339"/>
                  </a:cubicBezTo>
                  <a:cubicBezTo>
                    <a:pt x="5334" y="10339"/>
                    <a:pt x="5507" y="10339"/>
                    <a:pt x="5662" y="10319"/>
                  </a:cubicBezTo>
                  <a:cubicBezTo>
                    <a:pt x="2995" y="10068"/>
                    <a:pt x="986" y="7846"/>
                    <a:pt x="986" y="5179"/>
                  </a:cubicBezTo>
                  <a:cubicBezTo>
                    <a:pt x="986" y="2512"/>
                    <a:pt x="2995" y="290"/>
                    <a:pt x="5662" y="20"/>
                  </a:cubicBezTo>
                  <a:cubicBezTo>
                    <a:pt x="5488" y="0"/>
                    <a:pt x="5334" y="0"/>
                    <a:pt x="5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96">
              <a:extLst>
                <a:ext uri="{FF2B5EF4-FFF2-40B4-BE49-F238E27FC236}">
                  <a16:creationId xmlns:a16="http://schemas.microsoft.com/office/drawing/2014/main" id="{25B89508-6D3F-1C2E-6039-53F0AF62D6AD}"/>
                </a:ext>
              </a:extLst>
            </p:cNvPr>
            <p:cNvSpPr/>
            <p:nvPr/>
          </p:nvSpPr>
          <p:spPr>
            <a:xfrm>
              <a:off x="368075" y="1690050"/>
              <a:ext cx="45425" cy="144475"/>
            </a:xfrm>
            <a:custGeom>
              <a:avLst/>
              <a:gdLst/>
              <a:ahLst/>
              <a:cxnLst/>
              <a:rect l="l" t="t" r="r" b="b"/>
              <a:pathLst>
                <a:path w="1817" h="5779" extrusionOk="0">
                  <a:moveTo>
                    <a:pt x="1082" y="1"/>
                  </a:moveTo>
                  <a:lnTo>
                    <a:pt x="0" y="3015"/>
                  </a:lnTo>
                  <a:lnTo>
                    <a:pt x="1450" y="5779"/>
                  </a:lnTo>
                  <a:lnTo>
                    <a:pt x="1817" y="5586"/>
                  </a:lnTo>
                  <a:lnTo>
                    <a:pt x="445" y="2996"/>
                  </a:lnTo>
                  <a:lnTo>
                    <a:pt x="1469" y="13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96">
              <a:extLst>
                <a:ext uri="{FF2B5EF4-FFF2-40B4-BE49-F238E27FC236}">
                  <a16:creationId xmlns:a16="http://schemas.microsoft.com/office/drawing/2014/main" id="{2DC010B5-BC9D-010E-AF07-D4547C22CB23}"/>
                </a:ext>
              </a:extLst>
            </p:cNvPr>
            <p:cNvSpPr/>
            <p:nvPr/>
          </p:nvSpPr>
          <p:spPr>
            <a:xfrm>
              <a:off x="379675" y="1645600"/>
              <a:ext cx="6300" cy="27100"/>
            </a:xfrm>
            <a:custGeom>
              <a:avLst/>
              <a:gdLst/>
              <a:ahLst/>
              <a:cxnLst/>
              <a:rect l="l" t="t" r="r" b="b"/>
              <a:pathLst>
                <a:path w="252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251" y="108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96">
              <a:extLst>
                <a:ext uri="{FF2B5EF4-FFF2-40B4-BE49-F238E27FC236}">
                  <a16:creationId xmlns:a16="http://schemas.microsoft.com/office/drawing/2014/main" id="{5B932829-60D8-C0B9-12B0-EF45DC6916F6}"/>
                </a:ext>
              </a:extLst>
            </p:cNvPr>
            <p:cNvSpPr/>
            <p:nvPr/>
          </p:nvSpPr>
          <p:spPr>
            <a:xfrm>
              <a:off x="379675" y="1845125"/>
              <a:ext cx="6300" cy="27575"/>
            </a:xfrm>
            <a:custGeom>
              <a:avLst/>
              <a:gdLst/>
              <a:ahLst/>
              <a:cxnLst/>
              <a:rect l="l" t="t" r="r" b="b"/>
              <a:pathLst>
                <a:path w="252" h="1103" extrusionOk="0">
                  <a:moveTo>
                    <a:pt x="0" y="1"/>
                  </a:moveTo>
                  <a:lnTo>
                    <a:pt x="0" y="1102"/>
                  </a:lnTo>
                  <a:lnTo>
                    <a:pt x="251" y="110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96">
              <a:extLst>
                <a:ext uri="{FF2B5EF4-FFF2-40B4-BE49-F238E27FC236}">
                  <a16:creationId xmlns:a16="http://schemas.microsoft.com/office/drawing/2014/main" id="{36F76DCD-AD78-7BA9-95C0-2AF44A59BBD3}"/>
                </a:ext>
              </a:extLst>
            </p:cNvPr>
            <p:cNvSpPr/>
            <p:nvPr/>
          </p:nvSpPr>
          <p:spPr>
            <a:xfrm>
              <a:off x="46855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1" y="1"/>
                  </a:moveTo>
                  <a:lnTo>
                    <a:pt x="1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96">
              <a:extLst>
                <a:ext uri="{FF2B5EF4-FFF2-40B4-BE49-F238E27FC236}">
                  <a16:creationId xmlns:a16="http://schemas.microsoft.com/office/drawing/2014/main" id="{4E56F69A-877C-A142-936B-06171809CDC2}"/>
                </a:ext>
              </a:extLst>
            </p:cNvPr>
            <p:cNvSpPr/>
            <p:nvPr/>
          </p:nvSpPr>
          <p:spPr>
            <a:xfrm>
              <a:off x="27000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0" y="1"/>
                  </a:moveTo>
                  <a:lnTo>
                    <a:pt x="0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1" name="Google Shape;7121;p96">
            <a:extLst>
              <a:ext uri="{FF2B5EF4-FFF2-40B4-BE49-F238E27FC236}">
                <a16:creationId xmlns:a16="http://schemas.microsoft.com/office/drawing/2014/main" id="{0F5FFDAF-DEAF-E1CC-C2ED-F89D434FD727}"/>
              </a:ext>
            </a:extLst>
          </p:cNvPr>
          <p:cNvGrpSpPr/>
          <p:nvPr/>
        </p:nvGrpSpPr>
        <p:grpSpPr>
          <a:xfrm>
            <a:off x="971368" y="3816245"/>
            <a:ext cx="877308" cy="948162"/>
            <a:chOff x="276443" y="3816245"/>
            <a:chExt cx="877308" cy="948162"/>
          </a:xfrm>
        </p:grpSpPr>
        <p:grpSp>
          <p:nvGrpSpPr>
            <p:cNvPr id="7122" name="Google Shape;7122;p96">
              <a:extLst>
                <a:ext uri="{FF2B5EF4-FFF2-40B4-BE49-F238E27FC236}">
                  <a16:creationId xmlns:a16="http://schemas.microsoft.com/office/drawing/2014/main" id="{9CA5746E-09E7-6377-5468-8022DDC4A523}"/>
                </a:ext>
              </a:extLst>
            </p:cNvPr>
            <p:cNvGrpSpPr/>
            <p:nvPr/>
          </p:nvGrpSpPr>
          <p:grpSpPr>
            <a:xfrm>
              <a:off x="276443" y="4452593"/>
              <a:ext cx="877308" cy="311814"/>
              <a:chOff x="1412143" y="4492167"/>
              <a:chExt cx="728117" cy="258767"/>
            </a:xfrm>
          </p:grpSpPr>
          <p:sp>
            <p:nvSpPr>
              <p:cNvPr id="7123" name="Google Shape;7123;p96">
                <a:extLst>
                  <a:ext uri="{FF2B5EF4-FFF2-40B4-BE49-F238E27FC236}">
                    <a16:creationId xmlns:a16="http://schemas.microsoft.com/office/drawing/2014/main" id="{C73A0753-15DC-D401-9751-A8D133D0F357}"/>
                  </a:ext>
                </a:extLst>
              </p:cNvPr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24" name="Google Shape;7124;p96">
                <a:extLst>
                  <a:ext uri="{FF2B5EF4-FFF2-40B4-BE49-F238E27FC236}">
                    <a16:creationId xmlns:a16="http://schemas.microsoft.com/office/drawing/2014/main" id="{E0A23D4B-4B80-D951-083F-C8DB33C7F57A}"/>
                  </a:ext>
                </a:extLst>
              </p:cNvPr>
              <p:cNvGrpSpPr/>
              <p:nvPr/>
            </p:nvGrpSpPr>
            <p:grpSpPr>
              <a:xfrm>
                <a:off x="1412143" y="4492167"/>
                <a:ext cx="701246" cy="232678"/>
                <a:chOff x="7138068" y="2592629"/>
                <a:chExt cx="701246" cy="232678"/>
              </a:xfrm>
            </p:grpSpPr>
            <p:sp>
              <p:nvSpPr>
                <p:cNvPr id="7125" name="Google Shape;7125;p96">
                  <a:extLst>
                    <a:ext uri="{FF2B5EF4-FFF2-40B4-BE49-F238E27FC236}">
                      <a16:creationId xmlns:a16="http://schemas.microsoft.com/office/drawing/2014/main" id="{1A6EE8F9-9F5B-9CD4-D383-1BF9FA84C949}"/>
                    </a:ext>
                  </a:extLst>
                </p:cNvPr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6" name="Google Shape;7126;p96">
                  <a:extLst>
                    <a:ext uri="{FF2B5EF4-FFF2-40B4-BE49-F238E27FC236}">
                      <a16:creationId xmlns:a16="http://schemas.microsoft.com/office/drawing/2014/main" id="{D3D5C9CC-DCC9-E03A-28C8-E09F50BECC4B}"/>
                    </a:ext>
                  </a:extLst>
                </p:cNvPr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7" name="Google Shape;7127;p96">
                  <a:extLst>
                    <a:ext uri="{FF2B5EF4-FFF2-40B4-BE49-F238E27FC236}">
                      <a16:creationId xmlns:a16="http://schemas.microsoft.com/office/drawing/2014/main" id="{7253AC74-9B08-E7BF-F8DB-870B753C22D4}"/>
                    </a:ext>
                  </a:extLst>
                </p:cNvPr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8" name="Google Shape;7128;p96">
                  <a:extLst>
                    <a:ext uri="{FF2B5EF4-FFF2-40B4-BE49-F238E27FC236}">
                      <a16:creationId xmlns:a16="http://schemas.microsoft.com/office/drawing/2014/main" id="{B60F9E12-2332-5A0F-C731-7A49BD21636D}"/>
                    </a:ext>
                  </a:extLst>
                </p:cNvPr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9" name="Google Shape;7129;p96">
                  <a:extLst>
                    <a:ext uri="{FF2B5EF4-FFF2-40B4-BE49-F238E27FC236}">
                      <a16:creationId xmlns:a16="http://schemas.microsoft.com/office/drawing/2014/main" id="{7B66B52F-7DD7-62F6-7EC4-52A9552B1D06}"/>
                    </a:ext>
                  </a:extLst>
                </p:cNvPr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0" name="Google Shape;7130;p96">
                  <a:extLst>
                    <a:ext uri="{FF2B5EF4-FFF2-40B4-BE49-F238E27FC236}">
                      <a16:creationId xmlns:a16="http://schemas.microsoft.com/office/drawing/2014/main" id="{352CAAA1-97AE-4002-F5DA-0EDC2121E434}"/>
                    </a:ext>
                  </a:extLst>
                </p:cNvPr>
                <p:cNvSpPr/>
                <p:nvPr/>
              </p:nvSpPr>
              <p:spPr>
                <a:xfrm>
                  <a:off x="7138068" y="2592629"/>
                  <a:ext cx="653220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2725" extrusionOk="0">
                      <a:moveTo>
                        <a:pt x="0" y="0"/>
                      </a:moveTo>
                      <a:lnTo>
                        <a:pt x="0" y="2416"/>
                      </a:lnTo>
                      <a:lnTo>
                        <a:pt x="8194" y="2725"/>
                      </a:lnTo>
                      <a:lnTo>
                        <a:pt x="15247" y="2725"/>
                      </a:lnTo>
                      <a:lnTo>
                        <a:pt x="15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1" name="Google Shape;7131;p96">
                  <a:extLst>
                    <a:ext uri="{FF2B5EF4-FFF2-40B4-BE49-F238E27FC236}">
                      <a16:creationId xmlns:a16="http://schemas.microsoft.com/office/drawing/2014/main" id="{09A70AD9-891D-C561-376F-887440866640}"/>
                    </a:ext>
                  </a:extLst>
                </p:cNvPr>
                <p:cNvSpPr/>
                <p:nvPr/>
              </p:nvSpPr>
              <p:spPr>
                <a:xfrm>
                  <a:off x="7138068" y="2592629"/>
                  <a:ext cx="351051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4" h="2725" extrusionOk="0">
                      <a:moveTo>
                        <a:pt x="0" y="0"/>
                      </a:moveTo>
                      <a:lnTo>
                        <a:pt x="0" y="2570"/>
                      </a:lnTo>
                      <a:lnTo>
                        <a:pt x="8194" y="2725"/>
                      </a:lnTo>
                      <a:lnTo>
                        <a:pt x="81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2" name="Google Shape;7132;p96">
                  <a:extLst>
                    <a:ext uri="{FF2B5EF4-FFF2-40B4-BE49-F238E27FC236}">
                      <a16:creationId xmlns:a16="http://schemas.microsoft.com/office/drawing/2014/main" id="{69B0EB63-58CA-D3D2-54F7-5859A22B6E94}"/>
                    </a:ext>
                  </a:extLst>
                </p:cNvPr>
                <p:cNvSpPr/>
                <p:nvPr/>
              </p:nvSpPr>
              <p:spPr>
                <a:xfrm>
                  <a:off x="7518038" y="2605053"/>
                  <a:ext cx="273249" cy="92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5" extrusionOk="0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6378" y="2164"/>
                      </a:lnTo>
                      <a:lnTo>
                        <a:pt x="6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3" name="Google Shape;7133;p96">
                  <a:extLst>
                    <a:ext uri="{FF2B5EF4-FFF2-40B4-BE49-F238E27FC236}">
                      <a16:creationId xmlns:a16="http://schemas.microsoft.com/office/drawing/2014/main" id="{87A40AB4-A592-288F-73C3-EF01EE9F0832}"/>
                    </a:ext>
                  </a:extLst>
                </p:cNvPr>
                <p:cNvSpPr/>
                <p:nvPr/>
              </p:nvSpPr>
              <p:spPr>
                <a:xfrm>
                  <a:off x="7551155" y="2621591"/>
                  <a:ext cx="240132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233" extrusionOk="0">
                      <a:moveTo>
                        <a:pt x="5605" y="1"/>
                      </a:moveTo>
                      <a:lnTo>
                        <a:pt x="1" y="116"/>
                      </a:lnTo>
                      <a:lnTo>
                        <a:pt x="5605" y="232"/>
                      </a:lnTo>
                      <a:lnTo>
                        <a:pt x="56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4" name="Google Shape;7134;p96">
                  <a:extLst>
                    <a:ext uri="{FF2B5EF4-FFF2-40B4-BE49-F238E27FC236}">
                      <a16:creationId xmlns:a16="http://schemas.microsoft.com/office/drawing/2014/main" id="{49AF367A-6B9B-2FB2-EBA8-BBA559FBA141}"/>
                    </a:ext>
                  </a:extLst>
                </p:cNvPr>
                <p:cNvSpPr/>
                <p:nvPr/>
              </p:nvSpPr>
              <p:spPr>
                <a:xfrm>
                  <a:off x="7627329" y="2659678"/>
                  <a:ext cx="164815" cy="1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252" extrusionOk="0">
                      <a:moveTo>
                        <a:pt x="3846" y="0"/>
                      </a:moveTo>
                      <a:lnTo>
                        <a:pt x="1" y="20"/>
                      </a:lnTo>
                      <a:lnTo>
                        <a:pt x="3827" y="252"/>
                      </a:lnTo>
                      <a:lnTo>
                        <a:pt x="3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35" name="Google Shape;7135;p96">
              <a:extLst>
                <a:ext uri="{FF2B5EF4-FFF2-40B4-BE49-F238E27FC236}">
                  <a16:creationId xmlns:a16="http://schemas.microsoft.com/office/drawing/2014/main" id="{DBC82DE6-8480-416D-92E2-CBE5542DAFC8}"/>
                </a:ext>
              </a:extLst>
            </p:cNvPr>
            <p:cNvGrpSpPr/>
            <p:nvPr/>
          </p:nvGrpSpPr>
          <p:grpSpPr>
            <a:xfrm>
              <a:off x="390036" y="3816245"/>
              <a:ext cx="650143" cy="635200"/>
              <a:chOff x="791550" y="2156375"/>
              <a:chExt cx="1145425" cy="1118900"/>
            </a:xfrm>
          </p:grpSpPr>
          <p:sp>
            <p:nvSpPr>
              <p:cNvPr id="7136" name="Google Shape;7136;p96">
                <a:extLst>
                  <a:ext uri="{FF2B5EF4-FFF2-40B4-BE49-F238E27FC236}">
                    <a16:creationId xmlns:a16="http://schemas.microsoft.com/office/drawing/2014/main" id="{6C8217DD-C7BA-7FCE-5455-E052C313FA6D}"/>
                  </a:ext>
                </a:extLst>
              </p:cNvPr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7" name="Google Shape;7137;p96">
                <a:extLst>
                  <a:ext uri="{FF2B5EF4-FFF2-40B4-BE49-F238E27FC236}">
                    <a16:creationId xmlns:a16="http://schemas.microsoft.com/office/drawing/2014/main" id="{E6CF2BBB-BABD-DA84-0DFA-55ED7B3AC3C5}"/>
                  </a:ext>
                </a:extLst>
              </p:cNvPr>
              <p:cNvSpPr/>
              <p:nvPr/>
            </p:nvSpPr>
            <p:spPr>
              <a:xfrm>
                <a:off x="860860" y="2428887"/>
                <a:ext cx="103726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8" name="Google Shape;7138;p96">
                <a:extLst>
                  <a:ext uri="{FF2B5EF4-FFF2-40B4-BE49-F238E27FC236}">
                    <a16:creationId xmlns:a16="http://schemas.microsoft.com/office/drawing/2014/main" id="{21EA6A0C-11B8-489C-8666-D2AFA74C55F5}"/>
                  </a:ext>
                </a:extLst>
              </p:cNvPr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9" name="Google Shape;7139;p96">
                <a:extLst>
                  <a:ext uri="{FF2B5EF4-FFF2-40B4-BE49-F238E27FC236}">
                    <a16:creationId xmlns:a16="http://schemas.microsoft.com/office/drawing/2014/main" id="{076D8893-0145-317C-9276-7B9DA51F8287}"/>
                  </a:ext>
                </a:extLst>
              </p:cNvPr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0" name="Google Shape;7140;p96">
                <a:extLst>
                  <a:ext uri="{FF2B5EF4-FFF2-40B4-BE49-F238E27FC236}">
                    <a16:creationId xmlns:a16="http://schemas.microsoft.com/office/drawing/2014/main" id="{109B4571-47D3-3762-6098-CF4FC0ABD414}"/>
                  </a:ext>
                </a:extLst>
              </p:cNvPr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1" name="Google Shape;7141;p96">
                <a:extLst>
                  <a:ext uri="{FF2B5EF4-FFF2-40B4-BE49-F238E27FC236}">
                    <a16:creationId xmlns:a16="http://schemas.microsoft.com/office/drawing/2014/main" id="{389E0780-6A1B-4F12-3EA1-378864DEDE37}"/>
                  </a:ext>
                </a:extLst>
              </p:cNvPr>
              <p:cNvSpPr/>
              <p:nvPr/>
            </p:nvSpPr>
            <p:spPr>
              <a:xfrm>
                <a:off x="1336502" y="2450553"/>
                <a:ext cx="237531" cy="60171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2" name="Google Shape;7142;p96">
                <a:extLst>
                  <a:ext uri="{FF2B5EF4-FFF2-40B4-BE49-F238E27FC236}">
                    <a16:creationId xmlns:a16="http://schemas.microsoft.com/office/drawing/2014/main" id="{A60EB399-21DF-AA32-5B3C-96B786FE1A75}"/>
                  </a:ext>
                </a:extLst>
              </p:cNvPr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3" name="Google Shape;7143;p96">
                <a:extLst>
                  <a:ext uri="{FF2B5EF4-FFF2-40B4-BE49-F238E27FC236}">
                    <a16:creationId xmlns:a16="http://schemas.microsoft.com/office/drawing/2014/main" id="{848D6FF6-35AA-529E-BC26-D52FAC2435BB}"/>
                  </a:ext>
                </a:extLst>
              </p:cNvPr>
              <p:cNvSpPr/>
              <p:nvPr/>
            </p:nvSpPr>
            <p:spPr>
              <a:xfrm>
                <a:off x="1152040" y="2715834"/>
                <a:ext cx="184512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4" name="Google Shape;7144;p96">
                <a:extLst>
                  <a:ext uri="{FF2B5EF4-FFF2-40B4-BE49-F238E27FC236}">
                    <a16:creationId xmlns:a16="http://schemas.microsoft.com/office/drawing/2014/main" id="{2C0254CE-5C85-876A-50C3-A9E16C6C01CE}"/>
                  </a:ext>
                </a:extLst>
              </p:cNvPr>
              <p:cNvSpPr/>
              <p:nvPr/>
            </p:nvSpPr>
            <p:spPr>
              <a:xfrm>
                <a:off x="1033875" y="2323977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5" name="Google Shape;7145;p96">
                <a:extLst>
                  <a:ext uri="{FF2B5EF4-FFF2-40B4-BE49-F238E27FC236}">
                    <a16:creationId xmlns:a16="http://schemas.microsoft.com/office/drawing/2014/main" id="{7B7478B0-1265-AAF3-2504-E81BDA33C323}"/>
                  </a:ext>
                </a:extLst>
              </p:cNvPr>
              <p:cNvSpPr/>
              <p:nvPr/>
            </p:nvSpPr>
            <p:spPr>
              <a:xfrm>
                <a:off x="1067650" y="2537402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6" name="Google Shape;7146;p96">
                <a:extLst>
                  <a:ext uri="{FF2B5EF4-FFF2-40B4-BE49-F238E27FC236}">
                    <a16:creationId xmlns:a16="http://schemas.microsoft.com/office/drawing/2014/main" id="{3E28E949-408E-C668-B0C4-8FCA94105011}"/>
                  </a:ext>
                </a:extLst>
              </p:cNvPr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7" name="Google Shape;7147;p96">
                <a:extLst>
                  <a:ext uri="{FF2B5EF4-FFF2-40B4-BE49-F238E27FC236}">
                    <a16:creationId xmlns:a16="http://schemas.microsoft.com/office/drawing/2014/main" id="{E447C3FC-C824-65AF-FF06-3373757F61EB}"/>
                  </a:ext>
                </a:extLst>
              </p:cNvPr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8" name="Google Shape;7148;p96">
                <a:extLst>
                  <a:ext uri="{FF2B5EF4-FFF2-40B4-BE49-F238E27FC236}">
                    <a16:creationId xmlns:a16="http://schemas.microsoft.com/office/drawing/2014/main" id="{ED6A29DA-72E9-57DD-807F-B02BDBB6D9BA}"/>
                  </a:ext>
                </a:extLst>
              </p:cNvPr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9" name="Google Shape;7149;p96">
                <a:extLst>
                  <a:ext uri="{FF2B5EF4-FFF2-40B4-BE49-F238E27FC236}">
                    <a16:creationId xmlns:a16="http://schemas.microsoft.com/office/drawing/2014/main" id="{6B30A9F0-CB9B-12B2-B01C-57B143DA0D5A}"/>
                  </a:ext>
                </a:extLst>
              </p:cNvPr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50" name="Google Shape;7150;p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507D387-C0FC-07A5-C1D1-C6C44C0FE1B4}"/>
              </a:ext>
            </a:extLst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1" name="Google Shape;7151;p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7693F6-2F51-AEC0-8187-4E3593F40CA9}"/>
              </a:ext>
            </a:extLst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2" name="Google Shape;7152;p9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3FB7A35-45F1-9193-B26C-7764CAF725CE}"/>
              </a:ext>
            </a:extLst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3" name="Google Shape;7153;p9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48DC19-D13A-D1C6-6B84-79E67D46871A}"/>
              </a:ext>
            </a:extLst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D64A734-D64A-7E69-4557-EC8D36B39E6A}"/>
              </a:ext>
            </a:extLst>
          </p:cNvPr>
          <p:cNvSpPr txBox="1"/>
          <p:nvPr/>
        </p:nvSpPr>
        <p:spPr>
          <a:xfrm>
            <a:off x="2060762" y="2198594"/>
            <a:ext cx="5022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alsamiq Sans" panose="020B0604020202020204" charset="-18"/>
                <a:ea typeface="Balsamiq Sans" panose="020B0604020202020204" charset="-1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AskMe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  <a:latin typeface="Balsamiq Sans" panose="020B0604020202020204" charset="-18"/>
              <a:ea typeface="Balsamiq Sans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70792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9" name="Google Shape;10329;p127"/>
          <p:cNvSpPr txBox="1">
            <a:spLocks noGrp="1"/>
          </p:cNvSpPr>
          <p:nvPr>
            <p:ph type="ctrTitle"/>
          </p:nvPr>
        </p:nvSpPr>
        <p:spPr>
          <a:xfrm>
            <a:off x="2975050" y="877750"/>
            <a:ext cx="3193800" cy="5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330" name="Google Shape;10330;p127"/>
          <p:cNvSpPr txBox="1">
            <a:spLocks noGrp="1"/>
          </p:cNvSpPr>
          <p:nvPr>
            <p:ph type="subTitle" idx="1"/>
          </p:nvPr>
        </p:nvSpPr>
        <p:spPr>
          <a:xfrm>
            <a:off x="2975075" y="1606350"/>
            <a:ext cx="31938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hu-HU" sz="1800" b="1" dirty="0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rPr>
              <a:t>May</a:t>
            </a:r>
            <a:r>
              <a:rPr lang="en" sz="1800" b="1" dirty="0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rPr>
              <a:t> you have any questions?</a:t>
            </a:r>
            <a:endParaRPr sz="1800" b="1" dirty="0">
              <a:solidFill>
                <a:schemeClr val="lt2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10353" name="Google Shape;10353;p127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4" name="Google Shape;10354;p127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5" name="Google Shape;10355;p127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6" name="Google Shape;10356;p127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57" name="Google Shape;10357;p127"/>
          <p:cNvGrpSpPr/>
          <p:nvPr/>
        </p:nvGrpSpPr>
        <p:grpSpPr>
          <a:xfrm>
            <a:off x="717237" y="534939"/>
            <a:ext cx="734734" cy="750112"/>
            <a:chOff x="238125" y="1607925"/>
            <a:chExt cx="323700" cy="330475"/>
          </a:xfrm>
        </p:grpSpPr>
        <p:sp>
          <p:nvSpPr>
            <p:cNvPr id="10358" name="Google Shape;10358;p127"/>
            <p:cNvSpPr/>
            <p:nvPr/>
          </p:nvSpPr>
          <p:spPr>
            <a:xfrm>
              <a:off x="255500" y="1630625"/>
              <a:ext cx="306325" cy="307775"/>
            </a:xfrm>
            <a:custGeom>
              <a:avLst/>
              <a:gdLst/>
              <a:ahLst/>
              <a:cxnLst/>
              <a:rect l="l" t="t" r="r" b="b"/>
              <a:pathLst>
                <a:path w="12253" h="12311" extrusionOk="0">
                  <a:moveTo>
                    <a:pt x="6127" y="1"/>
                  </a:moveTo>
                  <a:cubicBezTo>
                    <a:pt x="2745" y="1"/>
                    <a:pt x="1" y="2764"/>
                    <a:pt x="1" y="6165"/>
                  </a:cubicBezTo>
                  <a:cubicBezTo>
                    <a:pt x="1" y="9566"/>
                    <a:pt x="2745" y="12310"/>
                    <a:pt x="6127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9" name="Google Shape;10359;p127"/>
            <p:cNvSpPr/>
            <p:nvPr/>
          </p:nvSpPr>
          <p:spPr>
            <a:xfrm>
              <a:off x="238125" y="1607925"/>
              <a:ext cx="306300" cy="307775"/>
            </a:xfrm>
            <a:custGeom>
              <a:avLst/>
              <a:gdLst/>
              <a:ahLst/>
              <a:cxnLst/>
              <a:rect l="l" t="t" r="r" b="b"/>
              <a:pathLst>
                <a:path w="12252" h="12311" extrusionOk="0">
                  <a:moveTo>
                    <a:pt x="6126" y="1"/>
                  </a:moveTo>
                  <a:cubicBezTo>
                    <a:pt x="2744" y="1"/>
                    <a:pt x="0" y="2764"/>
                    <a:pt x="0" y="6165"/>
                  </a:cubicBezTo>
                  <a:cubicBezTo>
                    <a:pt x="0" y="9566"/>
                    <a:pt x="2744" y="12310"/>
                    <a:pt x="6126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0" name="Google Shape;10360;p127"/>
            <p:cNvSpPr/>
            <p:nvPr/>
          </p:nvSpPr>
          <p:spPr>
            <a:xfrm>
              <a:off x="383050" y="1608400"/>
              <a:ext cx="161850" cy="307775"/>
            </a:xfrm>
            <a:custGeom>
              <a:avLst/>
              <a:gdLst/>
              <a:ahLst/>
              <a:cxnLst/>
              <a:rect l="l" t="t" r="r" b="b"/>
              <a:pathLst>
                <a:path w="6474" h="12311" extrusionOk="0">
                  <a:moveTo>
                    <a:pt x="0" y="1"/>
                  </a:moveTo>
                  <a:cubicBezTo>
                    <a:pt x="3247" y="194"/>
                    <a:pt x="5759" y="2880"/>
                    <a:pt x="5759" y="6146"/>
                  </a:cubicBezTo>
                  <a:cubicBezTo>
                    <a:pt x="5759" y="9393"/>
                    <a:pt x="3247" y="12079"/>
                    <a:pt x="0" y="12291"/>
                  </a:cubicBezTo>
                  <a:cubicBezTo>
                    <a:pt x="97" y="12311"/>
                    <a:pt x="213" y="12311"/>
                    <a:pt x="329" y="12311"/>
                  </a:cubicBezTo>
                  <a:cubicBezTo>
                    <a:pt x="3730" y="12291"/>
                    <a:pt x="6474" y="9528"/>
                    <a:pt x="6455" y="6146"/>
                  </a:cubicBezTo>
                  <a:cubicBezTo>
                    <a:pt x="6455" y="2745"/>
                    <a:pt x="3711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1" name="Google Shape;10361;p127"/>
            <p:cNvSpPr/>
            <p:nvPr/>
          </p:nvSpPr>
          <p:spPr>
            <a:xfrm>
              <a:off x="255500" y="1632575"/>
              <a:ext cx="257050" cy="258975"/>
            </a:xfrm>
            <a:custGeom>
              <a:avLst/>
              <a:gdLst/>
              <a:ahLst/>
              <a:cxnLst/>
              <a:rect l="l" t="t" r="r" b="b"/>
              <a:pathLst>
                <a:path w="10282" h="10359" extrusionOk="0">
                  <a:moveTo>
                    <a:pt x="5141" y="0"/>
                  </a:moveTo>
                  <a:cubicBezTo>
                    <a:pt x="2300" y="0"/>
                    <a:pt x="1" y="2319"/>
                    <a:pt x="1" y="5179"/>
                  </a:cubicBezTo>
                  <a:cubicBezTo>
                    <a:pt x="1" y="8039"/>
                    <a:pt x="2300" y="10358"/>
                    <a:pt x="5141" y="10358"/>
                  </a:cubicBezTo>
                  <a:cubicBezTo>
                    <a:pt x="7982" y="10358"/>
                    <a:pt x="10281" y="8039"/>
                    <a:pt x="10281" y="5179"/>
                  </a:cubicBezTo>
                  <a:cubicBezTo>
                    <a:pt x="10281" y="2319"/>
                    <a:pt x="7982" y="0"/>
                    <a:pt x="5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2" name="Google Shape;10362;p127"/>
            <p:cNvSpPr/>
            <p:nvPr/>
          </p:nvSpPr>
          <p:spPr>
            <a:xfrm>
              <a:off x="254550" y="1632575"/>
              <a:ext cx="141575" cy="258475"/>
            </a:xfrm>
            <a:custGeom>
              <a:avLst/>
              <a:gdLst/>
              <a:ahLst/>
              <a:cxnLst/>
              <a:rect l="l" t="t" r="r" b="b"/>
              <a:pathLst>
                <a:path w="5663" h="10339" extrusionOk="0">
                  <a:moveTo>
                    <a:pt x="5179" y="0"/>
                  </a:moveTo>
                  <a:cubicBezTo>
                    <a:pt x="2319" y="0"/>
                    <a:pt x="0" y="2319"/>
                    <a:pt x="0" y="5179"/>
                  </a:cubicBezTo>
                  <a:cubicBezTo>
                    <a:pt x="0" y="8039"/>
                    <a:pt x="2319" y="10339"/>
                    <a:pt x="5179" y="10339"/>
                  </a:cubicBezTo>
                  <a:cubicBezTo>
                    <a:pt x="5334" y="10339"/>
                    <a:pt x="5507" y="10339"/>
                    <a:pt x="5662" y="10319"/>
                  </a:cubicBezTo>
                  <a:cubicBezTo>
                    <a:pt x="2995" y="10068"/>
                    <a:pt x="986" y="7846"/>
                    <a:pt x="986" y="5179"/>
                  </a:cubicBezTo>
                  <a:cubicBezTo>
                    <a:pt x="986" y="2512"/>
                    <a:pt x="2995" y="290"/>
                    <a:pt x="5662" y="20"/>
                  </a:cubicBezTo>
                  <a:cubicBezTo>
                    <a:pt x="5488" y="0"/>
                    <a:pt x="5334" y="0"/>
                    <a:pt x="5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3" name="Google Shape;10363;p127"/>
            <p:cNvSpPr/>
            <p:nvPr/>
          </p:nvSpPr>
          <p:spPr>
            <a:xfrm>
              <a:off x="368075" y="1690050"/>
              <a:ext cx="45425" cy="144475"/>
            </a:xfrm>
            <a:custGeom>
              <a:avLst/>
              <a:gdLst/>
              <a:ahLst/>
              <a:cxnLst/>
              <a:rect l="l" t="t" r="r" b="b"/>
              <a:pathLst>
                <a:path w="1817" h="5779" extrusionOk="0">
                  <a:moveTo>
                    <a:pt x="1082" y="1"/>
                  </a:moveTo>
                  <a:lnTo>
                    <a:pt x="0" y="3015"/>
                  </a:lnTo>
                  <a:lnTo>
                    <a:pt x="1450" y="5779"/>
                  </a:lnTo>
                  <a:lnTo>
                    <a:pt x="1817" y="5586"/>
                  </a:lnTo>
                  <a:lnTo>
                    <a:pt x="445" y="2996"/>
                  </a:lnTo>
                  <a:lnTo>
                    <a:pt x="1469" y="13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4" name="Google Shape;10364;p127"/>
            <p:cNvSpPr/>
            <p:nvPr/>
          </p:nvSpPr>
          <p:spPr>
            <a:xfrm>
              <a:off x="379675" y="1645600"/>
              <a:ext cx="6300" cy="27100"/>
            </a:xfrm>
            <a:custGeom>
              <a:avLst/>
              <a:gdLst/>
              <a:ahLst/>
              <a:cxnLst/>
              <a:rect l="l" t="t" r="r" b="b"/>
              <a:pathLst>
                <a:path w="252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251" y="108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5" name="Google Shape;10365;p127"/>
            <p:cNvSpPr/>
            <p:nvPr/>
          </p:nvSpPr>
          <p:spPr>
            <a:xfrm>
              <a:off x="379675" y="1845125"/>
              <a:ext cx="6300" cy="27575"/>
            </a:xfrm>
            <a:custGeom>
              <a:avLst/>
              <a:gdLst/>
              <a:ahLst/>
              <a:cxnLst/>
              <a:rect l="l" t="t" r="r" b="b"/>
              <a:pathLst>
                <a:path w="252" h="1103" extrusionOk="0">
                  <a:moveTo>
                    <a:pt x="0" y="1"/>
                  </a:moveTo>
                  <a:lnTo>
                    <a:pt x="0" y="1102"/>
                  </a:lnTo>
                  <a:lnTo>
                    <a:pt x="251" y="110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6" name="Google Shape;10366;p127"/>
            <p:cNvSpPr/>
            <p:nvPr/>
          </p:nvSpPr>
          <p:spPr>
            <a:xfrm>
              <a:off x="46855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1" y="1"/>
                  </a:moveTo>
                  <a:lnTo>
                    <a:pt x="1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7" name="Google Shape;10367;p127"/>
            <p:cNvSpPr/>
            <p:nvPr/>
          </p:nvSpPr>
          <p:spPr>
            <a:xfrm>
              <a:off x="27000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0" y="1"/>
                  </a:moveTo>
                  <a:lnTo>
                    <a:pt x="0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8" name="Google Shape;10368;p127"/>
          <p:cNvGrpSpPr/>
          <p:nvPr/>
        </p:nvGrpSpPr>
        <p:grpSpPr>
          <a:xfrm flipH="1">
            <a:off x="6388107" y="1269434"/>
            <a:ext cx="1434449" cy="3613368"/>
            <a:chOff x="808216" y="1242522"/>
            <a:chExt cx="1297909" cy="3272978"/>
          </a:xfrm>
        </p:grpSpPr>
        <p:sp>
          <p:nvSpPr>
            <p:cNvPr id="10369" name="Google Shape;10369;p127"/>
            <p:cNvSpPr/>
            <p:nvPr/>
          </p:nvSpPr>
          <p:spPr>
            <a:xfrm>
              <a:off x="973625" y="4246700"/>
              <a:ext cx="1132500" cy="26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70" name="Google Shape;10370;p127"/>
            <p:cNvGrpSpPr/>
            <p:nvPr/>
          </p:nvGrpSpPr>
          <p:grpSpPr>
            <a:xfrm>
              <a:off x="808216" y="1242522"/>
              <a:ext cx="1278059" cy="3164801"/>
              <a:chOff x="238125" y="1802375"/>
              <a:chExt cx="543300" cy="1345350"/>
            </a:xfrm>
          </p:grpSpPr>
          <p:sp>
            <p:nvSpPr>
              <p:cNvPr id="10371" name="Google Shape;10371;p127"/>
              <p:cNvSpPr/>
              <p:nvPr/>
            </p:nvSpPr>
            <p:spPr>
              <a:xfrm>
                <a:off x="531625" y="2006150"/>
                <a:ext cx="167325" cy="251700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10068" extrusionOk="0">
                    <a:moveTo>
                      <a:pt x="2162" y="1"/>
                    </a:moveTo>
                    <a:cubicBezTo>
                      <a:pt x="2011" y="1"/>
                      <a:pt x="1866" y="139"/>
                      <a:pt x="1757" y="259"/>
                    </a:cubicBezTo>
                    <a:lnTo>
                      <a:pt x="542" y="1751"/>
                    </a:lnTo>
                    <a:cubicBezTo>
                      <a:pt x="331" y="1962"/>
                      <a:pt x="172" y="2226"/>
                      <a:pt x="80" y="2517"/>
                    </a:cubicBezTo>
                    <a:cubicBezTo>
                      <a:pt x="1" y="2873"/>
                      <a:pt x="106" y="3256"/>
                      <a:pt x="212" y="3600"/>
                    </a:cubicBezTo>
                    <a:lnTo>
                      <a:pt x="1704" y="8341"/>
                    </a:lnTo>
                    <a:cubicBezTo>
                      <a:pt x="1810" y="8698"/>
                      <a:pt x="2074" y="9833"/>
                      <a:pt x="2444" y="9939"/>
                    </a:cubicBezTo>
                    <a:cubicBezTo>
                      <a:pt x="2718" y="10014"/>
                      <a:pt x="2935" y="10068"/>
                      <a:pt x="3163" y="10068"/>
                    </a:cubicBezTo>
                    <a:cubicBezTo>
                      <a:pt x="3298" y="10068"/>
                      <a:pt x="3436" y="10049"/>
                      <a:pt x="3593" y="10005"/>
                    </a:cubicBezTo>
                    <a:cubicBezTo>
                      <a:pt x="4227" y="9847"/>
                      <a:pt x="5019" y="9437"/>
                      <a:pt x="5415" y="8909"/>
                    </a:cubicBezTo>
                    <a:cubicBezTo>
                      <a:pt x="5851" y="8341"/>
                      <a:pt x="5851" y="7575"/>
                      <a:pt x="5957" y="6901"/>
                    </a:cubicBezTo>
                    <a:cubicBezTo>
                      <a:pt x="6049" y="6215"/>
                      <a:pt x="6181" y="5502"/>
                      <a:pt x="6261" y="4802"/>
                    </a:cubicBezTo>
                    <a:cubicBezTo>
                      <a:pt x="6300" y="4539"/>
                      <a:pt x="6692" y="1975"/>
                      <a:pt x="6163" y="1975"/>
                    </a:cubicBezTo>
                    <a:cubicBezTo>
                      <a:pt x="6160" y="1975"/>
                      <a:pt x="6158" y="1975"/>
                      <a:pt x="6155" y="1975"/>
                    </a:cubicBezTo>
                    <a:cubicBezTo>
                      <a:pt x="6099" y="1977"/>
                      <a:pt x="6043" y="1977"/>
                      <a:pt x="5987" y="1977"/>
                    </a:cubicBezTo>
                    <a:cubicBezTo>
                      <a:pt x="5502" y="1977"/>
                      <a:pt x="5017" y="1928"/>
                      <a:pt x="4544" y="1857"/>
                    </a:cubicBezTo>
                    <a:cubicBezTo>
                      <a:pt x="4398" y="2345"/>
                      <a:pt x="4134" y="2781"/>
                      <a:pt x="3949" y="3243"/>
                    </a:cubicBezTo>
                    <a:cubicBezTo>
                      <a:pt x="3725" y="3772"/>
                      <a:pt x="3553" y="4339"/>
                      <a:pt x="3355" y="4881"/>
                    </a:cubicBezTo>
                    <a:cubicBezTo>
                      <a:pt x="3302" y="3309"/>
                      <a:pt x="2999" y="1764"/>
                      <a:pt x="2457" y="298"/>
                    </a:cubicBezTo>
                    <a:cubicBezTo>
                      <a:pt x="2431" y="179"/>
                      <a:pt x="2351" y="87"/>
                      <a:pt x="2259" y="21"/>
                    </a:cubicBezTo>
                    <a:cubicBezTo>
                      <a:pt x="2227" y="7"/>
                      <a:pt x="2194" y="1"/>
                      <a:pt x="21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2" name="Google Shape;10372;p127"/>
              <p:cNvSpPr/>
              <p:nvPr/>
            </p:nvSpPr>
            <p:spPr>
              <a:xfrm>
                <a:off x="632650" y="2079025"/>
                <a:ext cx="58150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859" extrusionOk="0">
                    <a:moveTo>
                      <a:pt x="94" y="1"/>
                    </a:moveTo>
                    <a:cubicBezTo>
                      <a:pt x="76" y="1"/>
                      <a:pt x="57" y="8"/>
                      <a:pt x="40" y="25"/>
                    </a:cubicBezTo>
                    <a:cubicBezTo>
                      <a:pt x="1" y="51"/>
                      <a:pt x="1" y="104"/>
                      <a:pt x="27" y="143"/>
                    </a:cubicBezTo>
                    <a:cubicBezTo>
                      <a:pt x="27" y="154"/>
                      <a:pt x="630" y="858"/>
                      <a:pt x="1516" y="858"/>
                    </a:cubicBezTo>
                    <a:cubicBezTo>
                      <a:pt x="1751" y="858"/>
                      <a:pt x="2005" y="809"/>
                      <a:pt x="2272" y="685"/>
                    </a:cubicBezTo>
                    <a:lnTo>
                      <a:pt x="2286" y="672"/>
                    </a:lnTo>
                    <a:cubicBezTo>
                      <a:pt x="2312" y="645"/>
                      <a:pt x="2325" y="606"/>
                      <a:pt x="2312" y="566"/>
                    </a:cubicBezTo>
                    <a:cubicBezTo>
                      <a:pt x="2292" y="536"/>
                      <a:pt x="2257" y="521"/>
                      <a:pt x="2225" y="521"/>
                    </a:cubicBezTo>
                    <a:cubicBezTo>
                      <a:pt x="2214" y="521"/>
                      <a:pt x="2203" y="523"/>
                      <a:pt x="2193" y="526"/>
                    </a:cubicBezTo>
                    <a:cubicBezTo>
                      <a:pt x="1951" y="639"/>
                      <a:pt x="1723" y="684"/>
                      <a:pt x="1512" y="684"/>
                    </a:cubicBezTo>
                    <a:cubicBezTo>
                      <a:pt x="710" y="684"/>
                      <a:pt x="170" y="38"/>
                      <a:pt x="159" y="38"/>
                    </a:cubicBezTo>
                    <a:cubicBezTo>
                      <a:pt x="144" y="15"/>
                      <a:pt x="120" y="1"/>
                      <a:pt x="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3" name="Google Shape;10373;p127"/>
              <p:cNvSpPr/>
              <p:nvPr/>
            </p:nvSpPr>
            <p:spPr>
              <a:xfrm>
                <a:off x="670625" y="2070375"/>
                <a:ext cx="927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203" extrusionOk="0">
                    <a:moveTo>
                      <a:pt x="291" y="1"/>
                    </a:moveTo>
                    <a:cubicBezTo>
                      <a:pt x="251" y="1"/>
                      <a:pt x="199" y="27"/>
                      <a:pt x="199" y="80"/>
                    </a:cubicBezTo>
                    <a:lnTo>
                      <a:pt x="1" y="1097"/>
                    </a:lnTo>
                    <a:cubicBezTo>
                      <a:pt x="1" y="1150"/>
                      <a:pt x="27" y="1189"/>
                      <a:pt x="67" y="1203"/>
                    </a:cubicBezTo>
                    <a:cubicBezTo>
                      <a:pt x="93" y="1203"/>
                      <a:pt x="119" y="1203"/>
                      <a:pt x="146" y="1189"/>
                    </a:cubicBezTo>
                    <a:cubicBezTo>
                      <a:pt x="159" y="1163"/>
                      <a:pt x="172" y="1150"/>
                      <a:pt x="172" y="1136"/>
                    </a:cubicBezTo>
                    <a:lnTo>
                      <a:pt x="370" y="106"/>
                    </a:lnTo>
                    <a:cubicBezTo>
                      <a:pt x="370" y="67"/>
                      <a:pt x="344" y="14"/>
                      <a:pt x="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4" name="Google Shape;10374;p127"/>
              <p:cNvSpPr/>
              <p:nvPr/>
            </p:nvSpPr>
            <p:spPr>
              <a:xfrm>
                <a:off x="648925" y="2075350"/>
                <a:ext cx="10400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04" extrusionOk="0">
                    <a:moveTo>
                      <a:pt x="215" y="0"/>
                    </a:moveTo>
                    <a:cubicBezTo>
                      <a:pt x="103" y="0"/>
                      <a:pt x="1" y="133"/>
                      <a:pt x="89" y="251"/>
                    </a:cubicBezTo>
                    <a:cubicBezTo>
                      <a:pt x="123" y="288"/>
                      <a:pt x="163" y="303"/>
                      <a:pt x="201" y="303"/>
                    </a:cubicBezTo>
                    <a:cubicBezTo>
                      <a:pt x="314" y="303"/>
                      <a:pt x="416" y="171"/>
                      <a:pt x="327" y="53"/>
                    </a:cubicBezTo>
                    <a:cubicBezTo>
                      <a:pt x="293" y="16"/>
                      <a:pt x="254" y="0"/>
                      <a:pt x="2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5" name="Google Shape;10375;p127"/>
              <p:cNvSpPr/>
              <p:nvPr/>
            </p:nvSpPr>
            <p:spPr>
              <a:xfrm>
                <a:off x="591400" y="2174775"/>
                <a:ext cx="23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712" extrusionOk="0">
                    <a:moveTo>
                      <a:pt x="854" y="1"/>
                    </a:moveTo>
                    <a:cubicBezTo>
                      <a:pt x="842" y="1"/>
                      <a:pt x="830" y="4"/>
                      <a:pt x="819" y="11"/>
                    </a:cubicBezTo>
                    <a:cubicBezTo>
                      <a:pt x="541" y="156"/>
                      <a:pt x="277" y="341"/>
                      <a:pt x="40" y="566"/>
                    </a:cubicBezTo>
                    <a:cubicBezTo>
                      <a:pt x="0" y="592"/>
                      <a:pt x="0" y="658"/>
                      <a:pt x="40" y="685"/>
                    </a:cubicBezTo>
                    <a:cubicBezTo>
                      <a:pt x="53" y="698"/>
                      <a:pt x="66" y="711"/>
                      <a:pt x="79" y="711"/>
                    </a:cubicBezTo>
                    <a:cubicBezTo>
                      <a:pt x="106" y="711"/>
                      <a:pt x="132" y="711"/>
                      <a:pt x="158" y="685"/>
                    </a:cubicBezTo>
                    <a:cubicBezTo>
                      <a:pt x="383" y="487"/>
                      <a:pt x="621" y="315"/>
                      <a:pt x="898" y="170"/>
                    </a:cubicBezTo>
                    <a:cubicBezTo>
                      <a:pt x="938" y="143"/>
                      <a:pt x="951" y="90"/>
                      <a:pt x="938" y="51"/>
                    </a:cubicBezTo>
                    <a:cubicBezTo>
                      <a:pt x="919" y="22"/>
                      <a:pt x="886" y="1"/>
                      <a:pt x="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6" name="Google Shape;10376;p127"/>
              <p:cNvSpPr/>
              <p:nvPr/>
            </p:nvSpPr>
            <p:spPr>
              <a:xfrm>
                <a:off x="605575" y="2176050"/>
                <a:ext cx="8550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859" extrusionOk="0">
                    <a:moveTo>
                      <a:pt x="207" y="1"/>
                    </a:moveTo>
                    <a:cubicBezTo>
                      <a:pt x="181" y="1"/>
                      <a:pt x="158" y="12"/>
                      <a:pt x="146" y="39"/>
                    </a:cubicBezTo>
                    <a:cubicBezTo>
                      <a:pt x="54" y="277"/>
                      <a:pt x="1" y="528"/>
                      <a:pt x="14" y="779"/>
                    </a:cubicBezTo>
                    <a:cubicBezTo>
                      <a:pt x="14" y="819"/>
                      <a:pt x="41" y="845"/>
                      <a:pt x="80" y="858"/>
                    </a:cubicBezTo>
                    <a:lnTo>
                      <a:pt x="107" y="858"/>
                    </a:lnTo>
                    <a:cubicBezTo>
                      <a:pt x="146" y="858"/>
                      <a:pt x="186" y="819"/>
                      <a:pt x="186" y="766"/>
                    </a:cubicBezTo>
                    <a:cubicBezTo>
                      <a:pt x="173" y="541"/>
                      <a:pt x="225" y="330"/>
                      <a:pt x="305" y="119"/>
                    </a:cubicBezTo>
                    <a:cubicBezTo>
                      <a:pt x="342" y="63"/>
                      <a:pt x="268" y="1"/>
                      <a:pt x="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7" name="Google Shape;10377;p127"/>
              <p:cNvSpPr/>
              <p:nvPr/>
            </p:nvSpPr>
            <p:spPr>
              <a:xfrm>
                <a:off x="677550" y="2020400"/>
                <a:ext cx="4922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732" extrusionOk="0">
                    <a:moveTo>
                      <a:pt x="1634" y="0"/>
                    </a:moveTo>
                    <a:cubicBezTo>
                      <a:pt x="1346" y="0"/>
                      <a:pt x="898" y="109"/>
                      <a:pt x="397" y="402"/>
                    </a:cubicBezTo>
                    <a:cubicBezTo>
                      <a:pt x="265" y="455"/>
                      <a:pt x="133" y="507"/>
                      <a:pt x="1" y="534"/>
                    </a:cubicBezTo>
                    <a:cubicBezTo>
                      <a:pt x="357" y="547"/>
                      <a:pt x="701" y="613"/>
                      <a:pt x="1044" y="732"/>
                    </a:cubicBezTo>
                    <a:cubicBezTo>
                      <a:pt x="1044" y="732"/>
                      <a:pt x="1969" y="336"/>
                      <a:pt x="1969" y="138"/>
                    </a:cubicBezTo>
                    <a:cubicBezTo>
                      <a:pt x="1963" y="55"/>
                      <a:pt x="1839" y="0"/>
                      <a:pt x="1634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8" name="Google Shape;10378;p127"/>
              <p:cNvSpPr/>
              <p:nvPr/>
            </p:nvSpPr>
            <p:spPr>
              <a:xfrm>
                <a:off x="692750" y="2002850"/>
                <a:ext cx="782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1883" extrusionOk="0">
                    <a:moveTo>
                      <a:pt x="2821" y="0"/>
                    </a:moveTo>
                    <a:cubicBezTo>
                      <a:pt x="2447" y="0"/>
                      <a:pt x="1198" y="1028"/>
                      <a:pt x="634" y="1196"/>
                    </a:cubicBezTo>
                    <a:cubicBezTo>
                      <a:pt x="0" y="1394"/>
                      <a:pt x="674" y="1883"/>
                      <a:pt x="674" y="1883"/>
                    </a:cubicBezTo>
                    <a:cubicBezTo>
                      <a:pt x="674" y="1883"/>
                      <a:pt x="1400" y="1645"/>
                      <a:pt x="1730" y="1223"/>
                    </a:cubicBezTo>
                    <a:cubicBezTo>
                      <a:pt x="2061" y="813"/>
                      <a:pt x="3130" y="338"/>
                      <a:pt x="2906" y="34"/>
                    </a:cubicBezTo>
                    <a:cubicBezTo>
                      <a:pt x="2888" y="11"/>
                      <a:pt x="2859" y="0"/>
                      <a:pt x="2821" y="0"/>
                    </a:cubicBezTo>
                    <a:close/>
                  </a:path>
                </a:pathLst>
              </a:custGeom>
              <a:solidFill>
                <a:srgbClr val="E8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9" name="Google Shape;10379;p127"/>
              <p:cNvSpPr/>
              <p:nvPr/>
            </p:nvSpPr>
            <p:spPr>
              <a:xfrm>
                <a:off x="696375" y="2008650"/>
                <a:ext cx="7867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110" extrusionOk="0">
                    <a:moveTo>
                      <a:pt x="2858" y="1"/>
                    </a:moveTo>
                    <a:cubicBezTo>
                      <a:pt x="2589" y="1"/>
                      <a:pt x="2165" y="90"/>
                      <a:pt x="1784" y="264"/>
                    </a:cubicBezTo>
                    <a:cubicBezTo>
                      <a:pt x="1150" y="555"/>
                      <a:pt x="1" y="1109"/>
                      <a:pt x="1" y="1109"/>
                    </a:cubicBezTo>
                    <a:cubicBezTo>
                      <a:pt x="1" y="1109"/>
                      <a:pt x="1150" y="1109"/>
                      <a:pt x="1612" y="806"/>
                    </a:cubicBezTo>
                    <a:cubicBezTo>
                      <a:pt x="2074" y="515"/>
                      <a:pt x="3078" y="317"/>
                      <a:pt x="3131" y="119"/>
                    </a:cubicBezTo>
                    <a:cubicBezTo>
                      <a:pt x="3146" y="40"/>
                      <a:pt x="3036" y="1"/>
                      <a:pt x="2858" y="1"/>
                    </a:cubicBezTo>
                    <a:close/>
                  </a:path>
                </a:pathLst>
              </a:custGeom>
              <a:solidFill>
                <a:srgbClr val="E8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0" name="Google Shape;10380;p127"/>
              <p:cNvSpPr/>
              <p:nvPr/>
            </p:nvSpPr>
            <p:spPr>
              <a:xfrm>
                <a:off x="644225" y="2015375"/>
                <a:ext cx="137200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2188" extrusionOk="0">
                    <a:moveTo>
                      <a:pt x="5136" y="0"/>
                    </a:moveTo>
                    <a:cubicBezTo>
                      <a:pt x="4870" y="0"/>
                      <a:pt x="4479" y="60"/>
                      <a:pt x="4173" y="141"/>
                    </a:cubicBezTo>
                    <a:cubicBezTo>
                      <a:pt x="3619" y="299"/>
                      <a:pt x="2324" y="642"/>
                      <a:pt x="2324" y="642"/>
                    </a:cubicBezTo>
                    <a:cubicBezTo>
                      <a:pt x="2324" y="642"/>
                      <a:pt x="1903" y="524"/>
                      <a:pt x="1419" y="524"/>
                    </a:cubicBezTo>
                    <a:cubicBezTo>
                      <a:pt x="1217" y="524"/>
                      <a:pt x="1004" y="544"/>
                      <a:pt x="806" y="603"/>
                    </a:cubicBezTo>
                    <a:lnTo>
                      <a:pt x="713" y="642"/>
                    </a:lnTo>
                    <a:lnTo>
                      <a:pt x="687" y="656"/>
                    </a:lnTo>
                    <a:cubicBezTo>
                      <a:pt x="528" y="695"/>
                      <a:pt x="396" y="774"/>
                      <a:pt x="277" y="880"/>
                    </a:cubicBezTo>
                    <a:cubicBezTo>
                      <a:pt x="40" y="1131"/>
                      <a:pt x="0" y="1501"/>
                      <a:pt x="172" y="1791"/>
                    </a:cubicBezTo>
                    <a:cubicBezTo>
                      <a:pt x="238" y="1897"/>
                      <a:pt x="330" y="1976"/>
                      <a:pt x="436" y="2042"/>
                    </a:cubicBezTo>
                    <a:cubicBezTo>
                      <a:pt x="542" y="2095"/>
                      <a:pt x="660" y="2148"/>
                      <a:pt x="779" y="2188"/>
                    </a:cubicBezTo>
                    <a:cubicBezTo>
                      <a:pt x="779" y="2188"/>
                      <a:pt x="2760" y="1871"/>
                      <a:pt x="3381" y="1329"/>
                    </a:cubicBezTo>
                    <a:cubicBezTo>
                      <a:pt x="4002" y="788"/>
                      <a:pt x="5296" y="378"/>
                      <a:pt x="5428" y="141"/>
                    </a:cubicBezTo>
                    <a:cubicBezTo>
                      <a:pt x="5487" y="40"/>
                      <a:pt x="5353" y="0"/>
                      <a:pt x="5136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1" name="Google Shape;10381;p127"/>
              <p:cNvSpPr/>
              <p:nvPr/>
            </p:nvSpPr>
            <p:spPr>
              <a:xfrm>
                <a:off x="448100" y="3043050"/>
                <a:ext cx="5020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440" extrusionOk="0">
                    <a:moveTo>
                      <a:pt x="2008" y="0"/>
                    </a:moveTo>
                    <a:lnTo>
                      <a:pt x="0" y="79"/>
                    </a:lnTo>
                    <a:lnTo>
                      <a:pt x="172" y="1440"/>
                    </a:lnTo>
                    <a:lnTo>
                      <a:pt x="1915" y="1440"/>
                    </a:lnTo>
                    <a:lnTo>
                      <a:pt x="2008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2" name="Google Shape;10382;p127"/>
              <p:cNvSpPr/>
              <p:nvPr/>
            </p:nvSpPr>
            <p:spPr>
              <a:xfrm>
                <a:off x="564325" y="3038075"/>
                <a:ext cx="4887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1639" extrusionOk="0">
                    <a:moveTo>
                      <a:pt x="1875" y="1"/>
                    </a:moveTo>
                    <a:lnTo>
                      <a:pt x="0" y="54"/>
                    </a:lnTo>
                    <a:lnTo>
                      <a:pt x="211" y="1639"/>
                    </a:lnTo>
                    <a:lnTo>
                      <a:pt x="1955" y="1625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3" name="Google Shape;10383;p127"/>
              <p:cNvSpPr/>
              <p:nvPr/>
            </p:nvSpPr>
            <p:spPr>
              <a:xfrm>
                <a:off x="552750" y="3066725"/>
                <a:ext cx="16972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3240" extrusionOk="0">
                    <a:moveTo>
                      <a:pt x="2346" y="0"/>
                    </a:moveTo>
                    <a:cubicBezTo>
                      <a:pt x="2039" y="0"/>
                      <a:pt x="1644" y="302"/>
                      <a:pt x="1244" y="302"/>
                    </a:cubicBezTo>
                    <a:cubicBezTo>
                      <a:pt x="1066" y="302"/>
                      <a:pt x="887" y="243"/>
                      <a:pt x="714" y="70"/>
                    </a:cubicBezTo>
                    <a:cubicBezTo>
                      <a:pt x="688" y="64"/>
                      <a:pt x="662" y="61"/>
                      <a:pt x="637" y="61"/>
                    </a:cubicBezTo>
                    <a:cubicBezTo>
                      <a:pt x="433" y="61"/>
                      <a:pt x="269" y="241"/>
                      <a:pt x="305" y="453"/>
                    </a:cubicBezTo>
                    <a:cubicBezTo>
                      <a:pt x="305" y="532"/>
                      <a:pt x="291" y="611"/>
                      <a:pt x="278" y="677"/>
                    </a:cubicBezTo>
                    <a:cubicBezTo>
                      <a:pt x="278" y="743"/>
                      <a:pt x="265" y="796"/>
                      <a:pt x="265" y="862"/>
                    </a:cubicBezTo>
                    <a:cubicBezTo>
                      <a:pt x="173" y="1430"/>
                      <a:pt x="1" y="2315"/>
                      <a:pt x="40" y="2870"/>
                    </a:cubicBezTo>
                    <a:cubicBezTo>
                      <a:pt x="40" y="2989"/>
                      <a:pt x="67" y="3121"/>
                      <a:pt x="133" y="3240"/>
                    </a:cubicBezTo>
                    <a:lnTo>
                      <a:pt x="6710" y="3226"/>
                    </a:lnTo>
                    <a:cubicBezTo>
                      <a:pt x="6776" y="3107"/>
                      <a:pt x="6789" y="2975"/>
                      <a:pt x="6763" y="2857"/>
                    </a:cubicBezTo>
                    <a:cubicBezTo>
                      <a:pt x="6697" y="2579"/>
                      <a:pt x="6432" y="2170"/>
                      <a:pt x="5455" y="1760"/>
                    </a:cubicBezTo>
                    <a:cubicBezTo>
                      <a:pt x="4689" y="1443"/>
                      <a:pt x="3804" y="1140"/>
                      <a:pt x="3276" y="664"/>
                    </a:cubicBezTo>
                    <a:cubicBezTo>
                      <a:pt x="2761" y="202"/>
                      <a:pt x="2563" y="70"/>
                      <a:pt x="2563" y="70"/>
                    </a:cubicBezTo>
                    <a:cubicBezTo>
                      <a:pt x="2497" y="20"/>
                      <a:pt x="2425" y="0"/>
                      <a:pt x="2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4" name="Google Shape;10384;p127"/>
              <p:cNvSpPr/>
              <p:nvPr/>
            </p:nvSpPr>
            <p:spPr>
              <a:xfrm>
                <a:off x="553750" y="3138125"/>
                <a:ext cx="1687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384" extrusionOk="0">
                    <a:moveTo>
                      <a:pt x="6723" y="1"/>
                    </a:moveTo>
                    <a:lnTo>
                      <a:pt x="0" y="14"/>
                    </a:lnTo>
                    <a:cubicBezTo>
                      <a:pt x="0" y="133"/>
                      <a:pt x="27" y="265"/>
                      <a:pt x="93" y="384"/>
                    </a:cubicBezTo>
                    <a:lnTo>
                      <a:pt x="6670" y="370"/>
                    </a:lnTo>
                    <a:cubicBezTo>
                      <a:pt x="6736" y="251"/>
                      <a:pt x="6749" y="119"/>
                      <a:pt x="67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5" name="Google Shape;10385;p127"/>
              <p:cNvSpPr/>
              <p:nvPr/>
            </p:nvSpPr>
            <p:spPr>
              <a:xfrm>
                <a:off x="559350" y="3083650"/>
                <a:ext cx="22150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2550" extrusionOk="0">
                    <a:moveTo>
                      <a:pt x="27" y="0"/>
                    </a:moveTo>
                    <a:cubicBezTo>
                      <a:pt x="27" y="53"/>
                      <a:pt x="14" y="119"/>
                      <a:pt x="1" y="185"/>
                    </a:cubicBezTo>
                    <a:cubicBezTo>
                      <a:pt x="410" y="502"/>
                      <a:pt x="661" y="978"/>
                      <a:pt x="701" y="1506"/>
                    </a:cubicBezTo>
                    <a:cubicBezTo>
                      <a:pt x="727" y="1889"/>
                      <a:pt x="595" y="2259"/>
                      <a:pt x="344" y="2549"/>
                    </a:cubicBezTo>
                    <a:lnTo>
                      <a:pt x="542" y="2549"/>
                    </a:lnTo>
                    <a:cubicBezTo>
                      <a:pt x="767" y="2246"/>
                      <a:pt x="886" y="1863"/>
                      <a:pt x="859" y="1480"/>
                    </a:cubicBezTo>
                    <a:cubicBezTo>
                      <a:pt x="807" y="885"/>
                      <a:pt x="503" y="344"/>
                      <a:pt x="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6" name="Google Shape;10386;p127"/>
              <p:cNvSpPr/>
              <p:nvPr/>
            </p:nvSpPr>
            <p:spPr>
              <a:xfrm>
                <a:off x="628125" y="3085225"/>
                <a:ext cx="174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22" extrusionOk="0">
                    <a:moveTo>
                      <a:pt x="578" y="0"/>
                    </a:moveTo>
                    <a:cubicBezTo>
                      <a:pt x="569" y="0"/>
                      <a:pt x="560" y="1"/>
                      <a:pt x="552" y="3"/>
                    </a:cubicBezTo>
                    <a:lnTo>
                      <a:pt x="129" y="109"/>
                    </a:lnTo>
                    <a:cubicBezTo>
                      <a:pt x="1" y="122"/>
                      <a:pt x="22" y="321"/>
                      <a:pt x="144" y="321"/>
                    </a:cubicBezTo>
                    <a:cubicBezTo>
                      <a:pt x="148" y="321"/>
                      <a:pt x="151" y="321"/>
                      <a:pt x="155" y="320"/>
                    </a:cubicBezTo>
                    <a:lnTo>
                      <a:pt x="182" y="320"/>
                    </a:lnTo>
                    <a:lnTo>
                      <a:pt x="591" y="215"/>
                    </a:lnTo>
                    <a:cubicBezTo>
                      <a:pt x="657" y="202"/>
                      <a:pt x="697" y="136"/>
                      <a:pt x="684" y="83"/>
                    </a:cubicBezTo>
                    <a:cubicBezTo>
                      <a:pt x="662" y="28"/>
                      <a:pt x="621" y="0"/>
                      <a:pt x="5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7" name="Google Shape;10387;p127"/>
              <p:cNvSpPr/>
              <p:nvPr/>
            </p:nvSpPr>
            <p:spPr>
              <a:xfrm>
                <a:off x="619125" y="3076600"/>
                <a:ext cx="169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23" extrusionOk="0">
                    <a:moveTo>
                      <a:pt x="534" y="0"/>
                    </a:moveTo>
                    <a:cubicBezTo>
                      <a:pt x="524" y="0"/>
                      <a:pt x="513" y="2"/>
                      <a:pt x="502" y="5"/>
                    </a:cubicBezTo>
                    <a:lnTo>
                      <a:pt x="93" y="111"/>
                    </a:lnTo>
                    <a:cubicBezTo>
                      <a:pt x="27" y="124"/>
                      <a:pt x="0" y="177"/>
                      <a:pt x="14" y="243"/>
                    </a:cubicBezTo>
                    <a:cubicBezTo>
                      <a:pt x="14" y="282"/>
                      <a:pt x="66" y="322"/>
                      <a:pt x="119" y="322"/>
                    </a:cubicBezTo>
                    <a:lnTo>
                      <a:pt x="146" y="322"/>
                    </a:lnTo>
                    <a:lnTo>
                      <a:pt x="555" y="216"/>
                    </a:lnTo>
                    <a:cubicBezTo>
                      <a:pt x="676" y="180"/>
                      <a:pt x="642" y="0"/>
                      <a:pt x="5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8" name="Google Shape;10388;p127"/>
              <p:cNvSpPr/>
              <p:nvPr/>
            </p:nvSpPr>
            <p:spPr>
              <a:xfrm>
                <a:off x="639600" y="3091125"/>
                <a:ext cx="172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23" extrusionOk="0">
                    <a:moveTo>
                      <a:pt x="537" y="0"/>
                    </a:moveTo>
                    <a:cubicBezTo>
                      <a:pt x="526" y="0"/>
                      <a:pt x="514" y="2"/>
                      <a:pt x="502" y="5"/>
                    </a:cubicBezTo>
                    <a:lnTo>
                      <a:pt x="93" y="111"/>
                    </a:lnTo>
                    <a:cubicBezTo>
                      <a:pt x="40" y="124"/>
                      <a:pt x="0" y="177"/>
                      <a:pt x="13" y="243"/>
                    </a:cubicBezTo>
                    <a:cubicBezTo>
                      <a:pt x="27" y="283"/>
                      <a:pt x="66" y="322"/>
                      <a:pt x="119" y="322"/>
                    </a:cubicBezTo>
                    <a:lnTo>
                      <a:pt x="145" y="322"/>
                    </a:lnTo>
                    <a:lnTo>
                      <a:pt x="555" y="217"/>
                    </a:lnTo>
                    <a:cubicBezTo>
                      <a:pt x="688" y="180"/>
                      <a:pt x="655" y="0"/>
                      <a:pt x="5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9" name="Google Shape;10389;p127"/>
              <p:cNvSpPr/>
              <p:nvPr/>
            </p:nvSpPr>
            <p:spPr>
              <a:xfrm>
                <a:off x="649825" y="3096800"/>
                <a:ext cx="1700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320" extrusionOk="0">
                    <a:moveTo>
                      <a:pt x="526" y="0"/>
                    </a:moveTo>
                    <a:cubicBezTo>
                      <a:pt x="519" y="0"/>
                      <a:pt x="511" y="1"/>
                      <a:pt x="502" y="3"/>
                    </a:cubicBezTo>
                    <a:lnTo>
                      <a:pt x="93" y="108"/>
                    </a:lnTo>
                    <a:cubicBezTo>
                      <a:pt x="27" y="122"/>
                      <a:pt x="1" y="174"/>
                      <a:pt x="14" y="240"/>
                    </a:cubicBezTo>
                    <a:cubicBezTo>
                      <a:pt x="27" y="293"/>
                      <a:pt x="67" y="320"/>
                      <a:pt x="119" y="320"/>
                    </a:cubicBezTo>
                    <a:lnTo>
                      <a:pt x="146" y="320"/>
                    </a:lnTo>
                    <a:lnTo>
                      <a:pt x="555" y="214"/>
                    </a:lnTo>
                    <a:cubicBezTo>
                      <a:pt x="679" y="177"/>
                      <a:pt x="640" y="0"/>
                      <a:pt x="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0" name="Google Shape;10390;p127"/>
              <p:cNvSpPr/>
              <p:nvPr/>
            </p:nvSpPr>
            <p:spPr>
              <a:xfrm>
                <a:off x="660725" y="3102050"/>
                <a:ext cx="165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21" extrusionOk="0">
                    <a:moveTo>
                      <a:pt x="542" y="1"/>
                    </a:moveTo>
                    <a:cubicBezTo>
                      <a:pt x="533" y="1"/>
                      <a:pt x="524" y="2"/>
                      <a:pt x="515" y="4"/>
                    </a:cubicBezTo>
                    <a:lnTo>
                      <a:pt x="106" y="110"/>
                    </a:lnTo>
                    <a:cubicBezTo>
                      <a:pt x="40" y="123"/>
                      <a:pt x="0" y="176"/>
                      <a:pt x="27" y="242"/>
                    </a:cubicBezTo>
                    <a:cubicBezTo>
                      <a:pt x="40" y="295"/>
                      <a:pt x="80" y="321"/>
                      <a:pt x="132" y="321"/>
                    </a:cubicBezTo>
                    <a:cubicBezTo>
                      <a:pt x="132" y="321"/>
                      <a:pt x="146" y="321"/>
                      <a:pt x="159" y="308"/>
                    </a:cubicBezTo>
                    <a:lnTo>
                      <a:pt x="568" y="215"/>
                    </a:lnTo>
                    <a:cubicBezTo>
                      <a:pt x="621" y="189"/>
                      <a:pt x="661" y="136"/>
                      <a:pt x="647" y="83"/>
                    </a:cubicBezTo>
                    <a:cubicBezTo>
                      <a:pt x="625" y="28"/>
                      <a:pt x="585" y="1"/>
                      <a:pt x="5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1" name="Google Shape;10391;p127"/>
              <p:cNvSpPr/>
              <p:nvPr/>
            </p:nvSpPr>
            <p:spPr>
              <a:xfrm>
                <a:off x="672050" y="3106625"/>
                <a:ext cx="181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324" extrusionOk="0">
                    <a:moveTo>
                      <a:pt x="583" y="1"/>
                    </a:moveTo>
                    <a:cubicBezTo>
                      <a:pt x="573" y="1"/>
                      <a:pt x="562" y="3"/>
                      <a:pt x="551" y="6"/>
                    </a:cubicBezTo>
                    <a:lnTo>
                      <a:pt x="142" y="112"/>
                    </a:lnTo>
                    <a:cubicBezTo>
                      <a:pt x="1" y="124"/>
                      <a:pt x="21" y="323"/>
                      <a:pt x="155" y="323"/>
                    </a:cubicBezTo>
                    <a:cubicBezTo>
                      <a:pt x="159" y="323"/>
                      <a:pt x="164" y="323"/>
                      <a:pt x="168" y="323"/>
                    </a:cubicBezTo>
                    <a:lnTo>
                      <a:pt x="194" y="323"/>
                    </a:lnTo>
                    <a:lnTo>
                      <a:pt x="604" y="217"/>
                    </a:lnTo>
                    <a:cubicBezTo>
                      <a:pt x="725" y="181"/>
                      <a:pt x="691" y="1"/>
                      <a:pt x="5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2" name="Google Shape;10392;p127"/>
              <p:cNvSpPr/>
              <p:nvPr/>
            </p:nvSpPr>
            <p:spPr>
              <a:xfrm>
                <a:off x="371175" y="2336150"/>
                <a:ext cx="255225" cy="152025"/>
              </a:xfrm>
              <a:custGeom>
                <a:avLst/>
                <a:gdLst/>
                <a:ahLst/>
                <a:cxnLst/>
                <a:rect l="l" t="t" r="r" b="b"/>
                <a:pathLst>
                  <a:path w="10209" h="6081" extrusionOk="0">
                    <a:moveTo>
                      <a:pt x="8690" y="1"/>
                    </a:moveTo>
                    <a:lnTo>
                      <a:pt x="185" y="1810"/>
                    </a:lnTo>
                    <a:cubicBezTo>
                      <a:pt x="185" y="1810"/>
                      <a:pt x="0" y="3620"/>
                      <a:pt x="330" y="4927"/>
                    </a:cubicBezTo>
                    <a:cubicBezTo>
                      <a:pt x="344" y="4993"/>
                      <a:pt x="370" y="5059"/>
                      <a:pt x="383" y="5125"/>
                    </a:cubicBezTo>
                    <a:cubicBezTo>
                      <a:pt x="410" y="5218"/>
                      <a:pt x="436" y="5297"/>
                      <a:pt x="476" y="5389"/>
                    </a:cubicBezTo>
                    <a:cubicBezTo>
                      <a:pt x="674" y="5877"/>
                      <a:pt x="1804" y="6080"/>
                      <a:pt x="3216" y="6080"/>
                    </a:cubicBezTo>
                    <a:cubicBezTo>
                      <a:pt x="3871" y="6080"/>
                      <a:pt x="4585" y="6037"/>
                      <a:pt x="5296" y="5957"/>
                    </a:cubicBezTo>
                    <a:cubicBezTo>
                      <a:pt x="7026" y="5759"/>
                      <a:pt x="8743" y="5336"/>
                      <a:pt x="9496" y="4835"/>
                    </a:cubicBezTo>
                    <a:cubicBezTo>
                      <a:pt x="10209" y="4359"/>
                      <a:pt x="8690" y="1"/>
                      <a:pt x="8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3" name="Google Shape;10393;p127"/>
              <p:cNvSpPr/>
              <p:nvPr/>
            </p:nvSpPr>
            <p:spPr>
              <a:xfrm>
                <a:off x="506525" y="2428275"/>
                <a:ext cx="130775" cy="614450"/>
              </a:xfrm>
              <a:custGeom>
                <a:avLst/>
                <a:gdLst/>
                <a:ahLst/>
                <a:cxnLst/>
                <a:rect l="l" t="t" r="r" b="b"/>
                <a:pathLst>
                  <a:path w="5231" h="24578" extrusionOk="0">
                    <a:moveTo>
                      <a:pt x="4240" y="1"/>
                    </a:moveTo>
                    <a:lnTo>
                      <a:pt x="3408" y="384"/>
                    </a:lnTo>
                    <a:lnTo>
                      <a:pt x="3210" y="476"/>
                    </a:lnTo>
                    <a:lnTo>
                      <a:pt x="1" y="1955"/>
                    </a:lnTo>
                    <a:lnTo>
                      <a:pt x="41" y="2246"/>
                    </a:lnTo>
                    <a:lnTo>
                      <a:pt x="1454" y="14277"/>
                    </a:lnTo>
                    <a:cubicBezTo>
                      <a:pt x="1137" y="16297"/>
                      <a:pt x="2022" y="24578"/>
                      <a:pt x="2022" y="24578"/>
                    </a:cubicBezTo>
                    <a:lnTo>
                      <a:pt x="4518" y="24499"/>
                    </a:lnTo>
                    <a:lnTo>
                      <a:pt x="5231" y="13524"/>
                    </a:lnTo>
                    <a:cubicBezTo>
                      <a:pt x="5204" y="10341"/>
                      <a:pt x="4861" y="5943"/>
                      <a:pt x="4359" y="1163"/>
                    </a:cubicBezTo>
                    <a:cubicBezTo>
                      <a:pt x="4359" y="1084"/>
                      <a:pt x="4346" y="1004"/>
                      <a:pt x="4333" y="938"/>
                    </a:cubicBezTo>
                    <a:cubicBezTo>
                      <a:pt x="4306" y="687"/>
                      <a:pt x="4280" y="436"/>
                      <a:pt x="4253" y="199"/>
                    </a:cubicBezTo>
                    <a:cubicBezTo>
                      <a:pt x="4253" y="133"/>
                      <a:pt x="4240" y="67"/>
                      <a:pt x="42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4" name="Google Shape;10394;p127"/>
              <p:cNvSpPr/>
              <p:nvPr/>
            </p:nvSpPr>
            <p:spPr>
              <a:xfrm>
                <a:off x="518100" y="2485675"/>
                <a:ext cx="51525" cy="54847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1939" extrusionOk="0">
                    <a:moveTo>
                      <a:pt x="102" y="0"/>
                    </a:moveTo>
                    <a:cubicBezTo>
                      <a:pt x="50" y="0"/>
                      <a:pt x="0" y="37"/>
                      <a:pt x="0" y="108"/>
                    </a:cubicBezTo>
                    <a:lnTo>
                      <a:pt x="1519" y="11558"/>
                    </a:lnTo>
                    <a:cubicBezTo>
                      <a:pt x="1479" y="11809"/>
                      <a:pt x="977" y="14860"/>
                      <a:pt x="1849" y="21846"/>
                    </a:cubicBezTo>
                    <a:cubicBezTo>
                      <a:pt x="1849" y="21899"/>
                      <a:pt x="1902" y="21938"/>
                      <a:pt x="1955" y="21938"/>
                    </a:cubicBezTo>
                    <a:lnTo>
                      <a:pt x="1968" y="21938"/>
                    </a:lnTo>
                    <a:cubicBezTo>
                      <a:pt x="2021" y="21938"/>
                      <a:pt x="2060" y="21886"/>
                      <a:pt x="2060" y="21820"/>
                    </a:cubicBezTo>
                    <a:cubicBezTo>
                      <a:pt x="1149" y="14582"/>
                      <a:pt x="1730" y="11611"/>
                      <a:pt x="1730" y="11585"/>
                    </a:cubicBezTo>
                    <a:cubicBezTo>
                      <a:pt x="1730" y="11571"/>
                      <a:pt x="1730" y="11558"/>
                      <a:pt x="1730" y="11545"/>
                    </a:cubicBezTo>
                    <a:lnTo>
                      <a:pt x="211" y="82"/>
                    </a:lnTo>
                    <a:cubicBezTo>
                      <a:pt x="193" y="27"/>
                      <a:pt x="147" y="0"/>
                      <a:pt x="1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5" name="Google Shape;10395;p127"/>
              <p:cNvSpPr/>
              <p:nvPr/>
            </p:nvSpPr>
            <p:spPr>
              <a:xfrm>
                <a:off x="563925" y="2390250"/>
                <a:ext cx="51600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2684" extrusionOk="0">
                    <a:moveTo>
                      <a:pt x="117" y="1"/>
                    </a:moveTo>
                    <a:cubicBezTo>
                      <a:pt x="60" y="1"/>
                      <a:pt x="1" y="46"/>
                      <a:pt x="16" y="122"/>
                    </a:cubicBezTo>
                    <a:cubicBezTo>
                      <a:pt x="16" y="175"/>
                      <a:pt x="227" y="1244"/>
                      <a:pt x="914" y="1997"/>
                    </a:cubicBezTo>
                    <a:cubicBezTo>
                      <a:pt x="1059" y="2155"/>
                      <a:pt x="1218" y="2288"/>
                      <a:pt x="1403" y="2406"/>
                    </a:cubicBezTo>
                    <a:cubicBezTo>
                      <a:pt x="1535" y="2499"/>
                      <a:pt x="1680" y="2565"/>
                      <a:pt x="1839" y="2618"/>
                    </a:cubicBezTo>
                    <a:cubicBezTo>
                      <a:pt x="1918" y="2644"/>
                      <a:pt x="1984" y="2671"/>
                      <a:pt x="2063" y="2684"/>
                    </a:cubicBezTo>
                    <a:cubicBezTo>
                      <a:pt x="2063" y="2605"/>
                      <a:pt x="2050" y="2538"/>
                      <a:pt x="2037" y="2459"/>
                    </a:cubicBezTo>
                    <a:lnTo>
                      <a:pt x="1931" y="2433"/>
                    </a:lnTo>
                    <a:cubicBezTo>
                      <a:pt x="1786" y="2380"/>
                      <a:pt x="1640" y="2314"/>
                      <a:pt x="1508" y="2235"/>
                    </a:cubicBezTo>
                    <a:cubicBezTo>
                      <a:pt x="1363" y="2142"/>
                      <a:pt x="1231" y="2023"/>
                      <a:pt x="1112" y="1905"/>
                    </a:cubicBezTo>
                    <a:cubicBezTo>
                      <a:pt x="425" y="1191"/>
                      <a:pt x="214" y="95"/>
                      <a:pt x="214" y="82"/>
                    </a:cubicBezTo>
                    <a:cubicBezTo>
                      <a:pt x="203" y="26"/>
                      <a:pt x="160" y="1"/>
                      <a:pt x="1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6" name="Google Shape;10396;p127"/>
              <p:cNvSpPr/>
              <p:nvPr/>
            </p:nvSpPr>
            <p:spPr>
              <a:xfrm>
                <a:off x="508525" y="2360275"/>
                <a:ext cx="12900" cy="1155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623" extrusionOk="0">
                    <a:moveTo>
                      <a:pt x="159" y="0"/>
                    </a:moveTo>
                    <a:lnTo>
                      <a:pt x="0" y="26"/>
                    </a:lnTo>
                    <a:cubicBezTo>
                      <a:pt x="0" y="145"/>
                      <a:pt x="27" y="277"/>
                      <a:pt x="40" y="449"/>
                    </a:cubicBezTo>
                    <a:cubicBezTo>
                      <a:pt x="40" y="502"/>
                      <a:pt x="53" y="555"/>
                      <a:pt x="53" y="608"/>
                    </a:cubicBezTo>
                    <a:cubicBezTo>
                      <a:pt x="106" y="1334"/>
                      <a:pt x="211" y="2364"/>
                      <a:pt x="277" y="3421"/>
                    </a:cubicBezTo>
                    <a:cubicBezTo>
                      <a:pt x="291" y="3473"/>
                      <a:pt x="291" y="3526"/>
                      <a:pt x="291" y="3579"/>
                    </a:cubicBezTo>
                    <a:cubicBezTo>
                      <a:pt x="304" y="3909"/>
                      <a:pt x="330" y="4226"/>
                      <a:pt x="344" y="4543"/>
                    </a:cubicBezTo>
                    <a:cubicBezTo>
                      <a:pt x="344" y="4583"/>
                      <a:pt x="383" y="4622"/>
                      <a:pt x="436" y="4622"/>
                    </a:cubicBezTo>
                    <a:cubicBezTo>
                      <a:pt x="476" y="4622"/>
                      <a:pt x="515" y="4583"/>
                      <a:pt x="515" y="4530"/>
                    </a:cubicBezTo>
                    <a:cubicBezTo>
                      <a:pt x="502" y="4213"/>
                      <a:pt x="476" y="3870"/>
                      <a:pt x="449" y="3553"/>
                    </a:cubicBezTo>
                    <a:cubicBezTo>
                      <a:pt x="436" y="3487"/>
                      <a:pt x="436" y="3434"/>
                      <a:pt x="436" y="3381"/>
                    </a:cubicBezTo>
                    <a:cubicBezTo>
                      <a:pt x="370" y="2338"/>
                      <a:pt x="277" y="1307"/>
                      <a:pt x="211" y="581"/>
                    </a:cubicBezTo>
                    <a:cubicBezTo>
                      <a:pt x="211" y="528"/>
                      <a:pt x="198" y="475"/>
                      <a:pt x="198" y="423"/>
                    </a:cubicBezTo>
                    <a:cubicBezTo>
                      <a:pt x="185" y="264"/>
                      <a:pt x="172" y="119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7" name="Google Shape;10397;p127"/>
              <p:cNvSpPr/>
              <p:nvPr/>
            </p:nvSpPr>
            <p:spPr>
              <a:xfrm>
                <a:off x="490700" y="2362575"/>
                <a:ext cx="38300" cy="87975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3519" extrusionOk="0">
                    <a:moveTo>
                      <a:pt x="172" y="0"/>
                    </a:moveTo>
                    <a:lnTo>
                      <a:pt x="0" y="27"/>
                    </a:lnTo>
                    <a:cubicBezTo>
                      <a:pt x="13" y="133"/>
                      <a:pt x="26" y="278"/>
                      <a:pt x="40" y="423"/>
                    </a:cubicBezTo>
                    <a:cubicBezTo>
                      <a:pt x="53" y="476"/>
                      <a:pt x="66" y="529"/>
                      <a:pt x="66" y="595"/>
                    </a:cubicBezTo>
                    <a:cubicBezTo>
                      <a:pt x="158" y="1546"/>
                      <a:pt x="291" y="2866"/>
                      <a:pt x="357" y="3196"/>
                    </a:cubicBezTo>
                    <a:cubicBezTo>
                      <a:pt x="370" y="3315"/>
                      <a:pt x="449" y="3421"/>
                      <a:pt x="555" y="3474"/>
                    </a:cubicBezTo>
                    <a:cubicBezTo>
                      <a:pt x="624" y="3504"/>
                      <a:pt x="693" y="3518"/>
                      <a:pt x="768" y="3518"/>
                    </a:cubicBezTo>
                    <a:cubicBezTo>
                      <a:pt x="793" y="3518"/>
                      <a:pt x="819" y="3517"/>
                      <a:pt x="845" y="3513"/>
                    </a:cubicBezTo>
                    <a:cubicBezTo>
                      <a:pt x="898" y="3513"/>
                      <a:pt x="951" y="3500"/>
                      <a:pt x="1004" y="3487"/>
                    </a:cubicBezTo>
                    <a:cubicBezTo>
                      <a:pt x="1057" y="3474"/>
                      <a:pt x="1123" y="3461"/>
                      <a:pt x="1175" y="3447"/>
                    </a:cubicBezTo>
                    <a:cubicBezTo>
                      <a:pt x="1281" y="3421"/>
                      <a:pt x="1373" y="3381"/>
                      <a:pt x="1479" y="3329"/>
                    </a:cubicBezTo>
                    <a:cubicBezTo>
                      <a:pt x="1519" y="3315"/>
                      <a:pt x="1532" y="3249"/>
                      <a:pt x="1506" y="3210"/>
                    </a:cubicBezTo>
                    <a:cubicBezTo>
                      <a:pt x="1486" y="3180"/>
                      <a:pt x="1451" y="3165"/>
                      <a:pt x="1418" y="3165"/>
                    </a:cubicBezTo>
                    <a:cubicBezTo>
                      <a:pt x="1407" y="3165"/>
                      <a:pt x="1397" y="3167"/>
                      <a:pt x="1387" y="3170"/>
                    </a:cubicBezTo>
                    <a:cubicBezTo>
                      <a:pt x="1307" y="3210"/>
                      <a:pt x="1228" y="3249"/>
                      <a:pt x="1149" y="3276"/>
                    </a:cubicBezTo>
                    <a:cubicBezTo>
                      <a:pt x="1109" y="3289"/>
                      <a:pt x="1043" y="3302"/>
                      <a:pt x="990" y="3315"/>
                    </a:cubicBezTo>
                    <a:cubicBezTo>
                      <a:pt x="931" y="3335"/>
                      <a:pt x="868" y="3345"/>
                      <a:pt x="806" y="3345"/>
                    </a:cubicBezTo>
                    <a:cubicBezTo>
                      <a:pt x="743" y="3345"/>
                      <a:pt x="680" y="3335"/>
                      <a:pt x="621" y="3315"/>
                    </a:cubicBezTo>
                    <a:cubicBezTo>
                      <a:pt x="568" y="3289"/>
                      <a:pt x="528" y="3236"/>
                      <a:pt x="515" y="3170"/>
                    </a:cubicBezTo>
                    <a:cubicBezTo>
                      <a:pt x="449" y="2853"/>
                      <a:pt x="317" y="1519"/>
                      <a:pt x="225" y="568"/>
                    </a:cubicBezTo>
                    <a:cubicBezTo>
                      <a:pt x="225" y="516"/>
                      <a:pt x="211" y="463"/>
                      <a:pt x="211" y="410"/>
                    </a:cubicBezTo>
                    <a:cubicBezTo>
                      <a:pt x="198" y="251"/>
                      <a:pt x="185" y="119"/>
                      <a:pt x="1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8" name="Google Shape;10398;p127"/>
              <p:cNvSpPr/>
              <p:nvPr/>
            </p:nvSpPr>
            <p:spPr>
              <a:xfrm>
                <a:off x="376125" y="2414250"/>
                <a:ext cx="128450" cy="63080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25232" extrusionOk="0">
                    <a:moveTo>
                      <a:pt x="525" y="0"/>
                    </a:moveTo>
                    <a:cubicBezTo>
                      <a:pt x="321" y="0"/>
                      <a:pt x="142" y="27"/>
                      <a:pt x="0" y="86"/>
                    </a:cubicBezTo>
                    <a:cubicBezTo>
                      <a:pt x="0" y="86"/>
                      <a:pt x="66" y="760"/>
                      <a:pt x="172" y="1803"/>
                    </a:cubicBezTo>
                    <a:lnTo>
                      <a:pt x="185" y="2001"/>
                    </a:lnTo>
                    <a:lnTo>
                      <a:pt x="212" y="2212"/>
                    </a:lnTo>
                    <a:cubicBezTo>
                      <a:pt x="463" y="4827"/>
                      <a:pt x="885" y="9159"/>
                      <a:pt x="1163" y="11246"/>
                    </a:cubicBezTo>
                    <a:cubicBezTo>
                      <a:pt x="1163" y="11246"/>
                      <a:pt x="1123" y="15168"/>
                      <a:pt x="1281" y="18205"/>
                    </a:cubicBezTo>
                    <a:cubicBezTo>
                      <a:pt x="1413" y="21005"/>
                      <a:pt x="2391" y="24386"/>
                      <a:pt x="2536" y="25231"/>
                    </a:cubicBezTo>
                    <a:lnTo>
                      <a:pt x="5124" y="25231"/>
                    </a:lnTo>
                    <a:lnTo>
                      <a:pt x="5138" y="24862"/>
                    </a:lnTo>
                    <a:lnTo>
                      <a:pt x="5098" y="1446"/>
                    </a:lnTo>
                    <a:cubicBezTo>
                      <a:pt x="4306" y="1090"/>
                      <a:pt x="3513" y="760"/>
                      <a:pt x="2694" y="482"/>
                    </a:cubicBezTo>
                    <a:lnTo>
                      <a:pt x="2483" y="403"/>
                    </a:lnTo>
                    <a:lnTo>
                      <a:pt x="2100" y="284"/>
                    </a:lnTo>
                    <a:lnTo>
                      <a:pt x="1889" y="231"/>
                    </a:lnTo>
                    <a:cubicBezTo>
                      <a:pt x="1388" y="93"/>
                      <a:pt x="911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9" name="Google Shape;10399;p127"/>
              <p:cNvSpPr/>
              <p:nvPr/>
            </p:nvSpPr>
            <p:spPr>
              <a:xfrm>
                <a:off x="395925" y="2475150"/>
                <a:ext cx="53175" cy="56692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2677" extrusionOk="0">
                    <a:moveTo>
                      <a:pt x="104" y="1"/>
                    </a:moveTo>
                    <a:cubicBezTo>
                      <a:pt x="52" y="1"/>
                      <a:pt x="1" y="37"/>
                      <a:pt x="1" y="107"/>
                    </a:cubicBezTo>
                    <a:cubicBezTo>
                      <a:pt x="1" y="173"/>
                      <a:pt x="476" y="6868"/>
                      <a:pt x="714" y="8836"/>
                    </a:cubicBezTo>
                    <a:cubicBezTo>
                      <a:pt x="714" y="9074"/>
                      <a:pt x="582" y="14753"/>
                      <a:pt x="886" y="16813"/>
                    </a:cubicBezTo>
                    <a:cubicBezTo>
                      <a:pt x="1189" y="18886"/>
                      <a:pt x="1902" y="22558"/>
                      <a:pt x="1916" y="22584"/>
                    </a:cubicBezTo>
                    <a:cubicBezTo>
                      <a:pt x="1916" y="22637"/>
                      <a:pt x="1969" y="22676"/>
                      <a:pt x="2021" y="22676"/>
                    </a:cubicBezTo>
                    <a:lnTo>
                      <a:pt x="2035" y="22676"/>
                    </a:lnTo>
                    <a:cubicBezTo>
                      <a:pt x="2101" y="22663"/>
                      <a:pt x="2127" y="22610"/>
                      <a:pt x="2127" y="22558"/>
                    </a:cubicBezTo>
                    <a:cubicBezTo>
                      <a:pt x="2127" y="22518"/>
                      <a:pt x="1401" y="18860"/>
                      <a:pt x="1097" y="16773"/>
                    </a:cubicBezTo>
                    <a:cubicBezTo>
                      <a:pt x="780" y="14700"/>
                      <a:pt x="925" y="8889"/>
                      <a:pt x="925" y="8836"/>
                    </a:cubicBezTo>
                    <a:lnTo>
                      <a:pt x="925" y="8823"/>
                    </a:lnTo>
                    <a:cubicBezTo>
                      <a:pt x="687" y="6868"/>
                      <a:pt x="212" y="159"/>
                      <a:pt x="212" y="93"/>
                    </a:cubicBezTo>
                    <a:cubicBezTo>
                      <a:pt x="199" y="31"/>
                      <a:pt x="151" y="1"/>
                      <a:pt x="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0" name="Google Shape;10400;p127"/>
              <p:cNvSpPr/>
              <p:nvPr/>
            </p:nvSpPr>
            <p:spPr>
              <a:xfrm>
                <a:off x="415400" y="3061525"/>
                <a:ext cx="98750" cy="86200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3448" extrusionOk="0">
                    <a:moveTo>
                      <a:pt x="2418" y="1"/>
                    </a:moveTo>
                    <a:cubicBezTo>
                      <a:pt x="1718" y="1"/>
                      <a:pt x="1599" y="133"/>
                      <a:pt x="1480" y="410"/>
                    </a:cubicBezTo>
                    <a:cubicBezTo>
                      <a:pt x="1467" y="436"/>
                      <a:pt x="1322" y="885"/>
                      <a:pt x="1308" y="912"/>
                    </a:cubicBezTo>
                    <a:cubicBezTo>
                      <a:pt x="1163" y="1176"/>
                      <a:pt x="1440" y="1057"/>
                      <a:pt x="701" y="1625"/>
                    </a:cubicBezTo>
                    <a:cubicBezTo>
                      <a:pt x="278" y="1982"/>
                      <a:pt x="14" y="2510"/>
                      <a:pt x="14" y="3078"/>
                    </a:cubicBezTo>
                    <a:cubicBezTo>
                      <a:pt x="1" y="3197"/>
                      <a:pt x="1" y="3329"/>
                      <a:pt x="14" y="3448"/>
                    </a:cubicBezTo>
                    <a:lnTo>
                      <a:pt x="3936" y="3448"/>
                    </a:lnTo>
                    <a:cubicBezTo>
                      <a:pt x="3936" y="3448"/>
                      <a:pt x="3950" y="3368"/>
                      <a:pt x="3950" y="3249"/>
                    </a:cubicBezTo>
                    <a:lnTo>
                      <a:pt x="3950" y="3065"/>
                    </a:lnTo>
                    <a:lnTo>
                      <a:pt x="3950" y="3025"/>
                    </a:lnTo>
                    <a:cubicBezTo>
                      <a:pt x="3950" y="2787"/>
                      <a:pt x="3936" y="2563"/>
                      <a:pt x="3910" y="2338"/>
                    </a:cubicBezTo>
                    <a:cubicBezTo>
                      <a:pt x="3870" y="2114"/>
                      <a:pt x="3818" y="1823"/>
                      <a:pt x="3765" y="1559"/>
                    </a:cubicBezTo>
                    <a:cubicBezTo>
                      <a:pt x="3738" y="1453"/>
                      <a:pt x="3712" y="1348"/>
                      <a:pt x="3686" y="1242"/>
                    </a:cubicBezTo>
                    <a:cubicBezTo>
                      <a:pt x="3646" y="1057"/>
                      <a:pt x="3593" y="872"/>
                      <a:pt x="3540" y="687"/>
                    </a:cubicBezTo>
                    <a:cubicBezTo>
                      <a:pt x="3435" y="450"/>
                      <a:pt x="3355" y="1"/>
                      <a:pt x="2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1" name="Google Shape;10401;p127"/>
              <p:cNvSpPr/>
              <p:nvPr/>
            </p:nvSpPr>
            <p:spPr>
              <a:xfrm>
                <a:off x="497950" y="3092575"/>
                <a:ext cx="162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2008" extrusionOk="0">
                    <a:moveTo>
                      <a:pt x="384" y="0"/>
                    </a:moveTo>
                    <a:cubicBezTo>
                      <a:pt x="370" y="40"/>
                      <a:pt x="1" y="832"/>
                      <a:pt x="238" y="1492"/>
                    </a:cubicBezTo>
                    <a:cubicBezTo>
                      <a:pt x="318" y="1704"/>
                      <a:pt x="463" y="1889"/>
                      <a:pt x="648" y="2007"/>
                    </a:cubicBezTo>
                    <a:lnTo>
                      <a:pt x="648" y="1823"/>
                    </a:lnTo>
                    <a:lnTo>
                      <a:pt x="648" y="1783"/>
                    </a:lnTo>
                    <a:cubicBezTo>
                      <a:pt x="542" y="1677"/>
                      <a:pt x="463" y="1558"/>
                      <a:pt x="410" y="1413"/>
                    </a:cubicBezTo>
                    <a:cubicBezTo>
                      <a:pt x="265" y="1030"/>
                      <a:pt x="370" y="581"/>
                      <a:pt x="450" y="317"/>
                    </a:cubicBezTo>
                    <a:cubicBezTo>
                      <a:pt x="436" y="211"/>
                      <a:pt x="410" y="106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2" name="Google Shape;10402;p127"/>
              <p:cNvSpPr/>
              <p:nvPr/>
            </p:nvSpPr>
            <p:spPr>
              <a:xfrm>
                <a:off x="415400" y="3138125"/>
                <a:ext cx="9875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384" extrusionOk="0">
                    <a:moveTo>
                      <a:pt x="3950" y="1"/>
                    </a:moveTo>
                    <a:lnTo>
                      <a:pt x="14" y="14"/>
                    </a:lnTo>
                    <a:cubicBezTo>
                      <a:pt x="1" y="133"/>
                      <a:pt x="1" y="265"/>
                      <a:pt x="14" y="384"/>
                    </a:cubicBezTo>
                    <a:lnTo>
                      <a:pt x="3923" y="384"/>
                    </a:lnTo>
                    <a:cubicBezTo>
                      <a:pt x="3923" y="384"/>
                      <a:pt x="3950" y="225"/>
                      <a:pt x="39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3" name="Google Shape;10403;p127"/>
              <p:cNvSpPr/>
              <p:nvPr/>
            </p:nvSpPr>
            <p:spPr>
              <a:xfrm>
                <a:off x="451725" y="3085125"/>
                <a:ext cx="310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85" extrusionOk="0">
                    <a:moveTo>
                      <a:pt x="565" y="0"/>
                    </a:moveTo>
                    <a:cubicBezTo>
                      <a:pt x="408" y="0"/>
                      <a:pt x="250" y="17"/>
                      <a:pt x="93" y="47"/>
                    </a:cubicBezTo>
                    <a:cubicBezTo>
                      <a:pt x="40" y="74"/>
                      <a:pt x="1" y="126"/>
                      <a:pt x="14" y="192"/>
                    </a:cubicBezTo>
                    <a:cubicBezTo>
                      <a:pt x="37" y="238"/>
                      <a:pt x="80" y="274"/>
                      <a:pt x="134" y="274"/>
                    </a:cubicBezTo>
                    <a:cubicBezTo>
                      <a:pt x="142" y="274"/>
                      <a:pt x="150" y="273"/>
                      <a:pt x="159" y="272"/>
                    </a:cubicBezTo>
                    <a:cubicBezTo>
                      <a:pt x="304" y="240"/>
                      <a:pt x="449" y="224"/>
                      <a:pt x="594" y="224"/>
                    </a:cubicBezTo>
                    <a:cubicBezTo>
                      <a:pt x="753" y="224"/>
                      <a:pt x="912" y="243"/>
                      <a:pt x="1070" y="285"/>
                    </a:cubicBezTo>
                    <a:lnTo>
                      <a:pt x="1097" y="285"/>
                    </a:lnTo>
                    <a:cubicBezTo>
                      <a:pt x="1216" y="285"/>
                      <a:pt x="1242" y="100"/>
                      <a:pt x="1123" y="74"/>
                    </a:cubicBezTo>
                    <a:cubicBezTo>
                      <a:pt x="937" y="23"/>
                      <a:pt x="751" y="0"/>
                      <a:pt x="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4" name="Google Shape;10404;p127"/>
              <p:cNvSpPr/>
              <p:nvPr/>
            </p:nvSpPr>
            <p:spPr>
              <a:xfrm>
                <a:off x="453375" y="3074400"/>
                <a:ext cx="310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92" extrusionOk="0">
                    <a:moveTo>
                      <a:pt x="559" y="0"/>
                    </a:moveTo>
                    <a:cubicBezTo>
                      <a:pt x="402" y="0"/>
                      <a:pt x="245" y="17"/>
                      <a:pt x="93" y="53"/>
                    </a:cubicBezTo>
                    <a:cubicBezTo>
                      <a:pt x="27" y="67"/>
                      <a:pt x="1" y="133"/>
                      <a:pt x="14" y="199"/>
                    </a:cubicBezTo>
                    <a:cubicBezTo>
                      <a:pt x="25" y="245"/>
                      <a:pt x="77" y="281"/>
                      <a:pt x="125" y="281"/>
                    </a:cubicBezTo>
                    <a:cubicBezTo>
                      <a:pt x="132" y="281"/>
                      <a:pt x="139" y="280"/>
                      <a:pt x="146" y="278"/>
                    </a:cubicBezTo>
                    <a:cubicBezTo>
                      <a:pt x="285" y="242"/>
                      <a:pt x="427" y="225"/>
                      <a:pt x="568" y="225"/>
                    </a:cubicBezTo>
                    <a:cubicBezTo>
                      <a:pt x="735" y="225"/>
                      <a:pt x="900" y="248"/>
                      <a:pt x="1057" y="291"/>
                    </a:cubicBezTo>
                    <a:lnTo>
                      <a:pt x="1084" y="291"/>
                    </a:lnTo>
                    <a:cubicBezTo>
                      <a:pt x="1216" y="291"/>
                      <a:pt x="1242" y="106"/>
                      <a:pt x="1110" y="67"/>
                    </a:cubicBezTo>
                    <a:cubicBezTo>
                      <a:pt x="931" y="24"/>
                      <a:pt x="745" y="0"/>
                      <a:pt x="5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5" name="Google Shape;10405;p127"/>
              <p:cNvSpPr/>
              <p:nvPr/>
            </p:nvSpPr>
            <p:spPr>
              <a:xfrm>
                <a:off x="446750" y="3093875"/>
                <a:ext cx="310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92" extrusionOk="0">
                    <a:moveTo>
                      <a:pt x="599" y="0"/>
                    </a:moveTo>
                    <a:cubicBezTo>
                      <a:pt x="442" y="0"/>
                      <a:pt x="285" y="17"/>
                      <a:pt x="134" y="54"/>
                    </a:cubicBezTo>
                    <a:cubicBezTo>
                      <a:pt x="1" y="90"/>
                      <a:pt x="34" y="270"/>
                      <a:pt x="151" y="270"/>
                    </a:cubicBezTo>
                    <a:cubicBezTo>
                      <a:pt x="162" y="270"/>
                      <a:pt x="174" y="268"/>
                      <a:pt x="186" y="265"/>
                    </a:cubicBezTo>
                    <a:cubicBezTo>
                      <a:pt x="318" y="236"/>
                      <a:pt x="449" y="223"/>
                      <a:pt x="580" y="223"/>
                    </a:cubicBezTo>
                    <a:cubicBezTo>
                      <a:pt x="753" y="223"/>
                      <a:pt x="925" y="246"/>
                      <a:pt x="1098" y="291"/>
                    </a:cubicBezTo>
                    <a:lnTo>
                      <a:pt x="1124" y="291"/>
                    </a:lnTo>
                    <a:cubicBezTo>
                      <a:pt x="1177" y="291"/>
                      <a:pt x="1217" y="252"/>
                      <a:pt x="1230" y="212"/>
                    </a:cubicBezTo>
                    <a:cubicBezTo>
                      <a:pt x="1243" y="146"/>
                      <a:pt x="1217" y="80"/>
                      <a:pt x="1151" y="67"/>
                    </a:cubicBezTo>
                    <a:cubicBezTo>
                      <a:pt x="972" y="24"/>
                      <a:pt x="785" y="0"/>
                      <a:pt x="5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6" name="Google Shape;10406;p127"/>
              <p:cNvSpPr/>
              <p:nvPr/>
            </p:nvSpPr>
            <p:spPr>
              <a:xfrm>
                <a:off x="442825" y="3104000"/>
                <a:ext cx="304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283" extrusionOk="0">
                    <a:moveTo>
                      <a:pt x="581" y="0"/>
                    </a:moveTo>
                    <a:cubicBezTo>
                      <a:pt x="416" y="0"/>
                      <a:pt x="251" y="20"/>
                      <a:pt x="93" y="58"/>
                    </a:cubicBezTo>
                    <a:cubicBezTo>
                      <a:pt x="26" y="71"/>
                      <a:pt x="0" y="137"/>
                      <a:pt x="13" y="190"/>
                    </a:cubicBezTo>
                    <a:cubicBezTo>
                      <a:pt x="24" y="245"/>
                      <a:pt x="72" y="273"/>
                      <a:pt x="118" y="273"/>
                    </a:cubicBezTo>
                    <a:cubicBezTo>
                      <a:pt x="127" y="273"/>
                      <a:pt x="137" y="272"/>
                      <a:pt x="145" y="269"/>
                    </a:cubicBezTo>
                    <a:cubicBezTo>
                      <a:pt x="290" y="238"/>
                      <a:pt x="438" y="221"/>
                      <a:pt x="585" y="221"/>
                    </a:cubicBezTo>
                    <a:cubicBezTo>
                      <a:pt x="746" y="221"/>
                      <a:pt x="905" y="241"/>
                      <a:pt x="1057" y="283"/>
                    </a:cubicBezTo>
                    <a:lnTo>
                      <a:pt x="1083" y="283"/>
                    </a:lnTo>
                    <a:cubicBezTo>
                      <a:pt x="1136" y="283"/>
                      <a:pt x="1175" y="256"/>
                      <a:pt x="1189" y="203"/>
                    </a:cubicBezTo>
                    <a:cubicBezTo>
                      <a:pt x="1215" y="151"/>
                      <a:pt x="1175" y="84"/>
                      <a:pt x="1109" y="71"/>
                    </a:cubicBezTo>
                    <a:cubicBezTo>
                      <a:pt x="938" y="23"/>
                      <a:pt x="759" y="0"/>
                      <a:pt x="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7" name="Google Shape;10407;p127"/>
              <p:cNvSpPr/>
              <p:nvPr/>
            </p:nvSpPr>
            <p:spPr>
              <a:xfrm>
                <a:off x="380750" y="2408575"/>
                <a:ext cx="6902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2466" extrusionOk="0">
                    <a:moveTo>
                      <a:pt x="2645" y="1"/>
                    </a:moveTo>
                    <a:cubicBezTo>
                      <a:pt x="2602" y="1"/>
                      <a:pt x="2559" y="34"/>
                      <a:pt x="2549" y="75"/>
                    </a:cubicBezTo>
                    <a:cubicBezTo>
                      <a:pt x="2470" y="260"/>
                      <a:pt x="2391" y="445"/>
                      <a:pt x="2298" y="630"/>
                    </a:cubicBezTo>
                    <a:cubicBezTo>
                      <a:pt x="2193" y="815"/>
                      <a:pt x="2087" y="1000"/>
                      <a:pt x="1968" y="1172"/>
                    </a:cubicBezTo>
                    <a:cubicBezTo>
                      <a:pt x="1677" y="1581"/>
                      <a:pt x="1294" y="1990"/>
                      <a:pt x="806" y="2162"/>
                    </a:cubicBezTo>
                    <a:cubicBezTo>
                      <a:pt x="641" y="2223"/>
                      <a:pt x="459" y="2255"/>
                      <a:pt x="279" y="2255"/>
                    </a:cubicBezTo>
                    <a:cubicBezTo>
                      <a:pt x="185" y="2255"/>
                      <a:pt x="91" y="2246"/>
                      <a:pt x="0" y="2228"/>
                    </a:cubicBezTo>
                    <a:lnTo>
                      <a:pt x="0" y="2228"/>
                    </a:lnTo>
                    <a:lnTo>
                      <a:pt x="27" y="2439"/>
                    </a:lnTo>
                    <a:cubicBezTo>
                      <a:pt x="123" y="2457"/>
                      <a:pt x="220" y="2466"/>
                      <a:pt x="317" y="2466"/>
                    </a:cubicBezTo>
                    <a:cubicBezTo>
                      <a:pt x="509" y="2466"/>
                      <a:pt x="700" y="2431"/>
                      <a:pt x="885" y="2360"/>
                    </a:cubicBezTo>
                    <a:cubicBezTo>
                      <a:pt x="1427" y="2162"/>
                      <a:pt x="1836" y="1726"/>
                      <a:pt x="2140" y="1290"/>
                    </a:cubicBezTo>
                    <a:cubicBezTo>
                      <a:pt x="2272" y="1106"/>
                      <a:pt x="2391" y="907"/>
                      <a:pt x="2496" y="696"/>
                    </a:cubicBezTo>
                    <a:cubicBezTo>
                      <a:pt x="2589" y="511"/>
                      <a:pt x="2668" y="326"/>
                      <a:pt x="2747" y="141"/>
                    </a:cubicBezTo>
                    <a:cubicBezTo>
                      <a:pt x="2760" y="89"/>
                      <a:pt x="2734" y="23"/>
                      <a:pt x="2681" y="9"/>
                    </a:cubicBezTo>
                    <a:cubicBezTo>
                      <a:pt x="2670" y="4"/>
                      <a:pt x="2657" y="1"/>
                      <a:pt x="26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8" name="Google Shape;10408;p127"/>
              <p:cNvSpPr/>
              <p:nvPr/>
            </p:nvSpPr>
            <p:spPr>
              <a:xfrm>
                <a:off x="371175" y="1960100"/>
                <a:ext cx="202750" cy="385975"/>
              </a:xfrm>
              <a:custGeom>
                <a:avLst/>
                <a:gdLst/>
                <a:ahLst/>
                <a:cxnLst/>
                <a:rect l="l" t="t" r="r" b="b"/>
                <a:pathLst>
                  <a:path w="8110" h="15439" extrusionOk="0">
                    <a:moveTo>
                      <a:pt x="3038" y="1"/>
                    </a:moveTo>
                    <a:cubicBezTo>
                      <a:pt x="2853" y="133"/>
                      <a:pt x="2655" y="265"/>
                      <a:pt x="2457" y="357"/>
                    </a:cubicBezTo>
                    <a:lnTo>
                      <a:pt x="2338" y="423"/>
                    </a:lnTo>
                    <a:cubicBezTo>
                      <a:pt x="2245" y="463"/>
                      <a:pt x="2153" y="516"/>
                      <a:pt x="2034" y="555"/>
                    </a:cubicBezTo>
                    <a:cubicBezTo>
                      <a:pt x="1638" y="701"/>
                      <a:pt x="1413" y="661"/>
                      <a:pt x="1281" y="1084"/>
                    </a:cubicBezTo>
                    <a:cubicBezTo>
                      <a:pt x="1162" y="1506"/>
                      <a:pt x="1044" y="1969"/>
                      <a:pt x="938" y="2418"/>
                    </a:cubicBezTo>
                    <a:cubicBezTo>
                      <a:pt x="727" y="3276"/>
                      <a:pt x="555" y="4161"/>
                      <a:pt x="410" y="5046"/>
                    </a:cubicBezTo>
                    <a:cubicBezTo>
                      <a:pt x="132" y="6789"/>
                      <a:pt x="0" y="8559"/>
                      <a:pt x="0" y="10328"/>
                    </a:cubicBezTo>
                    <a:cubicBezTo>
                      <a:pt x="0" y="11372"/>
                      <a:pt x="79" y="12507"/>
                      <a:pt x="740" y="13326"/>
                    </a:cubicBezTo>
                    <a:cubicBezTo>
                      <a:pt x="1400" y="14145"/>
                      <a:pt x="2430" y="14462"/>
                      <a:pt x="3421" y="14726"/>
                    </a:cubicBezTo>
                    <a:cubicBezTo>
                      <a:pt x="4160" y="14924"/>
                      <a:pt x="4913" y="15122"/>
                      <a:pt x="5666" y="15307"/>
                    </a:cubicBezTo>
                    <a:cubicBezTo>
                      <a:pt x="5958" y="15376"/>
                      <a:pt x="6281" y="15438"/>
                      <a:pt x="6589" y="15438"/>
                    </a:cubicBezTo>
                    <a:cubicBezTo>
                      <a:pt x="6935" y="15438"/>
                      <a:pt x="7263" y="15360"/>
                      <a:pt x="7515" y="15122"/>
                    </a:cubicBezTo>
                    <a:cubicBezTo>
                      <a:pt x="7845" y="14805"/>
                      <a:pt x="7871" y="14343"/>
                      <a:pt x="7858" y="13920"/>
                    </a:cubicBezTo>
                    <a:cubicBezTo>
                      <a:pt x="7845" y="13564"/>
                      <a:pt x="7871" y="13194"/>
                      <a:pt x="7898" y="12851"/>
                    </a:cubicBezTo>
                    <a:cubicBezTo>
                      <a:pt x="7964" y="11741"/>
                      <a:pt x="7819" y="10592"/>
                      <a:pt x="7805" y="9483"/>
                    </a:cubicBezTo>
                    <a:cubicBezTo>
                      <a:pt x="7792" y="7238"/>
                      <a:pt x="7871" y="4993"/>
                      <a:pt x="8056" y="2761"/>
                    </a:cubicBezTo>
                    <a:cubicBezTo>
                      <a:pt x="8109" y="2404"/>
                      <a:pt x="8096" y="2035"/>
                      <a:pt x="8017" y="1678"/>
                    </a:cubicBezTo>
                    <a:cubicBezTo>
                      <a:pt x="7832" y="1018"/>
                      <a:pt x="7277" y="991"/>
                      <a:pt x="6722" y="780"/>
                    </a:cubicBezTo>
                    <a:cubicBezTo>
                      <a:pt x="6670" y="767"/>
                      <a:pt x="6617" y="740"/>
                      <a:pt x="6577" y="714"/>
                    </a:cubicBezTo>
                    <a:lnTo>
                      <a:pt x="6471" y="674"/>
                    </a:lnTo>
                    <a:cubicBezTo>
                      <a:pt x="6141" y="529"/>
                      <a:pt x="5864" y="291"/>
                      <a:pt x="5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9" name="Google Shape;10409;p127"/>
              <p:cNvSpPr/>
              <p:nvPr/>
            </p:nvSpPr>
            <p:spPr>
              <a:xfrm>
                <a:off x="455700" y="2026800"/>
                <a:ext cx="68700" cy="3097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2389" extrusionOk="0">
                    <a:moveTo>
                      <a:pt x="1492" y="0"/>
                    </a:moveTo>
                    <a:lnTo>
                      <a:pt x="938" y="14"/>
                    </a:lnTo>
                    <a:lnTo>
                      <a:pt x="859" y="766"/>
                    </a:lnTo>
                    <a:lnTo>
                      <a:pt x="832" y="1083"/>
                    </a:lnTo>
                    <a:lnTo>
                      <a:pt x="753" y="1797"/>
                    </a:lnTo>
                    <a:lnTo>
                      <a:pt x="726" y="2114"/>
                    </a:lnTo>
                    <a:lnTo>
                      <a:pt x="660" y="2840"/>
                    </a:lnTo>
                    <a:lnTo>
                      <a:pt x="621" y="3157"/>
                    </a:lnTo>
                    <a:lnTo>
                      <a:pt x="555" y="3870"/>
                    </a:lnTo>
                    <a:lnTo>
                      <a:pt x="515" y="4200"/>
                    </a:lnTo>
                    <a:lnTo>
                      <a:pt x="449" y="4913"/>
                    </a:lnTo>
                    <a:lnTo>
                      <a:pt x="410" y="5230"/>
                    </a:lnTo>
                    <a:lnTo>
                      <a:pt x="343" y="5957"/>
                    </a:lnTo>
                    <a:lnTo>
                      <a:pt x="317" y="6274"/>
                    </a:lnTo>
                    <a:lnTo>
                      <a:pt x="238" y="6987"/>
                    </a:lnTo>
                    <a:lnTo>
                      <a:pt x="211" y="7304"/>
                    </a:lnTo>
                    <a:lnTo>
                      <a:pt x="132" y="8030"/>
                    </a:lnTo>
                    <a:lnTo>
                      <a:pt x="106" y="8347"/>
                    </a:lnTo>
                    <a:lnTo>
                      <a:pt x="27" y="9060"/>
                    </a:lnTo>
                    <a:lnTo>
                      <a:pt x="0" y="9377"/>
                    </a:lnTo>
                    <a:lnTo>
                      <a:pt x="0" y="9430"/>
                    </a:lnTo>
                    <a:lnTo>
                      <a:pt x="198" y="9826"/>
                    </a:lnTo>
                    <a:lnTo>
                      <a:pt x="304" y="10011"/>
                    </a:lnTo>
                    <a:lnTo>
                      <a:pt x="528" y="10434"/>
                    </a:lnTo>
                    <a:lnTo>
                      <a:pt x="621" y="10632"/>
                    </a:lnTo>
                    <a:lnTo>
                      <a:pt x="845" y="11054"/>
                    </a:lnTo>
                    <a:lnTo>
                      <a:pt x="938" y="11239"/>
                    </a:lnTo>
                    <a:lnTo>
                      <a:pt x="1162" y="11662"/>
                    </a:lnTo>
                    <a:lnTo>
                      <a:pt x="1255" y="11860"/>
                    </a:lnTo>
                    <a:lnTo>
                      <a:pt x="1532" y="12388"/>
                    </a:lnTo>
                    <a:lnTo>
                      <a:pt x="2100" y="11015"/>
                    </a:lnTo>
                    <a:lnTo>
                      <a:pt x="2298" y="10526"/>
                    </a:lnTo>
                    <a:lnTo>
                      <a:pt x="2747" y="9443"/>
                    </a:lnTo>
                    <a:lnTo>
                      <a:pt x="2747" y="9430"/>
                    </a:lnTo>
                    <a:lnTo>
                      <a:pt x="2721" y="9179"/>
                    </a:lnTo>
                    <a:lnTo>
                      <a:pt x="2641" y="8598"/>
                    </a:lnTo>
                    <a:lnTo>
                      <a:pt x="2602" y="8347"/>
                    </a:lnTo>
                    <a:lnTo>
                      <a:pt x="2523" y="7779"/>
                    </a:lnTo>
                    <a:lnTo>
                      <a:pt x="2496" y="7528"/>
                    </a:lnTo>
                    <a:lnTo>
                      <a:pt x="2417" y="6960"/>
                    </a:lnTo>
                    <a:lnTo>
                      <a:pt x="2390" y="6709"/>
                    </a:lnTo>
                    <a:lnTo>
                      <a:pt x="2311" y="6128"/>
                    </a:lnTo>
                    <a:lnTo>
                      <a:pt x="2272" y="5877"/>
                    </a:lnTo>
                    <a:lnTo>
                      <a:pt x="2192" y="5309"/>
                    </a:lnTo>
                    <a:lnTo>
                      <a:pt x="2166" y="5059"/>
                    </a:lnTo>
                    <a:lnTo>
                      <a:pt x="2087" y="4491"/>
                    </a:lnTo>
                    <a:lnTo>
                      <a:pt x="2047" y="4240"/>
                    </a:lnTo>
                    <a:lnTo>
                      <a:pt x="1981" y="3659"/>
                    </a:lnTo>
                    <a:lnTo>
                      <a:pt x="1941" y="3408"/>
                    </a:lnTo>
                    <a:lnTo>
                      <a:pt x="1862" y="2840"/>
                    </a:lnTo>
                    <a:lnTo>
                      <a:pt x="1836" y="2589"/>
                    </a:lnTo>
                    <a:lnTo>
                      <a:pt x="1757" y="2021"/>
                    </a:lnTo>
                    <a:lnTo>
                      <a:pt x="1717" y="1770"/>
                    </a:lnTo>
                    <a:lnTo>
                      <a:pt x="1651" y="1189"/>
                    </a:lnTo>
                    <a:lnTo>
                      <a:pt x="1611" y="938"/>
                    </a:lnTo>
                    <a:lnTo>
                      <a:pt x="1532" y="370"/>
                    </a:lnTo>
                    <a:lnTo>
                      <a:pt x="1506" y="119"/>
                    </a:lnTo>
                    <a:lnTo>
                      <a:pt x="14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0" name="Google Shape;10410;p127"/>
              <p:cNvSpPr/>
              <p:nvPr/>
            </p:nvSpPr>
            <p:spPr>
              <a:xfrm>
                <a:off x="342450" y="1973975"/>
                <a:ext cx="2737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0949" h="17499" extrusionOk="0">
                    <a:moveTo>
                      <a:pt x="3183" y="0"/>
                    </a:moveTo>
                    <a:cubicBezTo>
                      <a:pt x="2866" y="119"/>
                      <a:pt x="2536" y="199"/>
                      <a:pt x="2206" y="265"/>
                    </a:cubicBezTo>
                    <a:cubicBezTo>
                      <a:pt x="1030" y="449"/>
                      <a:pt x="357" y="1691"/>
                      <a:pt x="238" y="3711"/>
                    </a:cubicBezTo>
                    <a:cubicBezTo>
                      <a:pt x="172" y="4728"/>
                      <a:pt x="106" y="5692"/>
                      <a:pt x="66" y="6617"/>
                    </a:cubicBezTo>
                    <a:lnTo>
                      <a:pt x="66" y="6802"/>
                    </a:lnTo>
                    <a:cubicBezTo>
                      <a:pt x="0" y="7885"/>
                      <a:pt x="0" y="8981"/>
                      <a:pt x="66" y="10064"/>
                    </a:cubicBezTo>
                    <a:cubicBezTo>
                      <a:pt x="80" y="10288"/>
                      <a:pt x="106" y="10513"/>
                      <a:pt x="119" y="10724"/>
                    </a:cubicBezTo>
                    <a:cubicBezTo>
                      <a:pt x="238" y="11833"/>
                      <a:pt x="661" y="15558"/>
                      <a:pt x="1044" y="16601"/>
                    </a:cubicBezTo>
                    <a:cubicBezTo>
                      <a:pt x="2310" y="17193"/>
                      <a:pt x="3693" y="17498"/>
                      <a:pt x="5088" y="17498"/>
                    </a:cubicBezTo>
                    <a:cubicBezTo>
                      <a:pt x="5250" y="17498"/>
                      <a:pt x="5412" y="17494"/>
                      <a:pt x="5573" y="17486"/>
                    </a:cubicBezTo>
                    <a:lnTo>
                      <a:pt x="7158" y="17301"/>
                    </a:lnTo>
                    <a:cubicBezTo>
                      <a:pt x="8730" y="16997"/>
                      <a:pt x="10103" y="16363"/>
                      <a:pt x="10948" y="15558"/>
                    </a:cubicBezTo>
                    <a:cubicBezTo>
                      <a:pt x="10803" y="14990"/>
                      <a:pt x="10658" y="14263"/>
                      <a:pt x="10513" y="13497"/>
                    </a:cubicBezTo>
                    <a:cubicBezTo>
                      <a:pt x="10473" y="13313"/>
                      <a:pt x="10433" y="13128"/>
                      <a:pt x="10407" y="12943"/>
                    </a:cubicBezTo>
                    <a:cubicBezTo>
                      <a:pt x="10183" y="11781"/>
                      <a:pt x="9998" y="10618"/>
                      <a:pt x="9905" y="9945"/>
                    </a:cubicBezTo>
                    <a:cubicBezTo>
                      <a:pt x="9879" y="9720"/>
                      <a:pt x="9852" y="9496"/>
                      <a:pt x="9826" y="9285"/>
                    </a:cubicBezTo>
                    <a:cubicBezTo>
                      <a:pt x="9800" y="9073"/>
                      <a:pt x="9773" y="8875"/>
                      <a:pt x="9747" y="8677"/>
                    </a:cubicBezTo>
                    <a:cubicBezTo>
                      <a:pt x="9733" y="8439"/>
                      <a:pt x="9707" y="8228"/>
                      <a:pt x="9694" y="8017"/>
                    </a:cubicBezTo>
                    <a:cubicBezTo>
                      <a:pt x="9681" y="7805"/>
                      <a:pt x="9654" y="7555"/>
                      <a:pt x="9654" y="7343"/>
                    </a:cubicBezTo>
                    <a:cubicBezTo>
                      <a:pt x="9641" y="7119"/>
                      <a:pt x="9628" y="6894"/>
                      <a:pt x="9628" y="6670"/>
                    </a:cubicBezTo>
                    <a:cubicBezTo>
                      <a:pt x="9562" y="3751"/>
                      <a:pt x="10103" y="2298"/>
                      <a:pt x="9958" y="1598"/>
                    </a:cubicBezTo>
                    <a:cubicBezTo>
                      <a:pt x="9747" y="542"/>
                      <a:pt x="8769" y="555"/>
                      <a:pt x="7871" y="225"/>
                    </a:cubicBezTo>
                    <a:lnTo>
                      <a:pt x="7832" y="251"/>
                    </a:lnTo>
                    <a:lnTo>
                      <a:pt x="5904" y="8836"/>
                    </a:lnTo>
                    <a:lnTo>
                      <a:pt x="3236" y="14"/>
                    </a:lnTo>
                    <a:lnTo>
                      <a:pt x="31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1" name="Google Shape;10411;p127"/>
              <p:cNvSpPr/>
              <p:nvPr/>
            </p:nvSpPr>
            <p:spPr>
              <a:xfrm>
                <a:off x="547475" y="2282675"/>
                <a:ext cx="578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150" extrusionOk="0">
                    <a:moveTo>
                      <a:pt x="119" y="1"/>
                    </a:moveTo>
                    <a:lnTo>
                      <a:pt x="1" y="463"/>
                    </a:lnTo>
                    <a:cubicBezTo>
                      <a:pt x="753" y="740"/>
                      <a:pt x="1519" y="978"/>
                      <a:pt x="2312" y="1149"/>
                    </a:cubicBezTo>
                    <a:cubicBezTo>
                      <a:pt x="2272" y="965"/>
                      <a:pt x="2232" y="780"/>
                      <a:pt x="2206" y="595"/>
                    </a:cubicBezTo>
                    <a:cubicBezTo>
                      <a:pt x="1242" y="357"/>
                      <a:pt x="119" y="1"/>
                      <a:pt x="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2" name="Google Shape;10412;p127"/>
              <p:cNvSpPr/>
              <p:nvPr/>
            </p:nvSpPr>
            <p:spPr>
              <a:xfrm>
                <a:off x="363250" y="2294225"/>
                <a:ext cx="74625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929" extrusionOk="0">
                    <a:moveTo>
                      <a:pt x="2774" y="1"/>
                    </a:moveTo>
                    <a:cubicBezTo>
                      <a:pt x="2774" y="1"/>
                      <a:pt x="872" y="1136"/>
                      <a:pt x="0" y="1467"/>
                    </a:cubicBezTo>
                    <a:lnTo>
                      <a:pt x="264" y="1929"/>
                    </a:lnTo>
                    <a:cubicBezTo>
                      <a:pt x="264" y="1929"/>
                      <a:pt x="1915" y="1176"/>
                      <a:pt x="2985" y="410"/>
                    </a:cubicBezTo>
                    <a:lnTo>
                      <a:pt x="27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3" name="Google Shape;10413;p127"/>
              <p:cNvSpPr/>
              <p:nvPr/>
            </p:nvSpPr>
            <p:spPr>
              <a:xfrm>
                <a:off x="490025" y="1977975"/>
                <a:ext cx="77625" cy="216900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676" extrusionOk="0">
                    <a:moveTo>
                      <a:pt x="2328" y="0"/>
                    </a:moveTo>
                    <a:cubicBezTo>
                      <a:pt x="2192" y="0"/>
                      <a:pt x="2055" y="30"/>
                      <a:pt x="1929" y="91"/>
                    </a:cubicBezTo>
                    <a:lnTo>
                      <a:pt x="1" y="8676"/>
                    </a:lnTo>
                    <a:lnTo>
                      <a:pt x="1" y="8676"/>
                    </a:lnTo>
                    <a:lnTo>
                      <a:pt x="1599" y="7474"/>
                    </a:lnTo>
                    <a:lnTo>
                      <a:pt x="2338" y="4199"/>
                    </a:lnTo>
                    <a:lnTo>
                      <a:pt x="1678" y="3802"/>
                    </a:lnTo>
                    <a:lnTo>
                      <a:pt x="2668" y="3221"/>
                    </a:lnTo>
                    <a:lnTo>
                      <a:pt x="3104" y="422"/>
                    </a:lnTo>
                    <a:cubicBezTo>
                      <a:pt x="2931" y="148"/>
                      <a:pt x="2632" y="0"/>
                      <a:pt x="2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4" name="Google Shape;10414;p127"/>
              <p:cNvSpPr/>
              <p:nvPr/>
            </p:nvSpPr>
            <p:spPr>
              <a:xfrm>
                <a:off x="402525" y="1970175"/>
                <a:ext cx="8752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8988" extrusionOk="0">
                    <a:moveTo>
                      <a:pt x="681" y="0"/>
                    </a:moveTo>
                    <a:cubicBezTo>
                      <a:pt x="461" y="0"/>
                      <a:pt x="209" y="84"/>
                      <a:pt x="1" y="377"/>
                    </a:cubicBezTo>
                    <a:lnTo>
                      <a:pt x="608" y="3547"/>
                    </a:lnTo>
                    <a:lnTo>
                      <a:pt x="1599" y="4128"/>
                    </a:lnTo>
                    <a:lnTo>
                      <a:pt x="939" y="4524"/>
                    </a:lnTo>
                    <a:lnTo>
                      <a:pt x="1691" y="7799"/>
                    </a:lnTo>
                    <a:lnTo>
                      <a:pt x="3501" y="8988"/>
                    </a:lnTo>
                    <a:lnTo>
                      <a:pt x="1216" y="152"/>
                    </a:lnTo>
                    <a:cubicBezTo>
                      <a:pt x="1216" y="152"/>
                      <a:pt x="977" y="0"/>
                      <a:pt x="6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5" name="Google Shape;10415;p127"/>
              <p:cNvSpPr/>
              <p:nvPr/>
            </p:nvSpPr>
            <p:spPr>
              <a:xfrm>
                <a:off x="493325" y="2352475"/>
                <a:ext cx="104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93" extrusionOk="0">
                    <a:moveTo>
                      <a:pt x="205" y="1"/>
                    </a:moveTo>
                    <a:cubicBezTo>
                      <a:pt x="115" y="1"/>
                      <a:pt x="26" y="58"/>
                      <a:pt x="14" y="180"/>
                    </a:cubicBezTo>
                    <a:cubicBezTo>
                      <a:pt x="1" y="286"/>
                      <a:pt x="80" y="391"/>
                      <a:pt x="199" y="391"/>
                    </a:cubicBezTo>
                    <a:cubicBezTo>
                      <a:pt x="207" y="392"/>
                      <a:pt x="214" y="393"/>
                      <a:pt x="222" y="393"/>
                    </a:cubicBezTo>
                    <a:cubicBezTo>
                      <a:pt x="318" y="393"/>
                      <a:pt x="398" y="317"/>
                      <a:pt x="410" y="220"/>
                    </a:cubicBezTo>
                    <a:cubicBezTo>
                      <a:pt x="417" y="78"/>
                      <a:pt x="310" y="1"/>
                      <a:pt x="2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6" name="Google Shape;10416;p127"/>
              <p:cNvSpPr/>
              <p:nvPr/>
            </p:nvSpPr>
            <p:spPr>
              <a:xfrm>
                <a:off x="489575" y="2316000"/>
                <a:ext cx="1202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99" extrusionOk="0">
                    <a:moveTo>
                      <a:pt x="271" y="0"/>
                    </a:moveTo>
                    <a:cubicBezTo>
                      <a:pt x="30" y="0"/>
                      <a:pt x="1" y="372"/>
                      <a:pt x="256" y="398"/>
                    </a:cubicBezTo>
                    <a:cubicBezTo>
                      <a:pt x="263" y="398"/>
                      <a:pt x="270" y="399"/>
                      <a:pt x="277" y="399"/>
                    </a:cubicBezTo>
                    <a:cubicBezTo>
                      <a:pt x="375" y="399"/>
                      <a:pt x="468" y="312"/>
                      <a:pt x="468" y="213"/>
                    </a:cubicBezTo>
                    <a:cubicBezTo>
                      <a:pt x="481" y="107"/>
                      <a:pt x="402" y="15"/>
                      <a:pt x="296" y="1"/>
                    </a:cubicBezTo>
                    <a:cubicBezTo>
                      <a:pt x="287" y="1"/>
                      <a:pt x="279" y="0"/>
                      <a:pt x="2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7" name="Google Shape;10417;p127"/>
              <p:cNvSpPr/>
              <p:nvPr/>
            </p:nvSpPr>
            <p:spPr>
              <a:xfrm>
                <a:off x="487800" y="2279700"/>
                <a:ext cx="118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88" extrusionOk="0">
                    <a:moveTo>
                      <a:pt x="258" y="0"/>
                    </a:moveTo>
                    <a:cubicBezTo>
                      <a:pt x="96" y="0"/>
                      <a:pt x="1" y="190"/>
                      <a:pt x="116" y="318"/>
                    </a:cubicBezTo>
                    <a:cubicBezTo>
                      <a:pt x="154" y="366"/>
                      <a:pt x="209" y="388"/>
                      <a:pt x="263" y="388"/>
                    </a:cubicBezTo>
                    <a:cubicBezTo>
                      <a:pt x="357" y="388"/>
                      <a:pt x="451" y="321"/>
                      <a:pt x="459" y="212"/>
                    </a:cubicBezTo>
                    <a:cubicBezTo>
                      <a:pt x="473" y="106"/>
                      <a:pt x="393" y="1"/>
                      <a:pt x="274" y="1"/>
                    </a:cubicBezTo>
                    <a:cubicBezTo>
                      <a:pt x="269" y="0"/>
                      <a:pt x="264" y="0"/>
                      <a:pt x="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8" name="Google Shape;10418;p127"/>
              <p:cNvSpPr/>
              <p:nvPr/>
            </p:nvSpPr>
            <p:spPr>
              <a:xfrm>
                <a:off x="485825" y="2243050"/>
                <a:ext cx="11500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01" extrusionOk="0">
                    <a:moveTo>
                      <a:pt x="258" y="0"/>
                    </a:moveTo>
                    <a:cubicBezTo>
                      <a:pt x="96" y="0"/>
                      <a:pt x="0" y="190"/>
                      <a:pt x="103" y="331"/>
                    </a:cubicBezTo>
                    <a:cubicBezTo>
                      <a:pt x="145" y="378"/>
                      <a:pt x="200" y="400"/>
                      <a:pt x="254" y="400"/>
                    </a:cubicBezTo>
                    <a:cubicBezTo>
                      <a:pt x="349" y="400"/>
                      <a:pt x="442" y="331"/>
                      <a:pt x="459" y="212"/>
                    </a:cubicBezTo>
                    <a:cubicBezTo>
                      <a:pt x="459" y="106"/>
                      <a:pt x="380" y="14"/>
                      <a:pt x="274" y="1"/>
                    </a:cubicBezTo>
                    <a:cubicBezTo>
                      <a:pt x="269" y="0"/>
                      <a:pt x="263" y="0"/>
                      <a:pt x="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9" name="Google Shape;10419;p127"/>
              <p:cNvSpPr/>
              <p:nvPr/>
            </p:nvSpPr>
            <p:spPr>
              <a:xfrm>
                <a:off x="483850" y="2206725"/>
                <a:ext cx="114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88" extrusionOk="0">
                    <a:moveTo>
                      <a:pt x="258" y="0"/>
                    </a:moveTo>
                    <a:cubicBezTo>
                      <a:pt x="96" y="0"/>
                      <a:pt x="0" y="190"/>
                      <a:pt x="102" y="318"/>
                    </a:cubicBezTo>
                    <a:cubicBezTo>
                      <a:pt x="146" y="366"/>
                      <a:pt x="201" y="388"/>
                      <a:pt x="255" y="388"/>
                    </a:cubicBezTo>
                    <a:cubicBezTo>
                      <a:pt x="349" y="388"/>
                      <a:pt x="437" y="321"/>
                      <a:pt x="446" y="212"/>
                    </a:cubicBezTo>
                    <a:cubicBezTo>
                      <a:pt x="459" y="107"/>
                      <a:pt x="380" y="1"/>
                      <a:pt x="274" y="1"/>
                    </a:cubicBezTo>
                    <a:cubicBezTo>
                      <a:pt x="269" y="1"/>
                      <a:pt x="263" y="0"/>
                      <a:pt x="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0" name="Google Shape;10420;p127"/>
              <p:cNvSpPr/>
              <p:nvPr/>
            </p:nvSpPr>
            <p:spPr>
              <a:xfrm>
                <a:off x="580150" y="2085900"/>
                <a:ext cx="14575" cy="1701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6806" extrusionOk="0">
                    <a:moveTo>
                      <a:pt x="173" y="0"/>
                    </a:moveTo>
                    <a:cubicBezTo>
                      <a:pt x="120" y="0"/>
                      <a:pt x="80" y="40"/>
                      <a:pt x="80" y="80"/>
                    </a:cubicBezTo>
                    <a:lnTo>
                      <a:pt x="80" y="159"/>
                    </a:lnTo>
                    <a:cubicBezTo>
                      <a:pt x="41" y="898"/>
                      <a:pt x="14" y="1585"/>
                      <a:pt x="14" y="2232"/>
                    </a:cubicBezTo>
                    <a:cubicBezTo>
                      <a:pt x="14" y="2232"/>
                      <a:pt x="14" y="2246"/>
                      <a:pt x="14" y="2246"/>
                    </a:cubicBezTo>
                    <a:cubicBezTo>
                      <a:pt x="1" y="2998"/>
                      <a:pt x="41" y="3751"/>
                      <a:pt x="107" y="4504"/>
                    </a:cubicBezTo>
                    <a:cubicBezTo>
                      <a:pt x="146" y="4887"/>
                      <a:pt x="186" y="5270"/>
                      <a:pt x="252" y="5653"/>
                    </a:cubicBezTo>
                    <a:cubicBezTo>
                      <a:pt x="278" y="5851"/>
                      <a:pt x="305" y="6036"/>
                      <a:pt x="331" y="6221"/>
                    </a:cubicBezTo>
                    <a:cubicBezTo>
                      <a:pt x="358" y="6406"/>
                      <a:pt x="397" y="6590"/>
                      <a:pt x="450" y="6762"/>
                    </a:cubicBezTo>
                    <a:cubicBezTo>
                      <a:pt x="468" y="6792"/>
                      <a:pt x="496" y="6806"/>
                      <a:pt x="522" y="6806"/>
                    </a:cubicBezTo>
                    <a:cubicBezTo>
                      <a:pt x="554" y="6806"/>
                      <a:pt x="582" y="6785"/>
                      <a:pt x="582" y="6749"/>
                    </a:cubicBezTo>
                    <a:cubicBezTo>
                      <a:pt x="569" y="6551"/>
                      <a:pt x="542" y="6366"/>
                      <a:pt x="503" y="6194"/>
                    </a:cubicBezTo>
                    <a:cubicBezTo>
                      <a:pt x="463" y="5996"/>
                      <a:pt x="437" y="5811"/>
                      <a:pt x="410" y="5613"/>
                    </a:cubicBezTo>
                    <a:cubicBezTo>
                      <a:pt x="344" y="5257"/>
                      <a:pt x="305" y="4887"/>
                      <a:pt x="265" y="4517"/>
                    </a:cubicBezTo>
                    <a:cubicBezTo>
                      <a:pt x="186" y="3777"/>
                      <a:pt x="159" y="3038"/>
                      <a:pt x="146" y="2298"/>
                    </a:cubicBezTo>
                    <a:cubicBezTo>
                      <a:pt x="159" y="2285"/>
                      <a:pt x="173" y="2259"/>
                      <a:pt x="173" y="2232"/>
                    </a:cubicBezTo>
                    <a:cubicBezTo>
                      <a:pt x="173" y="1585"/>
                      <a:pt x="199" y="898"/>
                      <a:pt x="252" y="172"/>
                    </a:cubicBezTo>
                    <a:lnTo>
                      <a:pt x="252" y="93"/>
                    </a:lnTo>
                    <a:cubicBezTo>
                      <a:pt x="252" y="53"/>
                      <a:pt x="212" y="14"/>
                      <a:pt x="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1" name="Google Shape;10421;p127"/>
              <p:cNvSpPr/>
              <p:nvPr/>
            </p:nvSpPr>
            <p:spPr>
              <a:xfrm>
                <a:off x="447775" y="1907950"/>
                <a:ext cx="67375" cy="70025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2801" extrusionOk="0">
                    <a:moveTo>
                      <a:pt x="0" y="0"/>
                    </a:moveTo>
                    <a:lnTo>
                      <a:pt x="0" y="2351"/>
                    </a:lnTo>
                    <a:cubicBezTo>
                      <a:pt x="0" y="2351"/>
                      <a:pt x="651" y="2800"/>
                      <a:pt x="1450" y="2800"/>
                    </a:cubicBezTo>
                    <a:cubicBezTo>
                      <a:pt x="1773" y="2800"/>
                      <a:pt x="2119" y="2727"/>
                      <a:pt x="2457" y="2523"/>
                    </a:cubicBezTo>
                    <a:cubicBezTo>
                      <a:pt x="2536" y="2470"/>
                      <a:pt x="2615" y="2417"/>
                      <a:pt x="2694" y="2351"/>
                    </a:cubicBezTo>
                    <a:lnTo>
                      <a:pt x="2694" y="1677"/>
                    </a:lnTo>
                    <a:lnTo>
                      <a:pt x="2377" y="1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2" name="Google Shape;10422;p127"/>
              <p:cNvSpPr/>
              <p:nvPr/>
            </p:nvSpPr>
            <p:spPr>
              <a:xfrm>
                <a:off x="465600" y="1934675"/>
                <a:ext cx="49550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454" extrusionOk="0">
                    <a:moveTo>
                      <a:pt x="0" y="1"/>
                    </a:moveTo>
                    <a:cubicBezTo>
                      <a:pt x="0" y="1"/>
                      <a:pt x="740" y="1057"/>
                      <a:pt x="1744" y="1454"/>
                    </a:cubicBezTo>
                    <a:cubicBezTo>
                      <a:pt x="1823" y="1401"/>
                      <a:pt x="1902" y="1348"/>
                      <a:pt x="1981" y="1282"/>
                    </a:cubicBezTo>
                    <a:lnTo>
                      <a:pt x="1981" y="608"/>
                    </a:lnTo>
                    <a:lnTo>
                      <a:pt x="1651" y="39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08E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3" name="Google Shape;10423;p127"/>
              <p:cNvSpPr/>
              <p:nvPr/>
            </p:nvSpPr>
            <p:spPr>
              <a:xfrm>
                <a:off x="517425" y="1811525"/>
                <a:ext cx="42300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864" extrusionOk="0">
                    <a:moveTo>
                      <a:pt x="40" y="1"/>
                    </a:moveTo>
                    <a:cubicBezTo>
                      <a:pt x="1" y="448"/>
                      <a:pt x="1087" y="1863"/>
                      <a:pt x="1097" y="1863"/>
                    </a:cubicBezTo>
                    <a:cubicBezTo>
                      <a:pt x="1097" y="1863"/>
                      <a:pt x="1097" y="1863"/>
                      <a:pt x="1097" y="1863"/>
                    </a:cubicBezTo>
                    <a:cubicBezTo>
                      <a:pt x="1691" y="146"/>
                      <a:pt x="40" y="1"/>
                      <a:pt x="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4" name="Google Shape;10424;p127"/>
              <p:cNvSpPr/>
              <p:nvPr/>
            </p:nvSpPr>
            <p:spPr>
              <a:xfrm>
                <a:off x="439500" y="1807825"/>
                <a:ext cx="107000" cy="141750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5670" extrusionOk="0">
                    <a:moveTo>
                      <a:pt x="2223" y="1"/>
                    </a:moveTo>
                    <a:cubicBezTo>
                      <a:pt x="1959" y="1"/>
                      <a:pt x="1682" y="28"/>
                      <a:pt x="1401" y="83"/>
                    </a:cubicBezTo>
                    <a:cubicBezTo>
                      <a:pt x="1" y="347"/>
                      <a:pt x="186" y="1826"/>
                      <a:pt x="186" y="1826"/>
                    </a:cubicBezTo>
                    <a:lnTo>
                      <a:pt x="226" y="2645"/>
                    </a:lnTo>
                    <a:lnTo>
                      <a:pt x="318" y="4177"/>
                    </a:lnTo>
                    <a:lnTo>
                      <a:pt x="331" y="4481"/>
                    </a:lnTo>
                    <a:cubicBezTo>
                      <a:pt x="384" y="4533"/>
                      <a:pt x="1374" y="5669"/>
                      <a:pt x="2827" y="5669"/>
                    </a:cubicBezTo>
                    <a:cubicBezTo>
                      <a:pt x="4280" y="5669"/>
                      <a:pt x="4280" y="4269"/>
                      <a:pt x="4280" y="4269"/>
                    </a:cubicBezTo>
                    <a:lnTo>
                      <a:pt x="4267" y="3147"/>
                    </a:lnTo>
                    <a:lnTo>
                      <a:pt x="4254" y="2790"/>
                    </a:lnTo>
                    <a:lnTo>
                      <a:pt x="4201" y="1311"/>
                    </a:lnTo>
                    <a:cubicBezTo>
                      <a:pt x="4174" y="1034"/>
                      <a:pt x="4055" y="783"/>
                      <a:pt x="3871" y="571"/>
                    </a:cubicBezTo>
                    <a:cubicBezTo>
                      <a:pt x="3517" y="189"/>
                      <a:pt x="2914" y="1"/>
                      <a:pt x="2223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5" name="Google Shape;10425;p127"/>
              <p:cNvSpPr/>
              <p:nvPr/>
            </p:nvSpPr>
            <p:spPr>
              <a:xfrm>
                <a:off x="447425" y="1905625"/>
                <a:ext cx="1192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569" extrusionOk="0">
                    <a:moveTo>
                      <a:pt x="476" y="1"/>
                    </a:moveTo>
                    <a:lnTo>
                      <a:pt x="476" y="1"/>
                    </a:lnTo>
                    <a:cubicBezTo>
                      <a:pt x="344" y="133"/>
                      <a:pt x="173" y="225"/>
                      <a:pt x="1" y="265"/>
                    </a:cubicBezTo>
                    <a:lnTo>
                      <a:pt x="14" y="569"/>
                    </a:lnTo>
                    <a:cubicBezTo>
                      <a:pt x="278" y="437"/>
                      <a:pt x="476" y="14"/>
                      <a:pt x="476" y="1"/>
                    </a:cubicBezTo>
                    <a:close/>
                  </a:path>
                </a:pathLst>
              </a:custGeom>
              <a:solidFill>
                <a:srgbClr val="C08E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6" name="Google Shape;10426;p127"/>
              <p:cNvSpPr/>
              <p:nvPr/>
            </p:nvSpPr>
            <p:spPr>
              <a:xfrm>
                <a:off x="453050" y="1874925"/>
                <a:ext cx="9940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079" extrusionOk="0">
                    <a:moveTo>
                      <a:pt x="423" y="0"/>
                    </a:moveTo>
                    <a:lnTo>
                      <a:pt x="0" y="344"/>
                    </a:lnTo>
                    <a:cubicBezTo>
                      <a:pt x="14" y="912"/>
                      <a:pt x="106" y="1480"/>
                      <a:pt x="304" y="2021"/>
                    </a:cubicBezTo>
                    <a:cubicBezTo>
                      <a:pt x="539" y="2716"/>
                      <a:pt x="1375" y="3079"/>
                      <a:pt x="2182" y="3079"/>
                    </a:cubicBezTo>
                    <a:cubicBezTo>
                      <a:pt x="2418" y="3079"/>
                      <a:pt x="2651" y="3048"/>
                      <a:pt x="2866" y="2985"/>
                    </a:cubicBezTo>
                    <a:cubicBezTo>
                      <a:pt x="3830" y="2721"/>
                      <a:pt x="3976" y="859"/>
                      <a:pt x="3712" y="661"/>
                    </a:cubicBezTo>
                    <a:cubicBezTo>
                      <a:pt x="3571" y="565"/>
                      <a:pt x="3397" y="534"/>
                      <a:pt x="3229" y="534"/>
                    </a:cubicBezTo>
                    <a:cubicBezTo>
                      <a:pt x="2911" y="534"/>
                      <a:pt x="2615" y="648"/>
                      <a:pt x="2615" y="648"/>
                    </a:cubicBezTo>
                    <a:cubicBezTo>
                      <a:pt x="2426" y="556"/>
                      <a:pt x="2214" y="518"/>
                      <a:pt x="1998" y="518"/>
                    </a:cubicBezTo>
                    <a:cubicBezTo>
                      <a:pt x="1747" y="518"/>
                      <a:pt x="1489" y="569"/>
                      <a:pt x="1255" y="648"/>
                    </a:cubicBezTo>
                    <a:cubicBezTo>
                      <a:pt x="1220" y="658"/>
                      <a:pt x="1185" y="663"/>
                      <a:pt x="1151" y="663"/>
                    </a:cubicBezTo>
                    <a:cubicBezTo>
                      <a:pt x="749" y="663"/>
                      <a:pt x="423" y="0"/>
                      <a:pt x="4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7" name="Google Shape;10427;p127"/>
              <p:cNvSpPr/>
              <p:nvPr/>
            </p:nvSpPr>
            <p:spPr>
              <a:xfrm>
                <a:off x="474175" y="1877900"/>
                <a:ext cx="234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939" h="371" extrusionOk="0">
                    <a:moveTo>
                      <a:pt x="476" y="0"/>
                    </a:moveTo>
                    <a:cubicBezTo>
                      <a:pt x="212" y="0"/>
                      <a:pt x="1" y="80"/>
                      <a:pt x="1" y="185"/>
                    </a:cubicBezTo>
                    <a:cubicBezTo>
                      <a:pt x="1" y="278"/>
                      <a:pt x="212" y="370"/>
                      <a:pt x="476" y="370"/>
                    </a:cubicBezTo>
                    <a:cubicBezTo>
                      <a:pt x="727" y="370"/>
                      <a:pt x="938" y="278"/>
                      <a:pt x="938" y="185"/>
                    </a:cubicBezTo>
                    <a:cubicBezTo>
                      <a:pt x="938" y="80"/>
                      <a:pt x="727" y="0"/>
                      <a:pt x="476" y="0"/>
                    </a:cubicBezTo>
                    <a:close/>
                  </a:path>
                </a:pathLst>
              </a:custGeom>
              <a:solidFill>
                <a:srgbClr val="E8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8" name="Google Shape;10428;p127"/>
              <p:cNvSpPr/>
              <p:nvPr/>
            </p:nvSpPr>
            <p:spPr>
              <a:xfrm>
                <a:off x="530975" y="1877325"/>
                <a:ext cx="14875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80" extrusionOk="0">
                    <a:moveTo>
                      <a:pt x="524" y="0"/>
                    </a:moveTo>
                    <a:cubicBezTo>
                      <a:pt x="505" y="0"/>
                      <a:pt x="489" y="4"/>
                      <a:pt x="476" y="10"/>
                    </a:cubicBezTo>
                    <a:cubicBezTo>
                      <a:pt x="212" y="10"/>
                      <a:pt x="0" y="89"/>
                      <a:pt x="0" y="195"/>
                    </a:cubicBezTo>
                    <a:cubicBezTo>
                      <a:pt x="0" y="301"/>
                      <a:pt x="212" y="380"/>
                      <a:pt x="476" y="380"/>
                    </a:cubicBezTo>
                    <a:lnTo>
                      <a:pt x="595" y="380"/>
                    </a:lnTo>
                    <a:lnTo>
                      <a:pt x="581" y="10"/>
                    </a:lnTo>
                    <a:cubicBezTo>
                      <a:pt x="561" y="4"/>
                      <a:pt x="542" y="0"/>
                      <a:pt x="524" y="0"/>
                    </a:cubicBezTo>
                    <a:close/>
                  </a:path>
                </a:pathLst>
              </a:custGeom>
              <a:solidFill>
                <a:srgbClr val="E8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9" name="Google Shape;10429;p127"/>
              <p:cNvSpPr/>
              <p:nvPr/>
            </p:nvSpPr>
            <p:spPr>
              <a:xfrm>
                <a:off x="490350" y="1862050"/>
                <a:ext cx="6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503" extrusionOk="0">
                    <a:moveTo>
                      <a:pt x="133" y="0"/>
                    </a:moveTo>
                    <a:cubicBezTo>
                      <a:pt x="54" y="0"/>
                      <a:pt x="1" y="106"/>
                      <a:pt x="1" y="251"/>
                    </a:cubicBezTo>
                    <a:cubicBezTo>
                      <a:pt x="1" y="397"/>
                      <a:pt x="54" y="502"/>
                      <a:pt x="133" y="502"/>
                    </a:cubicBezTo>
                    <a:cubicBezTo>
                      <a:pt x="212" y="502"/>
                      <a:pt x="278" y="397"/>
                      <a:pt x="278" y="251"/>
                    </a:cubicBezTo>
                    <a:cubicBezTo>
                      <a:pt x="278" y="106"/>
                      <a:pt x="21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0" name="Google Shape;10430;p127"/>
              <p:cNvSpPr/>
              <p:nvPr/>
            </p:nvSpPr>
            <p:spPr>
              <a:xfrm>
                <a:off x="525025" y="1861725"/>
                <a:ext cx="6950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16" extrusionOk="0">
                    <a:moveTo>
                      <a:pt x="146" y="0"/>
                    </a:moveTo>
                    <a:cubicBezTo>
                      <a:pt x="67" y="0"/>
                      <a:pt x="0" y="119"/>
                      <a:pt x="0" y="264"/>
                    </a:cubicBezTo>
                    <a:cubicBezTo>
                      <a:pt x="0" y="396"/>
                      <a:pt x="67" y="515"/>
                      <a:pt x="146" y="515"/>
                    </a:cubicBezTo>
                    <a:cubicBezTo>
                      <a:pt x="225" y="515"/>
                      <a:pt x="278" y="396"/>
                      <a:pt x="278" y="264"/>
                    </a:cubicBezTo>
                    <a:cubicBezTo>
                      <a:pt x="278" y="119"/>
                      <a:pt x="212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1" name="Google Shape;10431;p127"/>
              <p:cNvSpPr/>
              <p:nvPr/>
            </p:nvSpPr>
            <p:spPr>
              <a:xfrm>
                <a:off x="510825" y="1852925"/>
                <a:ext cx="15225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318" extrusionOk="0">
                    <a:moveTo>
                      <a:pt x="78" y="1"/>
                    </a:moveTo>
                    <a:cubicBezTo>
                      <a:pt x="67" y="1"/>
                      <a:pt x="55" y="4"/>
                      <a:pt x="40" y="9"/>
                    </a:cubicBezTo>
                    <a:cubicBezTo>
                      <a:pt x="14" y="22"/>
                      <a:pt x="1" y="48"/>
                      <a:pt x="14" y="75"/>
                    </a:cubicBezTo>
                    <a:cubicBezTo>
                      <a:pt x="27" y="88"/>
                      <a:pt x="252" y="564"/>
                      <a:pt x="489" y="1039"/>
                    </a:cubicBezTo>
                    <a:cubicBezTo>
                      <a:pt x="397" y="1145"/>
                      <a:pt x="278" y="1211"/>
                      <a:pt x="133" y="1211"/>
                    </a:cubicBezTo>
                    <a:cubicBezTo>
                      <a:pt x="67" y="1211"/>
                      <a:pt x="67" y="1316"/>
                      <a:pt x="133" y="1316"/>
                    </a:cubicBezTo>
                    <a:cubicBezTo>
                      <a:pt x="145" y="1317"/>
                      <a:pt x="158" y="1318"/>
                      <a:pt x="170" y="1318"/>
                    </a:cubicBezTo>
                    <a:cubicBezTo>
                      <a:pt x="352" y="1318"/>
                      <a:pt x="508" y="1226"/>
                      <a:pt x="595" y="1065"/>
                    </a:cubicBezTo>
                    <a:cubicBezTo>
                      <a:pt x="608" y="1052"/>
                      <a:pt x="608" y="1039"/>
                      <a:pt x="595" y="1026"/>
                    </a:cubicBezTo>
                    <a:cubicBezTo>
                      <a:pt x="357" y="524"/>
                      <a:pt x="119" y="35"/>
                      <a:pt x="119" y="35"/>
                    </a:cubicBezTo>
                    <a:cubicBezTo>
                      <a:pt x="111" y="10"/>
                      <a:pt x="97" y="1"/>
                      <a:pt x="78" y="1"/>
                    </a:cubicBezTo>
                    <a:close/>
                  </a:path>
                </a:pathLst>
              </a:custGeom>
              <a:solidFill>
                <a:srgbClr val="E6B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2" name="Google Shape;10432;p127"/>
              <p:cNvSpPr/>
              <p:nvPr/>
            </p:nvSpPr>
            <p:spPr>
              <a:xfrm>
                <a:off x="479450" y="1840925"/>
                <a:ext cx="195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14" extrusionOk="0">
                    <a:moveTo>
                      <a:pt x="635" y="0"/>
                    </a:moveTo>
                    <a:cubicBezTo>
                      <a:pt x="173" y="27"/>
                      <a:pt x="41" y="304"/>
                      <a:pt x="14" y="449"/>
                    </a:cubicBezTo>
                    <a:cubicBezTo>
                      <a:pt x="1" y="502"/>
                      <a:pt x="14" y="568"/>
                      <a:pt x="67" y="595"/>
                    </a:cubicBezTo>
                    <a:lnTo>
                      <a:pt x="80" y="595"/>
                    </a:lnTo>
                    <a:cubicBezTo>
                      <a:pt x="97" y="607"/>
                      <a:pt x="118" y="613"/>
                      <a:pt x="140" y="613"/>
                    </a:cubicBezTo>
                    <a:cubicBezTo>
                      <a:pt x="186" y="613"/>
                      <a:pt x="234" y="587"/>
                      <a:pt x="252" y="542"/>
                    </a:cubicBezTo>
                    <a:cubicBezTo>
                      <a:pt x="331" y="383"/>
                      <a:pt x="490" y="278"/>
                      <a:pt x="675" y="251"/>
                    </a:cubicBezTo>
                    <a:cubicBezTo>
                      <a:pt x="741" y="238"/>
                      <a:pt x="780" y="159"/>
                      <a:pt x="767" y="93"/>
                    </a:cubicBezTo>
                    <a:cubicBezTo>
                      <a:pt x="754" y="40"/>
                      <a:pt x="701" y="0"/>
                      <a:pt x="6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3" name="Google Shape;10433;p127"/>
              <p:cNvSpPr/>
              <p:nvPr/>
            </p:nvSpPr>
            <p:spPr>
              <a:xfrm>
                <a:off x="521075" y="1840925"/>
                <a:ext cx="1982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608" extrusionOk="0">
                    <a:moveTo>
                      <a:pt x="145" y="0"/>
                    </a:moveTo>
                    <a:cubicBezTo>
                      <a:pt x="92" y="0"/>
                      <a:pt x="40" y="40"/>
                      <a:pt x="26" y="93"/>
                    </a:cubicBezTo>
                    <a:cubicBezTo>
                      <a:pt x="0" y="159"/>
                      <a:pt x="40" y="238"/>
                      <a:pt x="119" y="251"/>
                    </a:cubicBezTo>
                    <a:cubicBezTo>
                      <a:pt x="291" y="278"/>
                      <a:pt x="449" y="383"/>
                      <a:pt x="528" y="542"/>
                    </a:cubicBezTo>
                    <a:cubicBezTo>
                      <a:pt x="555" y="587"/>
                      <a:pt x="601" y="607"/>
                      <a:pt x="648" y="607"/>
                    </a:cubicBezTo>
                    <a:cubicBezTo>
                      <a:pt x="670" y="607"/>
                      <a:pt x="692" y="603"/>
                      <a:pt x="713" y="595"/>
                    </a:cubicBezTo>
                    <a:lnTo>
                      <a:pt x="726" y="595"/>
                    </a:lnTo>
                    <a:cubicBezTo>
                      <a:pt x="766" y="555"/>
                      <a:pt x="792" y="502"/>
                      <a:pt x="779" y="449"/>
                    </a:cubicBezTo>
                    <a:cubicBezTo>
                      <a:pt x="740" y="291"/>
                      <a:pt x="621" y="27"/>
                      <a:pt x="1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4" name="Google Shape;10434;p127"/>
              <p:cNvSpPr/>
              <p:nvPr/>
            </p:nvSpPr>
            <p:spPr>
              <a:xfrm>
                <a:off x="495650" y="1891800"/>
                <a:ext cx="3865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541" extrusionOk="0">
                    <a:moveTo>
                      <a:pt x="74" y="1"/>
                    </a:moveTo>
                    <a:cubicBezTo>
                      <a:pt x="33" y="1"/>
                      <a:pt x="1" y="56"/>
                      <a:pt x="40" y="105"/>
                    </a:cubicBezTo>
                    <a:cubicBezTo>
                      <a:pt x="40" y="105"/>
                      <a:pt x="462" y="540"/>
                      <a:pt x="977" y="540"/>
                    </a:cubicBezTo>
                    <a:cubicBezTo>
                      <a:pt x="1175" y="540"/>
                      <a:pt x="1360" y="474"/>
                      <a:pt x="1506" y="369"/>
                    </a:cubicBezTo>
                    <a:cubicBezTo>
                      <a:pt x="1532" y="356"/>
                      <a:pt x="1545" y="316"/>
                      <a:pt x="1519" y="290"/>
                    </a:cubicBezTo>
                    <a:cubicBezTo>
                      <a:pt x="1511" y="273"/>
                      <a:pt x="1492" y="262"/>
                      <a:pt x="1473" y="262"/>
                    </a:cubicBezTo>
                    <a:cubicBezTo>
                      <a:pt x="1462" y="262"/>
                      <a:pt x="1450" y="266"/>
                      <a:pt x="1440" y="276"/>
                    </a:cubicBezTo>
                    <a:cubicBezTo>
                      <a:pt x="1282" y="388"/>
                      <a:pt x="1123" y="430"/>
                      <a:pt x="972" y="430"/>
                    </a:cubicBezTo>
                    <a:cubicBezTo>
                      <a:pt x="516" y="430"/>
                      <a:pt x="139" y="45"/>
                      <a:pt x="119" y="25"/>
                    </a:cubicBezTo>
                    <a:cubicBezTo>
                      <a:pt x="105" y="8"/>
                      <a:pt x="89" y="1"/>
                      <a:pt x="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5" name="Google Shape;10435;p127"/>
              <p:cNvSpPr/>
              <p:nvPr/>
            </p:nvSpPr>
            <p:spPr>
              <a:xfrm>
                <a:off x="421250" y="1871400"/>
                <a:ext cx="31500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636" extrusionOk="0">
                    <a:moveTo>
                      <a:pt x="645" y="1"/>
                    </a:moveTo>
                    <a:cubicBezTo>
                      <a:pt x="522" y="1"/>
                      <a:pt x="396" y="59"/>
                      <a:pt x="282" y="221"/>
                    </a:cubicBezTo>
                    <a:cubicBezTo>
                      <a:pt x="0" y="649"/>
                      <a:pt x="421" y="1636"/>
                      <a:pt x="969" y="1636"/>
                    </a:cubicBezTo>
                    <a:cubicBezTo>
                      <a:pt x="1063" y="1636"/>
                      <a:pt x="1161" y="1607"/>
                      <a:pt x="1259" y="1541"/>
                    </a:cubicBezTo>
                    <a:lnTo>
                      <a:pt x="1259" y="392"/>
                    </a:lnTo>
                    <a:cubicBezTo>
                      <a:pt x="1259" y="392"/>
                      <a:pt x="964" y="1"/>
                      <a:pt x="645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6" name="Google Shape;10436;p127"/>
              <p:cNvSpPr/>
              <p:nvPr/>
            </p:nvSpPr>
            <p:spPr>
              <a:xfrm>
                <a:off x="434225" y="1881075"/>
                <a:ext cx="1820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44" extrusionOk="0">
                    <a:moveTo>
                      <a:pt x="64" y="0"/>
                    </a:moveTo>
                    <a:cubicBezTo>
                      <a:pt x="40" y="0"/>
                      <a:pt x="24" y="12"/>
                      <a:pt x="14" y="32"/>
                    </a:cubicBezTo>
                    <a:cubicBezTo>
                      <a:pt x="1" y="58"/>
                      <a:pt x="14" y="98"/>
                      <a:pt x="40" y="111"/>
                    </a:cubicBezTo>
                    <a:cubicBezTo>
                      <a:pt x="357" y="256"/>
                      <a:pt x="569" y="547"/>
                      <a:pt x="608" y="890"/>
                    </a:cubicBezTo>
                    <a:cubicBezTo>
                      <a:pt x="608" y="917"/>
                      <a:pt x="635" y="943"/>
                      <a:pt x="661" y="943"/>
                    </a:cubicBezTo>
                    <a:lnTo>
                      <a:pt x="674" y="943"/>
                    </a:lnTo>
                    <a:cubicBezTo>
                      <a:pt x="701" y="930"/>
                      <a:pt x="727" y="903"/>
                      <a:pt x="727" y="877"/>
                    </a:cubicBezTo>
                    <a:cubicBezTo>
                      <a:pt x="674" y="494"/>
                      <a:pt x="437" y="164"/>
                      <a:pt x="93" y="5"/>
                    </a:cubicBezTo>
                    <a:cubicBezTo>
                      <a:pt x="83" y="2"/>
                      <a:pt x="73" y="0"/>
                      <a:pt x="64" y="0"/>
                    </a:cubicBezTo>
                    <a:close/>
                  </a:path>
                </a:pathLst>
              </a:custGeom>
              <a:solidFill>
                <a:srgbClr val="E8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7" name="Google Shape;10437;p127"/>
              <p:cNvSpPr/>
              <p:nvPr/>
            </p:nvSpPr>
            <p:spPr>
              <a:xfrm>
                <a:off x="435550" y="1889775"/>
                <a:ext cx="1190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39" extrusionOk="0">
                    <a:moveTo>
                      <a:pt x="436" y="1"/>
                    </a:moveTo>
                    <a:cubicBezTo>
                      <a:pt x="278" y="1"/>
                      <a:pt x="133" y="40"/>
                      <a:pt x="27" y="146"/>
                    </a:cubicBezTo>
                    <a:cubicBezTo>
                      <a:pt x="1" y="159"/>
                      <a:pt x="1" y="199"/>
                      <a:pt x="27" y="225"/>
                    </a:cubicBezTo>
                    <a:cubicBezTo>
                      <a:pt x="40" y="239"/>
                      <a:pt x="53" y="239"/>
                      <a:pt x="67" y="239"/>
                    </a:cubicBezTo>
                    <a:lnTo>
                      <a:pt x="106" y="239"/>
                    </a:lnTo>
                    <a:cubicBezTo>
                      <a:pt x="141" y="203"/>
                      <a:pt x="271" y="115"/>
                      <a:pt x="364" y="115"/>
                    </a:cubicBezTo>
                    <a:cubicBezTo>
                      <a:pt x="376" y="115"/>
                      <a:pt x="387" y="117"/>
                      <a:pt x="397" y="120"/>
                    </a:cubicBezTo>
                    <a:cubicBezTo>
                      <a:pt x="436" y="120"/>
                      <a:pt x="463" y="106"/>
                      <a:pt x="476" y="80"/>
                    </a:cubicBezTo>
                    <a:cubicBezTo>
                      <a:pt x="476" y="40"/>
                      <a:pt x="463" y="14"/>
                      <a:pt x="436" y="1"/>
                    </a:cubicBezTo>
                    <a:close/>
                  </a:path>
                </a:pathLst>
              </a:custGeom>
              <a:solidFill>
                <a:srgbClr val="E8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8" name="Google Shape;10438;p127"/>
              <p:cNvSpPr/>
              <p:nvPr/>
            </p:nvSpPr>
            <p:spPr>
              <a:xfrm>
                <a:off x="439500" y="1802375"/>
                <a:ext cx="100625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3339" extrusionOk="0">
                    <a:moveTo>
                      <a:pt x="2044" y="1"/>
                    </a:moveTo>
                    <a:cubicBezTo>
                      <a:pt x="1825" y="1"/>
                      <a:pt x="1605" y="22"/>
                      <a:pt x="1388" y="63"/>
                    </a:cubicBezTo>
                    <a:cubicBezTo>
                      <a:pt x="1" y="327"/>
                      <a:pt x="1" y="1938"/>
                      <a:pt x="1" y="1938"/>
                    </a:cubicBezTo>
                    <a:lnTo>
                      <a:pt x="41" y="2770"/>
                    </a:lnTo>
                    <a:cubicBezTo>
                      <a:pt x="344" y="2942"/>
                      <a:pt x="516" y="3074"/>
                      <a:pt x="595" y="3285"/>
                    </a:cubicBezTo>
                    <a:lnTo>
                      <a:pt x="965" y="3338"/>
                    </a:lnTo>
                    <a:cubicBezTo>
                      <a:pt x="991" y="2995"/>
                      <a:pt x="965" y="2638"/>
                      <a:pt x="886" y="2295"/>
                    </a:cubicBezTo>
                    <a:cubicBezTo>
                      <a:pt x="767" y="1846"/>
                      <a:pt x="1348" y="1793"/>
                      <a:pt x="1176" y="1199"/>
                    </a:cubicBezTo>
                    <a:cubicBezTo>
                      <a:pt x="1150" y="1133"/>
                      <a:pt x="1493" y="988"/>
                      <a:pt x="1533" y="974"/>
                    </a:cubicBezTo>
                    <a:cubicBezTo>
                      <a:pt x="1625" y="922"/>
                      <a:pt x="1731" y="908"/>
                      <a:pt x="1837" y="908"/>
                    </a:cubicBezTo>
                    <a:cubicBezTo>
                      <a:pt x="1943" y="930"/>
                      <a:pt x="2015" y="1002"/>
                      <a:pt x="2122" y="1002"/>
                    </a:cubicBezTo>
                    <a:cubicBezTo>
                      <a:pt x="2148" y="1002"/>
                      <a:pt x="2176" y="998"/>
                      <a:pt x="2206" y="988"/>
                    </a:cubicBezTo>
                    <a:cubicBezTo>
                      <a:pt x="2365" y="935"/>
                      <a:pt x="2457" y="789"/>
                      <a:pt x="2444" y="618"/>
                    </a:cubicBezTo>
                    <a:lnTo>
                      <a:pt x="2444" y="618"/>
                    </a:lnTo>
                    <a:cubicBezTo>
                      <a:pt x="2550" y="737"/>
                      <a:pt x="2656" y="829"/>
                      <a:pt x="2774" y="922"/>
                    </a:cubicBezTo>
                    <a:cubicBezTo>
                      <a:pt x="2859" y="972"/>
                      <a:pt x="2955" y="996"/>
                      <a:pt x="3050" y="996"/>
                    </a:cubicBezTo>
                    <a:cubicBezTo>
                      <a:pt x="3104" y="996"/>
                      <a:pt x="3158" y="989"/>
                      <a:pt x="3210" y="974"/>
                    </a:cubicBezTo>
                    <a:cubicBezTo>
                      <a:pt x="3355" y="922"/>
                      <a:pt x="3448" y="776"/>
                      <a:pt x="3421" y="631"/>
                    </a:cubicBezTo>
                    <a:lnTo>
                      <a:pt x="3421" y="631"/>
                    </a:lnTo>
                    <a:cubicBezTo>
                      <a:pt x="3567" y="789"/>
                      <a:pt x="3765" y="895"/>
                      <a:pt x="3976" y="922"/>
                    </a:cubicBezTo>
                    <a:cubicBezTo>
                      <a:pt x="3978" y="922"/>
                      <a:pt x="3980" y="922"/>
                      <a:pt x="3982" y="922"/>
                    </a:cubicBezTo>
                    <a:cubicBezTo>
                      <a:pt x="4025" y="922"/>
                      <a:pt x="3975" y="773"/>
                      <a:pt x="3950" y="697"/>
                    </a:cubicBezTo>
                    <a:cubicBezTo>
                      <a:pt x="3937" y="684"/>
                      <a:pt x="3937" y="671"/>
                      <a:pt x="3937" y="657"/>
                    </a:cubicBezTo>
                    <a:cubicBezTo>
                      <a:pt x="3857" y="578"/>
                      <a:pt x="3778" y="512"/>
                      <a:pt x="3686" y="459"/>
                    </a:cubicBezTo>
                    <a:cubicBezTo>
                      <a:pt x="3488" y="327"/>
                      <a:pt x="3276" y="222"/>
                      <a:pt x="3052" y="156"/>
                    </a:cubicBezTo>
                    <a:cubicBezTo>
                      <a:pt x="2723" y="51"/>
                      <a:pt x="2384" y="1"/>
                      <a:pt x="20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9" name="Google Shape;10439;p127"/>
              <p:cNvSpPr/>
              <p:nvPr/>
            </p:nvSpPr>
            <p:spPr>
              <a:xfrm>
                <a:off x="432900" y="1948550"/>
                <a:ext cx="53200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695" extrusionOk="0">
                    <a:moveTo>
                      <a:pt x="595" y="1"/>
                    </a:moveTo>
                    <a:cubicBezTo>
                      <a:pt x="595" y="1"/>
                      <a:pt x="212" y="133"/>
                      <a:pt x="1" y="1017"/>
                    </a:cubicBezTo>
                    <a:cubicBezTo>
                      <a:pt x="265" y="1823"/>
                      <a:pt x="1044" y="2497"/>
                      <a:pt x="2127" y="2695"/>
                    </a:cubicBezTo>
                    <a:lnTo>
                      <a:pt x="2127" y="1110"/>
                    </a:lnTo>
                    <a:cubicBezTo>
                      <a:pt x="1506" y="925"/>
                      <a:pt x="965" y="542"/>
                      <a:pt x="5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0" name="Google Shape;10440;p127"/>
              <p:cNvSpPr/>
              <p:nvPr/>
            </p:nvSpPr>
            <p:spPr>
              <a:xfrm>
                <a:off x="485725" y="1954175"/>
                <a:ext cx="52525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470" extrusionOk="0">
                    <a:moveTo>
                      <a:pt x="1176" y="0"/>
                    </a:moveTo>
                    <a:cubicBezTo>
                      <a:pt x="622" y="872"/>
                      <a:pt x="1" y="885"/>
                      <a:pt x="1" y="885"/>
                    </a:cubicBezTo>
                    <a:lnTo>
                      <a:pt x="1" y="2470"/>
                    </a:lnTo>
                    <a:cubicBezTo>
                      <a:pt x="1031" y="2206"/>
                      <a:pt x="1401" y="1889"/>
                      <a:pt x="2101" y="1043"/>
                    </a:cubicBezTo>
                    <a:cubicBezTo>
                      <a:pt x="1823" y="159"/>
                      <a:pt x="1176" y="0"/>
                      <a:pt x="11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1" name="Google Shape;10441;p127"/>
              <p:cNvSpPr/>
              <p:nvPr/>
            </p:nvSpPr>
            <p:spPr>
              <a:xfrm>
                <a:off x="467575" y="1987500"/>
                <a:ext cx="36025" cy="4990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996" extrusionOk="0">
                    <a:moveTo>
                      <a:pt x="727" y="1"/>
                    </a:moveTo>
                    <a:lnTo>
                      <a:pt x="1" y="912"/>
                    </a:lnTo>
                    <a:lnTo>
                      <a:pt x="740" y="1995"/>
                    </a:lnTo>
                    <a:lnTo>
                      <a:pt x="1440" y="899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2" name="Google Shape;10442;p127"/>
              <p:cNvSpPr/>
              <p:nvPr/>
            </p:nvSpPr>
            <p:spPr>
              <a:xfrm>
                <a:off x="445750" y="1985200"/>
                <a:ext cx="79625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114" extrusionOk="0">
                    <a:moveTo>
                      <a:pt x="1600" y="0"/>
                    </a:moveTo>
                    <a:cubicBezTo>
                      <a:pt x="1573" y="0"/>
                      <a:pt x="1547" y="14"/>
                      <a:pt x="1534" y="27"/>
                    </a:cubicBezTo>
                    <a:lnTo>
                      <a:pt x="68" y="1717"/>
                    </a:lnTo>
                    <a:cubicBezTo>
                      <a:pt x="0" y="1776"/>
                      <a:pt x="60" y="1862"/>
                      <a:pt x="129" y="1862"/>
                    </a:cubicBezTo>
                    <a:cubicBezTo>
                      <a:pt x="153" y="1862"/>
                      <a:pt x="179" y="1851"/>
                      <a:pt x="200" y="1823"/>
                    </a:cubicBezTo>
                    <a:lnTo>
                      <a:pt x="1600" y="225"/>
                    </a:lnTo>
                    <a:lnTo>
                      <a:pt x="3013" y="2074"/>
                    </a:lnTo>
                    <a:cubicBezTo>
                      <a:pt x="3039" y="2100"/>
                      <a:pt x="3066" y="2114"/>
                      <a:pt x="3092" y="2114"/>
                    </a:cubicBezTo>
                    <a:cubicBezTo>
                      <a:pt x="3105" y="2114"/>
                      <a:pt x="3119" y="2100"/>
                      <a:pt x="3132" y="2100"/>
                    </a:cubicBezTo>
                    <a:cubicBezTo>
                      <a:pt x="3171" y="2074"/>
                      <a:pt x="3185" y="2021"/>
                      <a:pt x="3145" y="1981"/>
                    </a:cubicBezTo>
                    <a:lnTo>
                      <a:pt x="1666" y="40"/>
                    </a:lnTo>
                    <a:cubicBezTo>
                      <a:pt x="1653" y="14"/>
                      <a:pt x="1626" y="0"/>
                      <a:pt x="16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3" name="Google Shape;10443;p127"/>
              <p:cNvSpPr/>
              <p:nvPr/>
            </p:nvSpPr>
            <p:spPr>
              <a:xfrm>
                <a:off x="483750" y="1975950"/>
                <a:ext cx="40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43" extrusionOk="0">
                    <a:moveTo>
                      <a:pt x="80" y="1"/>
                    </a:moveTo>
                    <a:cubicBezTo>
                      <a:pt x="27" y="1"/>
                      <a:pt x="1" y="40"/>
                      <a:pt x="1" y="93"/>
                    </a:cubicBezTo>
                    <a:lnTo>
                      <a:pt x="1" y="463"/>
                    </a:lnTo>
                    <a:cubicBezTo>
                      <a:pt x="1" y="503"/>
                      <a:pt x="27" y="542"/>
                      <a:pt x="80" y="542"/>
                    </a:cubicBezTo>
                    <a:cubicBezTo>
                      <a:pt x="133" y="542"/>
                      <a:pt x="159" y="503"/>
                      <a:pt x="159" y="463"/>
                    </a:cubicBezTo>
                    <a:lnTo>
                      <a:pt x="159" y="93"/>
                    </a:lnTo>
                    <a:cubicBezTo>
                      <a:pt x="159" y="40"/>
                      <a:pt x="120" y="1"/>
                      <a:pt x="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4" name="Google Shape;10444;p127"/>
              <p:cNvSpPr/>
              <p:nvPr/>
            </p:nvSpPr>
            <p:spPr>
              <a:xfrm>
                <a:off x="349700" y="2378525"/>
                <a:ext cx="101075" cy="86750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3470" extrusionOk="0">
                    <a:moveTo>
                      <a:pt x="1217" y="1"/>
                    </a:moveTo>
                    <a:cubicBezTo>
                      <a:pt x="1194" y="1"/>
                      <a:pt x="1171" y="4"/>
                      <a:pt x="1150" y="10"/>
                    </a:cubicBezTo>
                    <a:cubicBezTo>
                      <a:pt x="555" y="168"/>
                      <a:pt x="1" y="908"/>
                      <a:pt x="106" y="1198"/>
                    </a:cubicBezTo>
                    <a:cubicBezTo>
                      <a:pt x="265" y="1647"/>
                      <a:pt x="806" y="2453"/>
                      <a:pt x="965" y="2757"/>
                    </a:cubicBezTo>
                    <a:cubicBezTo>
                      <a:pt x="1071" y="2994"/>
                      <a:pt x="1189" y="3219"/>
                      <a:pt x="1335" y="3443"/>
                    </a:cubicBezTo>
                    <a:cubicBezTo>
                      <a:pt x="1431" y="3461"/>
                      <a:pt x="1524" y="3470"/>
                      <a:pt x="1615" y="3470"/>
                    </a:cubicBezTo>
                    <a:cubicBezTo>
                      <a:pt x="2387" y="3470"/>
                      <a:pt x="2976" y="2850"/>
                      <a:pt x="3342" y="2189"/>
                    </a:cubicBezTo>
                    <a:cubicBezTo>
                      <a:pt x="2959" y="1819"/>
                      <a:pt x="2735" y="1621"/>
                      <a:pt x="2735" y="1621"/>
                    </a:cubicBezTo>
                    <a:lnTo>
                      <a:pt x="2735" y="1621"/>
                    </a:lnTo>
                    <a:cubicBezTo>
                      <a:pt x="2867" y="1647"/>
                      <a:pt x="2985" y="1713"/>
                      <a:pt x="3091" y="1792"/>
                    </a:cubicBezTo>
                    <a:lnTo>
                      <a:pt x="3250" y="1938"/>
                    </a:lnTo>
                    <a:cubicBezTo>
                      <a:pt x="3523" y="2184"/>
                      <a:pt x="3707" y="2266"/>
                      <a:pt x="3828" y="2266"/>
                    </a:cubicBezTo>
                    <a:cubicBezTo>
                      <a:pt x="3888" y="2266"/>
                      <a:pt x="3932" y="2246"/>
                      <a:pt x="3963" y="2215"/>
                    </a:cubicBezTo>
                    <a:cubicBezTo>
                      <a:pt x="4042" y="2136"/>
                      <a:pt x="4042" y="2017"/>
                      <a:pt x="3963" y="1951"/>
                    </a:cubicBezTo>
                    <a:cubicBezTo>
                      <a:pt x="3659" y="1608"/>
                      <a:pt x="2985" y="842"/>
                      <a:pt x="2853" y="723"/>
                    </a:cubicBezTo>
                    <a:cubicBezTo>
                      <a:pt x="2550" y="485"/>
                      <a:pt x="2206" y="313"/>
                      <a:pt x="1850" y="221"/>
                    </a:cubicBezTo>
                    <a:cubicBezTo>
                      <a:pt x="1628" y="162"/>
                      <a:pt x="1395" y="1"/>
                      <a:pt x="1217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5" name="Google Shape;10445;p127"/>
              <p:cNvSpPr/>
              <p:nvPr/>
            </p:nvSpPr>
            <p:spPr>
              <a:xfrm>
                <a:off x="238125" y="1997075"/>
                <a:ext cx="185225" cy="421650"/>
              </a:xfrm>
              <a:custGeom>
                <a:avLst/>
                <a:gdLst/>
                <a:ahLst/>
                <a:cxnLst/>
                <a:rect l="l" t="t" r="r" b="b"/>
                <a:pathLst>
                  <a:path w="7409" h="16866" extrusionOk="0">
                    <a:moveTo>
                      <a:pt x="5230" y="1"/>
                    </a:moveTo>
                    <a:lnTo>
                      <a:pt x="5151" y="67"/>
                    </a:lnTo>
                    <a:lnTo>
                      <a:pt x="5085" y="120"/>
                    </a:lnTo>
                    <a:lnTo>
                      <a:pt x="4952" y="225"/>
                    </a:lnTo>
                    <a:cubicBezTo>
                      <a:pt x="4873" y="291"/>
                      <a:pt x="4794" y="357"/>
                      <a:pt x="4715" y="437"/>
                    </a:cubicBezTo>
                    <a:cubicBezTo>
                      <a:pt x="4569" y="569"/>
                      <a:pt x="4424" y="714"/>
                      <a:pt x="4279" y="846"/>
                    </a:cubicBezTo>
                    <a:cubicBezTo>
                      <a:pt x="4002" y="1123"/>
                      <a:pt x="3724" y="1414"/>
                      <a:pt x="3460" y="1718"/>
                    </a:cubicBezTo>
                    <a:cubicBezTo>
                      <a:pt x="2932" y="2312"/>
                      <a:pt x="2443" y="2946"/>
                      <a:pt x="2007" y="3619"/>
                    </a:cubicBezTo>
                    <a:cubicBezTo>
                      <a:pt x="1558" y="4280"/>
                      <a:pt x="1175" y="4993"/>
                      <a:pt x="845" y="5733"/>
                    </a:cubicBezTo>
                    <a:cubicBezTo>
                      <a:pt x="674" y="6102"/>
                      <a:pt x="528" y="6472"/>
                      <a:pt x="396" y="6868"/>
                    </a:cubicBezTo>
                    <a:cubicBezTo>
                      <a:pt x="317" y="7053"/>
                      <a:pt x="264" y="7251"/>
                      <a:pt x="198" y="7449"/>
                    </a:cubicBezTo>
                    <a:cubicBezTo>
                      <a:pt x="172" y="7542"/>
                      <a:pt x="145" y="7647"/>
                      <a:pt x="119" y="7740"/>
                    </a:cubicBezTo>
                    <a:lnTo>
                      <a:pt x="106" y="7819"/>
                    </a:lnTo>
                    <a:lnTo>
                      <a:pt x="92" y="7859"/>
                    </a:lnTo>
                    <a:lnTo>
                      <a:pt x="79" y="7938"/>
                    </a:lnTo>
                    <a:cubicBezTo>
                      <a:pt x="40" y="8057"/>
                      <a:pt x="26" y="8176"/>
                      <a:pt x="13" y="8295"/>
                    </a:cubicBezTo>
                    <a:cubicBezTo>
                      <a:pt x="0" y="8400"/>
                      <a:pt x="0" y="8493"/>
                      <a:pt x="0" y="8598"/>
                    </a:cubicBezTo>
                    <a:cubicBezTo>
                      <a:pt x="0" y="8691"/>
                      <a:pt x="0" y="8783"/>
                      <a:pt x="13" y="8862"/>
                    </a:cubicBezTo>
                    <a:cubicBezTo>
                      <a:pt x="26" y="9008"/>
                      <a:pt x="53" y="9153"/>
                      <a:pt x="79" y="9311"/>
                    </a:cubicBezTo>
                    <a:cubicBezTo>
                      <a:pt x="132" y="9549"/>
                      <a:pt x="198" y="9787"/>
                      <a:pt x="277" y="10011"/>
                    </a:cubicBezTo>
                    <a:cubicBezTo>
                      <a:pt x="343" y="10236"/>
                      <a:pt x="423" y="10434"/>
                      <a:pt x="502" y="10632"/>
                    </a:cubicBezTo>
                    <a:cubicBezTo>
                      <a:pt x="581" y="10817"/>
                      <a:pt x="674" y="11002"/>
                      <a:pt x="753" y="11187"/>
                    </a:cubicBezTo>
                    <a:cubicBezTo>
                      <a:pt x="924" y="11543"/>
                      <a:pt x="1109" y="11887"/>
                      <a:pt x="1294" y="12217"/>
                    </a:cubicBezTo>
                    <a:cubicBezTo>
                      <a:pt x="1479" y="12560"/>
                      <a:pt x="1677" y="12877"/>
                      <a:pt x="1862" y="13194"/>
                    </a:cubicBezTo>
                    <a:cubicBezTo>
                      <a:pt x="2258" y="13841"/>
                      <a:pt x="2668" y="14462"/>
                      <a:pt x="3077" y="15070"/>
                    </a:cubicBezTo>
                    <a:cubicBezTo>
                      <a:pt x="3288" y="15373"/>
                      <a:pt x="3500" y="15664"/>
                      <a:pt x="3724" y="15968"/>
                    </a:cubicBezTo>
                    <a:cubicBezTo>
                      <a:pt x="3830" y="16113"/>
                      <a:pt x="3936" y="16271"/>
                      <a:pt x="4054" y="16417"/>
                    </a:cubicBezTo>
                    <a:lnTo>
                      <a:pt x="4213" y="16641"/>
                    </a:lnTo>
                    <a:lnTo>
                      <a:pt x="4385" y="16866"/>
                    </a:lnTo>
                    <a:lnTo>
                      <a:pt x="6630" y="15281"/>
                    </a:lnTo>
                    <a:lnTo>
                      <a:pt x="6498" y="15070"/>
                    </a:lnTo>
                    <a:lnTo>
                      <a:pt x="6352" y="14845"/>
                    </a:lnTo>
                    <a:lnTo>
                      <a:pt x="6088" y="14396"/>
                    </a:lnTo>
                    <a:cubicBezTo>
                      <a:pt x="5903" y="14092"/>
                      <a:pt x="5718" y="13788"/>
                      <a:pt x="5547" y="13498"/>
                    </a:cubicBezTo>
                    <a:cubicBezTo>
                      <a:pt x="5190" y="12890"/>
                      <a:pt x="4847" y="12283"/>
                      <a:pt x="4530" y="11675"/>
                    </a:cubicBezTo>
                    <a:cubicBezTo>
                      <a:pt x="4358" y="11372"/>
                      <a:pt x="4213" y="11068"/>
                      <a:pt x="4068" y="10764"/>
                    </a:cubicBezTo>
                    <a:cubicBezTo>
                      <a:pt x="3922" y="10474"/>
                      <a:pt x="3790" y="10170"/>
                      <a:pt x="3658" y="9866"/>
                    </a:cubicBezTo>
                    <a:cubicBezTo>
                      <a:pt x="3553" y="9602"/>
                      <a:pt x="3447" y="9325"/>
                      <a:pt x="3368" y="9034"/>
                    </a:cubicBezTo>
                    <a:cubicBezTo>
                      <a:pt x="3331" y="8936"/>
                      <a:pt x="3305" y="8838"/>
                      <a:pt x="3291" y="8729"/>
                    </a:cubicBezTo>
                    <a:lnTo>
                      <a:pt x="3291" y="8729"/>
                    </a:lnTo>
                    <a:lnTo>
                      <a:pt x="3302" y="8678"/>
                    </a:lnTo>
                    <a:cubicBezTo>
                      <a:pt x="3328" y="8612"/>
                      <a:pt x="3354" y="8545"/>
                      <a:pt x="3368" y="8466"/>
                    </a:cubicBezTo>
                    <a:cubicBezTo>
                      <a:pt x="3420" y="8321"/>
                      <a:pt x="3473" y="8176"/>
                      <a:pt x="3539" y="8030"/>
                    </a:cubicBezTo>
                    <a:cubicBezTo>
                      <a:pt x="3658" y="7753"/>
                      <a:pt x="3777" y="7463"/>
                      <a:pt x="3922" y="7185"/>
                    </a:cubicBezTo>
                    <a:cubicBezTo>
                      <a:pt x="4200" y="6631"/>
                      <a:pt x="4530" y="6089"/>
                      <a:pt x="4900" y="5574"/>
                    </a:cubicBezTo>
                    <a:cubicBezTo>
                      <a:pt x="5071" y="5310"/>
                      <a:pt x="5269" y="5059"/>
                      <a:pt x="5468" y="4808"/>
                    </a:cubicBezTo>
                    <a:cubicBezTo>
                      <a:pt x="5666" y="4557"/>
                      <a:pt x="5877" y="4306"/>
                      <a:pt x="6101" y="4082"/>
                    </a:cubicBezTo>
                    <a:cubicBezTo>
                      <a:pt x="6313" y="3844"/>
                      <a:pt x="6537" y="3606"/>
                      <a:pt x="6762" y="3395"/>
                    </a:cubicBezTo>
                    <a:cubicBezTo>
                      <a:pt x="6867" y="3276"/>
                      <a:pt x="6986" y="3170"/>
                      <a:pt x="7105" y="3065"/>
                    </a:cubicBezTo>
                    <a:lnTo>
                      <a:pt x="7264" y="2920"/>
                    </a:lnTo>
                    <a:lnTo>
                      <a:pt x="7343" y="2854"/>
                    </a:lnTo>
                    <a:lnTo>
                      <a:pt x="7409" y="2801"/>
                    </a:lnTo>
                    <a:lnTo>
                      <a:pt x="52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6" name="Google Shape;10446;p127"/>
              <p:cNvSpPr/>
              <p:nvPr/>
            </p:nvSpPr>
            <p:spPr>
              <a:xfrm>
                <a:off x="284000" y="2207325"/>
                <a:ext cx="366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347" extrusionOk="0">
                    <a:moveTo>
                      <a:pt x="73" y="1"/>
                    </a:moveTo>
                    <a:cubicBezTo>
                      <a:pt x="31" y="1"/>
                      <a:pt x="1" y="37"/>
                      <a:pt x="1" y="83"/>
                    </a:cubicBezTo>
                    <a:cubicBezTo>
                      <a:pt x="1" y="122"/>
                      <a:pt x="40" y="162"/>
                      <a:pt x="80" y="162"/>
                    </a:cubicBezTo>
                    <a:cubicBezTo>
                      <a:pt x="516" y="188"/>
                      <a:pt x="938" y="254"/>
                      <a:pt x="1361" y="347"/>
                    </a:cubicBezTo>
                    <a:lnTo>
                      <a:pt x="1374" y="347"/>
                    </a:lnTo>
                    <a:cubicBezTo>
                      <a:pt x="1414" y="347"/>
                      <a:pt x="1453" y="320"/>
                      <a:pt x="1453" y="281"/>
                    </a:cubicBezTo>
                    <a:cubicBezTo>
                      <a:pt x="1467" y="241"/>
                      <a:pt x="1440" y="188"/>
                      <a:pt x="1401" y="188"/>
                    </a:cubicBezTo>
                    <a:cubicBezTo>
                      <a:pt x="965" y="83"/>
                      <a:pt x="529" y="30"/>
                      <a:pt x="93" y="3"/>
                    </a:cubicBezTo>
                    <a:cubicBezTo>
                      <a:pt x="86" y="2"/>
                      <a:pt x="79" y="1"/>
                      <a:pt x="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7" name="Google Shape;10447;p127"/>
              <p:cNvSpPr/>
              <p:nvPr/>
            </p:nvSpPr>
            <p:spPr>
              <a:xfrm>
                <a:off x="297550" y="2200125"/>
                <a:ext cx="224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35" extrusionOk="0">
                    <a:moveTo>
                      <a:pt x="100" y="0"/>
                    </a:moveTo>
                    <a:cubicBezTo>
                      <a:pt x="72" y="0"/>
                      <a:pt x="44" y="15"/>
                      <a:pt x="27" y="41"/>
                    </a:cubicBezTo>
                    <a:cubicBezTo>
                      <a:pt x="0" y="80"/>
                      <a:pt x="13" y="133"/>
                      <a:pt x="53" y="159"/>
                    </a:cubicBezTo>
                    <a:cubicBezTo>
                      <a:pt x="53" y="159"/>
                      <a:pt x="462" y="397"/>
                      <a:pt x="740" y="608"/>
                    </a:cubicBezTo>
                    <a:cubicBezTo>
                      <a:pt x="753" y="622"/>
                      <a:pt x="766" y="635"/>
                      <a:pt x="793" y="635"/>
                    </a:cubicBezTo>
                    <a:cubicBezTo>
                      <a:pt x="872" y="635"/>
                      <a:pt x="898" y="529"/>
                      <a:pt x="832" y="476"/>
                    </a:cubicBezTo>
                    <a:cubicBezTo>
                      <a:pt x="555" y="265"/>
                      <a:pt x="159" y="27"/>
                      <a:pt x="145" y="14"/>
                    </a:cubicBezTo>
                    <a:cubicBezTo>
                      <a:pt x="131" y="5"/>
                      <a:pt x="116" y="0"/>
                      <a:pt x="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8" name="Google Shape;10448;p127"/>
              <p:cNvSpPr/>
              <p:nvPr/>
            </p:nvSpPr>
            <p:spPr>
              <a:xfrm>
                <a:off x="341450" y="2082850"/>
                <a:ext cx="68425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3385" extrusionOk="0">
                    <a:moveTo>
                      <a:pt x="2608" y="0"/>
                    </a:moveTo>
                    <a:cubicBezTo>
                      <a:pt x="2588" y="0"/>
                      <a:pt x="2568" y="9"/>
                      <a:pt x="2550" y="30"/>
                    </a:cubicBezTo>
                    <a:cubicBezTo>
                      <a:pt x="1559" y="888"/>
                      <a:pt x="93" y="3147"/>
                      <a:pt x="27" y="3252"/>
                    </a:cubicBezTo>
                    <a:cubicBezTo>
                      <a:pt x="1" y="3292"/>
                      <a:pt x="14" y="3345"/>
                      <a:pt x="53" y="3371"/>
                    </a:cubicBezTo>
                    <a:cubicBezTo>
                      <a:pt x="67" y="3371"/>
                      <a:pt x="93" y="3384"/>
                      <a:pt x="106" y="3384"/>
                    </a:cubicBezTo>
                    <a:cubicBezTo>
                      <a:pt x="133" y="3384"/>
                      <a:pt x="159" y="3371"/>
                      <a:pt x="172" y="3345"/>
                    </a:cubicBezTo>
                    <a:cubicBezTo>
                      <a:pt x="186" y="3318"/>
                      <a:pt x="1691" y="994"/>
                      <a:pt x="2655" y="162"/>
                    </a:cubicBezTo>
                    <a:cubicBezTo>
                      <a:pt x="2737" y="101"/>
                      <a:pt x="2677" y="0"/>
                      <a:pt x="26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9" name="Google Shape;10449;p127"/>
              <p:cNvSpPr/>
              <p:nvPr/>
            </p:nvSpPr>
            <p:spPr>
              <a:xfrm>
                <a:off x="390975" y="2093150"/>
                <a:ext cx="231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279" extrusionOk="0">
                    <a:moveTo>
                      <a:pt x="819" y="1"/>
                    </a:moveTo>
                    <a:lnTo>
                      <a:pt x="93" y="120"/>
                    </a:lnTo>
                    <a:cubicBezTo>
                      <a:pt x="1" y="133"/>
                      <a:pt x="14" y="265"/>
                      <a:pt x="106" y="278"/>
                    </a:cubicBezTo>
                    <a:lnTo>
                      <a:pt x="119" y="278"/>
                    </a:lnTo>
                    <a:lnTo>
                      <a:pt x="846" y="173"/>
                    </a:lnTo>
                    <a:cubicBezTo>
                      <a:pt x="885" y="159"/>
                      <a:pt x="925" y="120"/>
                      <a:pt x="912" y="80"/>
                    </a:cubicBezTo>
                    <a:cubicBezTo>
                      <a:pt x="899" y="27"/>
                      <a:pt x="859" y="1"/>
                      <a:pt x="8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0" name="Google Shape;10450;p127"/>
              <p:cNvSpPr/>
              <p:nvPr/>
            </p:nvSpPr>
            <p:spPr>
              <a:xfrm>
                <a:off x="326600" y="2349625"/>
                <a:ext cx="61050" cy="42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1694" extrusionOk="0">
                    <a:moveTo>
                      <a:pt x="2308" y="1"/>
                    </a:moveTo>
                    <a:cubicBezTo>
                      <a:pt x="2296" y="1"/>
                      <a:pt x="2283" y="6"/>
                      <a:pt x="2272" y="17"/>
                    </a:cubicBezTo>
                    <a:lnTo>
                      <a:pt x="40" y="1549"/>
                    </a:lnTo>
                    <a:cubicBezTo>
                      <a:pt x="0" y="1575"/>
                      <a:pt x="0" y="1628"/>
                      <a:pt x="27" y="1667"/>
                    </a:cubicBezTo>
                    <a:cubicBezTo>
                      <a:pt x="40" y="1694"/>
                      <a:pt x="66" y="1694"/>
                      <a:pt x="93" y="1694"/>
                    </a:cubicBezTo>
                    <a:cubicBezTo>
                      <a:pt x="106" y="1694"/>
                      <a:pt x="132" y="1694"/>
                      <a:pt x="146" y="1681"/>
                    </a:cubicBezTo>
                    <a:lnTo>
                      <a:pt x="2364" y="162"/>
                    </a:lnTo>
                    <a:cubicBezTo>
                      <a:pt x="2441" y="118"/>
                      <a:pt x="2372" y="1"/>
                      <a:pt x="23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1" name="Google Shape;10451;p127"/>
              <p:cNvSpPr/>
              <p:nvPr/>
            </p:nvSpPr>
            <p:spPr>
              <a:xfrm>
                <a:off x="342500" y="2377950"/>
                <a:ext cx="2242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195" extrusionOk="0">
                    <a:moveTo>
                      <a:pt x="116" y="0"/>
                    </a:moveTo>
                    <a:cubicBezTo>
                      <a:pt x="56" y="0"/>
                      <a:pt x="0" y="59"/>
                      <a:pt x="38" y="125"/>
                    </a:cubicBezTo>
                    <a:lnTo>
                      <a:pt x="725" y="1168"/>
                    </a:lnTo>
                    <a:cubicBezTo>
                      <a:pt x="751" y="1195"/>
                      <a:pt x="777" y="1195"/>
                      <a:pt x="804" y="1195"/>
                    </a:cubicBezTo>
                    <a:cubicBezTo>
                      <a:pt x="817" y="1195"/>
                      <a:pt x="830" y="1195"/>
                      <a:pt x="843" y="1182"/>
                    </a:cubicBezTo>
                    <a:cubicBezTo>
                      <a:pt x="883" y="1155"/>
                      <a:pt x="896" y="1102"/>
                      <a:pt x="870" y="1063"/>
                    </a:cubicBezTo>
                    <a:lnTo>
                      <a:pt x="183" y="33"/>
                    </a:lnTo>
                    <a:cubicBezTo>
                      <a:pt x="164" y="10"/>
                      <a:pt x="140" y="0"/>
                      <a:pt x="1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2" name="Google Shape;10452;p127"/>
              <p:cNvSpPr/>
              <p:nvPr/>
            </p:nvSpPr>
            <p:spPr>
              <a:xfrm>
                <a:off x="360600" y="2379325"/>
                <a:ext cx="1225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98" extrusionOk="0">
                    <a:moveTo>
                      <a:pt x="277" y="1"/>
                    </a:moveTo>
                    <a:cubicBezTo>
                      <a:pt x="99" y="1"/>
                      <a:pt x="0" y="258"/>
                      <a:pt x="186" y="374"/>
                    </a:cubicBezTo>
                    <a:cubicBezTo>
                      <a:pt x="214" y="390"/>
                      <a:pt x="245" y="397"/>
                      <a:pt x="275" y="397"/>
                    </a:cubicBezTo>
                    <a:cubicBezTo>
                      <a:pt x="344" y="397"/>
                      <a:pt x="413" y="359"/>
                      <a:pt x="450" y="295"/>
                    </a:cubicBezTo>
                    <a:cubicBezTo>
                      <a:pt x="489" y="189"/>
                      <a:pt x="463" y="70"/>
                      <a:pt x="357" y="17"/>
                    </a:cubicBezTo>
                    <a:cubicBezTo>
                      <a:pt x="329" y="6"/>
                      <a:pt x="303" y="1"/>
                      <a:pt x="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53" name="Google Shape;10453;p127"/>
          <p:cNvGrpSpPr/>
          <p:nvPr/>
        </p:nvGrpSpPr>
        <p:grpSpPr>
          <a:xfrm>
            <a:off x="-426575" y="2423224"/>
            <a:ext cx="3071647" cy="2604520"/>
            <a:chOff x="-875775" y="2423224"/>
            <a:chExt cx="3071647" cy="2604520"/>
          </a:xfrm>
        </p:grpSpPr>
        <p:grpSp>
          <p:nvGrpSpPr>
            <p:cNvPr id="10454" name="Google Shape;10454;p127"/>
            <p:cNvGrpSpPr/>
            <p:nvPr/>
          </p:nvGrpSpPr>
          <p:grpSpPr>
            <a:xfrm>
              <a:off x="-875775" y="2801416"/>
              <a:ext cx="3071647" cy="2226327"/>
              <a:chOff x="0" y="2801416"/>
              <a:chExt cx="3071647" cy="2226327"/>
            </a:xfrm>
          </p:grpSpPr>
          <p:grpSp>
            <p:nvGrpSpPr>
              <p:cNvPr id="10455" name="Google Shape;10455;p127"/>
              <p:cNvGrpSpPr/>
              <p:nvPr/>
            </p:nvGrpSpPr>
            <p:grpSpPr>
              <a:xfrm>
                <a:off x="0" y="2801416"/>
                <a:ext cx="3071647" cy="2226327"/>
                <a:chOff x="6701325" y="2327691"/>
                <a:chExt cx="3071647" cy="2226327"/>
              </a:xfrm>
            </p:grpSpPr>
            <p:sp>
              <p:nvSpPr>
                <p:cNvPr id="10456" name="Google Shape;10456;p127"/>
                <p:cNvSpPr/>
                <p:nvPr/>
              </p:nvSpPr>
              <p:spPr>
                <a:xfrm>
                  <a:off x="6701325" y="4243499"/>
                  <a:ext cx="3071647" cy="3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38" h="5373" extrusionOk="0">
                      <a:moveTo>
                        <a:pt x="67869" y="3837"/>
                      </a:moveTo>
                      <a:cubicBezTo>
                        <a:pt x="67905" y="3847"/>
                        <a:pt x="67927" y="3852"/>
                        <a:pt x="67933" y="3852"/>
                      </a:cubicBezTo>
                      <a:cubicBezTo>
                        <a:pt x="67937" y="3852"/>
                        <a:pt x="67935" y="3850"/>
                        <a:pt x="67925" y="3846"/>
                      </a:cubicBezTo>
                      <a:cubicBezTo>
                        <a:pt x="67919" y="3842"/>
                        <a:pt x="67900" y="3840"/>
                        <a:pt x="67869" y="3837"/>
                      </a:cubicBezTo>
                      <a:close/>
                      <a:moveTo>
                        <a:pt x="54862" y="0"/>
                      </a:moveTo>
                      <a:cubicBezTo>
                        <a:pt x="53722" y="0"/>
                        <a:pt x="0" y="966"/>
                        <a:pt x="0" y="966"/>
                      </a:cubicBezTo>
                      <a:lnTo>
                        <a:pt x="12445" y="5372"/>
                      </a:lnTo>
                      <a:cubicBezTo>
                        <a:pt x="12445" y="5372"/>
                        <a:pt x="61358" y="3828"/>
                        <a:pt x="67332" y="3828"/>
                      </a:cubicBezTo>
                      <a:cubicBezTo>
                        <a:pt x="67600" y="3828"/>
                        <a:pt x="67782" y="3831"/>
                        <a:pt x="67869" y="3837"/>
                      </a:cubicBezTo>
                      <a:lnTo>
                        <a:pt x="67869" y="3837"/>
                      </a:lnTo>
                      <a:cubicBezTo>
                        <a:pt x="66912" y="3575"/>
                        <a:pt x="55935" y="0"/>
                        <a:pt x="548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7" name="Google Shape;10457;p127"/>
                <p:cNvSpPr/>
                <p:nvPr/>
              </p:nvSpPr>
              <p:spPr>
                <a:xfrm>
                  <a:off x="7748231" y="4131703"/>
                  <a:ext cx="874287" cy="38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7" h="909" extrusionOk="0">
                      <a:moveTo>
                        <a:pt x="13334" y="0"/>
                      </a:moveTo>
                      <a:lnTo>
                        <a:pt x="0" y="618"/>
                      </a:lnTo>
                      <a:lnTo>
                        <a:pt x="2280" y="908"/>
                      </a:lnTo>
                      <a:lnTo>
                        <a:pt x="20407" y="580"/>
                      </a:lnTo>
                      <a:lnTo>
                        <a:pt x="1333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8" name="Google Shape;10458;p127"/>
                <p:cNvSpPr/>
                <p:nvPr/>
              </p:nvSpPr>
              <p:spPr>
                <a:xfrm>
                  <a:off x="7567735" y="4145755"/>
                  <a:ext cx="42243" cy="3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" h="7248" extrusionOk="0">
                      <a:moveTo>
                        <a:pt x="986" y="1"/>
                      </a:moveTo>
                      <a:lnTo>
                        <a:pt x="0" y="7247"/>
                      </a:lnTo>
                      <a:lnTo>
                        <a:pt x="406" y="7247"/>
                      </a:lnTo>
                      <a:lnTo>
                        <a:pt x="98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9" name="Google Shape;10459;p127"/>
                <p:cNvSpPr/>
                <p:nvPr/>
              </p:nvSpPr>
              <p:spPr>
                <a:xfrm>
                  <a:off x="7681139" y="2761514"/>
                  <a:ext cx="107706" cy="494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" h="11537" extrusionOk="0">
                      <a:moveTo>
                        <a:pt x="1" y="0"/>
                      </a:moveTo>
                      <a:lnTo>
                        <a:pt x="967" y="11537"/>
                      </a:lnTo>
                      <a:lnTo>
                        <a:pt x="2069" y="11537"/>
                      </a:lnTo>
                      <a:lnTo>
                        <a:pt x="2513" y="0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0" name="Google Shape;10460;p127"/>
                <p:cNvSpPr/>
                <p:nvPr/>
              </p:nvSpPr>
              <p:spPr>
                <a:xfrm>
                  <a:off x="7680325" y="2762328"/>
                  <a:ext cx="53853" cy="49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1538" extrusionOk="0">
                      <a:moveTo>
                        <a:pt x="1" y="1"/>
                      </a:moveTo>
                      <a:lnTo>
                        <a:pt x="967" y="11537"/>
                      </a:lnTo>
                      <a:lnTo>
                        <a:pt x="1257" y="11537"/>
                      </a:lnTo>
                      <a:lnTo>
                        <a:pt x="754" y="1"/>
                      </a:lnTo>
                      <a:close/>
                    </a:path>
                  </a:pathLst>
                </a:custGeom>
                <a:solidFill>
                  <a:srgbClr val="F0F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1" name="Google Shape;10461;p127"/>
                <p:cNvSpPr/>
                <p:nvPr/>
              </p:nvSpPr>
              <p:spPr>
                <a:xfrm>
                  <a:off x="7691936" y="2898096"/>
                  <a:ext cx="91940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" h="1064" extrusionOk="0">
                      <a:moveTo>
                        <a:pt x="0" y="1"/>
                      </a:moveTo>
                      <a:lnTo>
                        <a:pt x="77" y="1064"/>
                      </a:lnTo>
                      <a:lnTo>
                        <a:pt x="2126" y="542"/>
                      </a:lnTo>
                      <a:lnTo>
                        <a:pt x="2145" y="1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2" name="Google Shape;10462;p127"/>
                <p:cNvSpPr/>
                <p:nvPr/>
              </p:nvSpPr>
              <p:spPr>
                <a:xfrm>
                  <a:off x="8361693" y="2761514"/>
                  <a:ext cx="107663" cy="494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1537" extrusionOk="0">
                      <a:moveTo>
                        <a:pt x="1" y="0"/>
                      </a:moveTo>
                      <a:lnTo>
                        <a:pt x="967" y="11537"/>
                      </a:lnTo>
                      <a:lnTo>
                        <a:pt x="2068" y="11537"/>
                      </a:lnTo>
                      <a:lnTo>
                        <a:pt x="2513" y="0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3" name="Google Shape;10463;p127"/>
                <p:cNvSpPr/>
                <p:nvPr/>
              </p:nvSpPr>
              <p:spPr>
                <a:xfrm>
                  <a:off x="8360879" y="2762328"/>
                  <a:ext cx="53853" cy="49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1538" extrusionOk="0">
                      <a:moveTo>
                        <a:pt x="0" y="1"/>
                      </a:moveTo>
                      <a:lnTo>
                        <a:pt x="966" y="11537"/>
                      </a:lnTo>
                      <a:lnTo>
                        <a:pt x="1256" y="11537"/>
                      </a:lnTo>
                      <a:lnTo>
                        <a:pt x="754" y="1"/>
                      </a:lnTo>
                      <a:close/>
                    </a:path>
                  </a:pathLst>
                </a:custGeom>
                <a:solidFill>
                  <a:srgbClr val="F0F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4" name="Google Shape;10464;p127"/>
                <p:cNvSpPr/>
                <p:nvPr/>
              </p:nvSpPr>
              <p:spPr>
                <a:xfrm>
                  <a:off x="8372446" y="2898096"/>
                  <a:ext cx="91940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" h="1064" extrusionOk="0">
                      <a:moveTo>
                        <a:pt x="1" y="1"/>
                      </a:moveTo>
                      <a:lnTo>
                        <a:pt x="78" y="1064"/>
                      </a:lnTo>
                      <a:lnTo>
                        <a:pt x="2126" y="542"/>
                      </a:lnTo>
                      <a:lnTo>
                        <a:pt x="2146" y="1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5" name="Google Shape;10465;p127"/>
                <p:cNvSpPr/>
                <p:nvPr/>
              </p:nvSpPr>
              <p:spPr>
                <a:xfrm>
                  <a:off x="8279735" y="3319495"/>
                  <a:ext cx="108477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2" h="19538" extrusionOk="0">
                      <a:moveTo>
                        <a:pt x="0" y="1"/>
                      </a:moveTo>
                      <a:lnTo>
                        <a:pt x="967" y="19538"/>
                      </a:lnTo>
                      <a:lnTo>
                        <a:pt x="2087" y="19538"/>
                      </a:lnTo>
                      <a:lnTo>
                        <a:pt x="25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6" name="Google Shape;10466;p127"/>
                <p:cNvSpPr/>
                <p:nvPr/>
              </p:nvSpPr>
              <p:spPr>
                <a:xfrm>
                  <a:off x="8279735" y="3320352"/>
                  <a:ext cx="53039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9557" extrusionOk="0">
                      <a:moveTo>
                        <a:pt x="0" y="0"/>
                      </a:moveTo>
                      <a:lnTo>
                        <a:pt x="947" y="19556"/>
                      </a:lnTo>
                      <a:lnTo>
                        <a:pt x="123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7" name="Google Shape;10467;p127"/>
                <p:cNvSpPr/>
                <p:nvPr/>
              </p:nvSpPr>
              <p:spPr>
                <a:xfrm>
                  <a:off x="8282220" y="3382431"/>
                  <a:ext cx="103507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6" h="1064" extrusionOk="0">
                      <a:moveTo>
                        <a:pt x="0" y="1"/>
                      </a:moveTo>
                      <a:lnTo>
                        <a:pt x="39" y="1063"/>
                      </a:lnTo>
                      <a:lnTo>
                        <a:pt x="2416" y="503"/>
                      </a:lnTo>
                      <a:lnTo>
                        <a:pt x="2416" y="1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8" name="Google Shape;10468;p127"/>
                <p:cNvSpPr/>
                <p:nvPr/>
              </p:nvSpPr>
              <p:spPr>
                <a:xfrm>
                  <a:off x="7707659" y="3319495"/>
                  <a:ext cx="107663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9538" extrusionOk="0">
                      <a:moveTo>
                        <a:pt x="0" y="1"/>
                      </a:moveTo>
                      <a:lnTo>
                        <a:pt x="966" y="19538"/>
                      </a:lnTo>
                      <a:lnTo>
                        <a:pt x="2068" y="19538"/>
                      </a:lnTo>
                      <a:lnTo>
                        <a:pt x="251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9" name="Google Shape;10469;p127"/>
                <p:cNvSpPr/>
                <p:nvPr/>
              </p:nvSpPr>
              <p:spPr>
                <a:xfrm>
                  <a:off x="7706802" y="332035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1" y="0"/>
                      </a:moveTo>
                      <a:lnTo>
                        <a:pt x="967" y="19556"/>
                      </a:lnTo>
                      <a:lnTo>
                        <a:pt x="1257" y="19556"/>
                      </a:lnTo>
                      <a:lnTo>
                        <a:pt x="77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0" name="Google Shape;10470;p127"/>
                <p:cNvSpPr/>
                <p:nvPr/>
              </p:nvSpPr>
              <p:spPr>
                <a:xfrm>
                  <a:off x="7709287" y="3360924"/>
                  <a:ext cx="105221" cy="67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6" h="1566" extrusionOk="0">
                      <a:moveTo>
                        <a:pt x="1" y="0"/>
                      </a:moveTo>
                      <a:lnTo>
                        <a:pt x="78" y="1565"/>
                      </a:lnTo>
                      <a:lnTo>
                        <a:pt x="2436" y="1005"/>
                      </a:lnTo>
                      <a:lnTo>
                        <a:pt x="2455" y="50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1" name="Google Shape;10471;p127"/>
                <p:cNvSpPr/>
                <p:nvPr/>
              </p:nvSpPr>
              <p:spPr>
                <a:xfrm>
                  <a:off x="7874873" y="3319495"/>
                  <a:ext cx="107663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9538" extrusionOk="0">
                      <a:moveTo>
                        <a:pt x="1" y="1"/>
                      </a:moveTo>
                      <a:lnTo>
                        <a:pt x="967" y="19538"/>
                      </a:lnTo>
                      <a:lnTo>
                        <a:pt x="2068" y="19538"/>
                      </a:lnTo>
                      <a:lnTo>
                        <a:pt x="251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2" name="Google Shape;10472;p127"/>
                <p:cNvSpPr/>
                <p:nvPr/>
              </p:nvSpPr>
              <p:spPr>
                <a:xfrm>
                  <a:off x="7874059" y="332035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0" y="0"/>
                      </a:moveTo>
                      <a:lnTo>
                        <a:pt x="967" y="19556"/>
                      </a:lnTo>
                      <a:lnTo>
                        <a:pt x="125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3" name="Google Shape;10473;p127"/>
                <p:cNvSpPr/>
                <p:nvPr/>
              </p:nvSpPr>
              <p:spPr>
                <a:xfrm>
                  <a:off x="7877358" y="3382431"/>
                  <a:ext cx="103550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7" h="1064" extrusionOk="0">
                      <a:moveTo>
                        <a:pt x="1" y="1"/>
                      </a:moveTo>
                      <a:lnTo>
                        <a:pt x="59" y="1063"/>
                      </a:lnTo>
                      <a:lnTo>
                        <a:pt x="2416" y="503"/>
                      </a:lnTo>
                      <a:lnTo>
                        <a:pt x="2416" y="1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4" name="Google Shape;10474;p127"/>
                <p:cNvSpPr/>
                <p:nvPr/>
              </p:nvSpPr>
              <p:spPr>
                <a:xfrm>
                  <a:off x="8533877" y="3319495"/>
                  <a:ext cx="107706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" h="19538" extrusionOk="0">
                      <a:moveTo>
                        <a:pt x="1" y="1"/>
                      </a:moveTo>
                      <a:lnTo>
                        <a:pt x="948" y="19538"/>
                      </a:lnTo>
                      <a:lnTo>
                        <a:pt x="2069" y="19538"/>
                      </a:lnTo>
                      <a:lnTo>
                        <a:pt x="251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5" name="Google Shape;10475;p127"/>
                <p:cNvSpPr/>
                <p:nvPr/>
              </p:nvSpPr>
              <p:spPr>
                <a:xfrm>
                  <a:off x="8533063" y="332035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1" y="0"/>
                      </a:moveTo>
                      <a:lnTo>
                        <a:pt x="948" y="19556"/>
                      </a:lnTo>
                      <a:lnTo>
                        <a:pt x="125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6" name="Google Shape;10476;p127"/>
                <p:cNvSpPr/>
                <p:nvPr/>
              </p:nvSpPr>
              <p:spPr>
                <a:xfrm>
                  <a:off x="8534733" y="3382431"/>
                  <a:ext cx="103507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6" h="1064" extrusionOk="0">
                      <a:moveTo>
                        <a:pt x="0" y="1"/>
                      </a:moveTo>
                      <a:lnTo>
                        <a:pt x="39" y="1063"/>
                      </a:lnTo>
                      <a:lnTo>
                        <a:pt x="2416" y="503"/>
                      </a:lnTo>
                      <a:lnTo>
                        <a:pt x="2416" y="1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7" name="Google Shape;10477;p127"/>
                <p:cNvSpPr/>
                <p:nvPr/>
              </p:nvSpPr>
              <p:spPr>
                <a:xfrm>
                  <a:off x="7561095" y="2327691"/>
                  <a:ext cx="1025821" cy="570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44" h="13315" extrusionOk="0">
                      <a:moveTo>
                        <a:pt x="1180" y="0"/>
                      </a:moveTo>
                      <a:cubicBezTo>
                        <a:pt x="523" y="0"/>
                        <a:pt x="1" y="541"/>
                        <a:pt x="1" y="1199"/>
                      </a:cubicBezTo>
                      <a:lnTo>
                        <a:pt x="1" y="12117"/>
                      </a:lnTo>
                      <a:cubicBezTo>
                        <a:pt x="1" y="12774"/>
                        <a:pt x="523" y="13315"/>
                        <a:pt x="1180" y="13315"/>
                      </a:cubicBezTo>
                      <a:lnTo>
                        <a:pt x="22765" y="13315"/>
                      </a:lnTo>
                      <a:cubicBezTo>
                        <a:pt x="23422" y="13315"/>
                        <a:pt x="23944" y="12774"/>
                        <a:pt x="23944" y="12117"/>
                      </a:cubicBezTo>
                      <a:lnTo>
                        <a:pt x="23944" y="1199"/>
                      </a:lnTo>
                      <a:cubicBezTo>
                        <a:pt x="23944" y="541"/>
                        <a:pt x="23422" y="0"/>
                        <a:pt x="227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8" name="Google Shape;10478;p127"/>
                <p:cNvSpPr/>
                <p:nvPr/>
              </p:nvSpPr>
              <p:spPr>
                <a:xfrm>
                  <a:off x="7561095" y="2327691"/>
                  <a:ext cx="107663" cy="570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3315" extrusionOk="0">
                      <a:moveTo>
                        <a:pt x="1199" y="0"/>
                      </a:moveTo>
                      <a:cubicBezTo>
                        <a:pt x="523" y="0"/>
                        <a:pt x="1" y="541"/>
                        <a:pt x="1" y="1199"/>
                      </a:cubicBezTo>
                      <a:lnTo>
                        <a:pt x="1" y="12117"/>
                      </a:lnTo>
                      <a:cubicBezTo>
                        <a:pt x="1" y="12774"/>
                        <a:pt x="542" y="13315"/>
                        <a:pt x="1199" y="13315"/>
                      </a:cubicBezTo>
                      <a:lnTo>
                        <a:pt x="2513" y="13315"/>
                      </a:lnTo>
                      <a:cubicBezTo>
                        <a:pt x="1856" y="13315"/>
                        <a:pt x="1334" y="12774"/>
                        <a:pt x="1334" y="12117"/>
                      </a:cubicBezTo>
                      <a:lnTo>
                        <a:pt x="1334" y="1199"/>
                      </a:lnTo>
                      <a:cubicBezTo>
                        <a:pt x="1334" y="541"/>
                        <a:pt x="1856" y="0"/>
                        <a:pt x="25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9" name="Google Shape;10479;p127"/>
                <p:cNvSpPr/>
                <p:nvPr/>
              </p:nvSpPr>
              <p:spPr>
                <a:xfrm>
                  <a:off x="7615762" y="3337746"/>
                  <a:ext cx="1077960" cy="44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61" h="1044" extrusionOk="0">
                      <a:moveTo>
                        <a:pt x="0" y="0"/>
                      </a:moveTo>
                      <a:cubicBezTo>
                        <a:pt x="116" y="599"/>
                        <a:pt x="638" y="1044"/>
                        <a:pt x="1256" y="1044"/>
                      </a:cubicBezTo>
                      <a:lnTo>
                        <a:pt x="23905" y="1044"/>
                      </a:lnTo>
                      <a:cubicBezTo>
                        <a:pt x="24523" y="1044"/>
                        <a:pt x="25045" y="599"/>
                        <a:pt x="25161" y="0"/>
                      </a:cubicBezTo>
                      <a:close/>
                    </a:path>
                  </a:pathLst>
                </a:custGeom>
                <a:solidFill>
                  <a:srgbClr val="8C62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0" name="Google Shape;10480;p127"/>
                <p:cNvSpPr/>
                <p:nvPr/>
              </p:nvSpPr>
              <p:spPr>
                <a:xfrm>
                  <a:off x="7614905" y="3255745"/>
                  <a:ext cx="1079631" cy="8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0" h="1934" extrusionOk="0">
                      <a:moveTo>
                        <a:pt x="1276" y="1"/>
                      </a:moveTo>
                      <a:cubicBezTo>
                        <a:pt x="581" y="1"/>
                        <a:pt x="1" y="581"/>
                        <a:pt x="1" y="1276"/>
                      </a:cubicBezTo>
                      <a:lnTo>
                        <a:pt x="1" y="1682"/>
                      </a:lnTo>
                      <a:cubicBezTo>
                        <a:pt x="1" y="1759"/>
                        <a:pt x="20" y="1856"/>
                        <a:pt x="20" y="1933"/>
                      </a:cubicBezTo>
                      <a:lnTo>
                        <a:pt x="25181" y="1933"/>
                      </a:lnTo>
                      <a:cubicBezTo>
                        <a:pt x="25200" y="1856"/>
                        <a:pt x="25200" y="1759"/>
                        <a:pt x="25200" y="1682"/>
                      </a:cubicBezTo>
                      <a:lnTo>
                        <a:pt x="25200" y="1276"/>
                      </a:lnTo>
                      <a:cubicBezTo>
                        <a:pt x="25200" y="581"/>
                        <a:pt x="24640" y="1"/>
                        <a:pt x="23925" y="1"/>
                      </a:cubicBezTo>
                      <a:close/>
                    </a:path>
                  </a:pathLst>
                </a:custGeom>
                <a:solidFill>
                  <a:srgbClr val="A67C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1" name="Google Shape;10481;p127"/>
                <p:cNvSpPr/>
                <p:nvPr/>
              </p:nvSpPr>
              <p:spPr>
                <a:xfrm>
                  <a:off x="7614905" y="3256559"/>
                  <a:ext cx="95282" cy="125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4" h="2939" extrusionOk="0">
                      <a:moveTo>
                        <a:pt x="2188" y="1"/>
                      </a:moveTo>
                      <a:cubicBezTo>
                        <a:pt x="2177" y="1"/>
                        <a:pt x="2165" y="1"/>
                        <a:pt x="2154" y="1"/>
                      </a:cubicBezTo>
                      <a:lnTo>
                        <a:pt x="2223" y="1"/>
                      </a:lnTo>
                      <a:cubicBezTo>
                        <a:pt x="2212" y="1"/>
                        <a:pt x="2200" y="1"/>
                        <a:pt x="2188" y="1"/>
                      </a:cubicBezTo>
                      <a:close/>
                      <a:moveTo>
                        <a:pt x="1243" y="1"/>
                      </a:moveTo>
                      <a:cubicBezTo>
                        <a:pt x="562" y="1"/>
                        <a:pt x="1" y="573"/>
                        <a:pt x="1" y="1257"/>
                      </a:cubicBezTo>
                      <a:lnTo>
                        <a:pt x="1" y="1663"/>
                      </a:lnTo>
                      <a:cubicBezTo>
                        <a:pt x="1" y="1740"/>
                        <a:pt x="20" y="1818"/>
                        <a:pt x="20" y="1895"/>
                      </a:cubicBezTo>
                      <a:cubicBezTo>
                        <a:pt x="136" y="2494"/>
                        <a:pt x="658" y="2919"/>
                        <a:pt x="1276" y="2939"/>
                      </a:cubicBezTo>
                      <a:lnTo>
                        <a:pt x="2223" y="2939"/>
                      </a:lnTo>
                      <a:cubicBezTo>
                        <a:pt x="1605" y="2939"/>
                        <a:pt x="1083" y="2494"/>
                        <a:pt x="967" y="1914"/>
                      </a:cubicBezTo>
                      <a:cubicBezTo>
                        <a:pt x="948" y="1818"/>
                        <a:pt x="948" y="1740"/>
                        <a:pt x="948" y="1663"/>
                      </a:cubicBezTo>
                      <a:lnTo>
                        <a:pt x="948" y="1257"/>
                      </a:lnTo>
                      <a:cubicBezTo>
                        <a:pt x="948" y="584"/>
                        <a:pt x="1472" y="20"/>
                        <a:pt x="2154" y="1"/>
                      </a:cubicBezTo>
                      <a:lnTo>
                        <a:pt x="1276" y="1"/>
                      </a:lnTo>
                      <a:cubicBezTo>
                        <a:pt x="1265" y="1"/>
                        <a:pt x="1254" y="1"/>
                        <a:pt x="1243" y="1"/>
                      </a:cubicBezTo>
                      <a:close/>
                    </a:path>
                  </a:pathLst>
                </a:custGeom>
                <a:solidFill>
                  <a:srgbClr val="D6A9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2" name="Google Shape;10482;p127"/>
                <p:cNvSpPr/>
                <p:nvPr/>
              </p:nvSpPr>
              <p:spPr>
                <a:xfrm>
                  <a:off x="9056298" y="2888157"/>
                  <a:ext cx="156504" cy="1366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" h="31887" extrusionOk="0">
                      <a:moveTo>
                        <a:pt x="1" y="1"/>
                      </a:moveTo>
                      <a:lnTo>
                        <a:pt x="2513" y="31886"/>
                      </a:lnTo>
                      <a:lnTo>
                        <a:pt x="3653" y="31886"/>
                      </a:lnTo>
                      <a:lnTo>
                        <a:pt x="365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3" name="Google Shape;10483;p127"/>
                <p:cNvSpPr/>
                <p:nvPr/>
              </p:nvSpPr>
              <p:spPr>
                <a:xfrm>
                  <a:off x="6829259" y="2871619"/>
                  <a:ext cx="741004" cy="121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8408" extrusionOk="0">
                      <a:moveTo>
                        <a:pt x="580" y="0"/>
                      </a:moveTo>
                      <a:lnTo>
                        <a:pt x="0" y="24697"/>
                      </a:lnTo>
                      <a:lnTo>
                        <a:pt x="16967" y="28407"/>
                      </a:lnTo>
                      <a:lnTo>
                        <a:pt x="17295" y="56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4" name="Google Shape;10484;p127"/>
                <p:cNvSpPr/>
                <p:nvPr/>
              </p:nvSpPr>
              <p:spPr>
                <a:xfrm>
                  <a:off x="7536289" y="2916304"/>
                  <a:ext cx="2136855" cy="1142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77" h="26669" extrusionOk="0">
                      <a:moveTo>
                        <a:pt x="0" y="1"/>
                      </a:moveTo>
                      <a:lnTo>
                        <a:pt x="0" y="26669"/>
                      </a:lnTo>
                      <a:lnTo>
                        <a:pt x="49876" y="24562"/>
                      </a:lnTo>
                      <a:lnTo>
                        <a:pt x="4987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5" name="Google Shape;10485;p127"/>
                <p:cNvSpPr/>
                <p:nvPr/>
              </p:nvSpPr>
              <p:spPr>
                <a:xfrm>
                  <a:off x="7536289" y="2916304"/>
                  <a:ext cx="163958" cy="153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35945" extrusionOk="0">
                      <a:moveTo>
                        <a:pt x="0" y="1"/>
                      </a:moveTo>
                      <a:lnTo>
                        <a:pt x="0" y="35944"/>
                      </a:lnTo>
                      <a:lnTo>
                        <a:pt x="1140" y="35944"/>
                      </a:lnTo>
                      <a:lnTo>
                        <a:pt x="38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6" name="Google Shape;10486;p127"/>
                <p:cNvSpPr/>
                <p:nvPr/>
              </p:nvSpPr>
              <p:spPr>
                <a:xfrm>
                  <a:off x="6834175" y="2839325"/>
                  <a:ext cx="164001" cy="1453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8" h="33916" extrusionOk="0">
                      <a:moveTo>
                        <a:pt x="1" y="1"/>
                      </a:moveTo>
                      <a:lnTo>
                        <a:pt x="1" y="33915"/>
                      </a:lnTo>
                      <a:lnTo>
                        <a:pt x="1141" y="33915"/>
                      </a:lnTo>
                      <a:lnTo>
                        <a:pt x="382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" name="Google Shape;10487;p127"/>
                <p:cNvSpPr/>
                <p:nvPr/>
              </p:nvSpPr>
              <p:spPr>
                <a:xfrm>
                  <a:off x="6780375" y="2790425"/>
                  <a:ext cx="755956" cy="125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5" h="2783" extrusionOk="0">
                      <a:moveTo>
                        <a:pt x="1" y="0"/>
                      </a:moveTo>
                      <a:lnTo>
                        <a:pt x="1" y="1643"/>
                      </a:lnTo>
                      <a:lnTo>
                        <a:pt x="17644" y="2783"/>
                      </a:lnTo>
                      <a:lnTo>
                        <a:pt x="17644" y="65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8" name="Google Shape;10488;p127"/>
                <p:cNvSpPr/>
                <p:nvPr/>
              </p:nvSpPr>
              <p:spPr>
                <a:xfrm>
                  <a:off x="7532125" y="2819775"/>
                  <a:ext cx="2231240" cy="10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83" h="2107" extrusionOk="0">
                      <a:moveTo>
                        <a:pt x="0" y="0"/>
                      </a:moveTo>
                      <a:lnTo>
                        <a:pt x="0" y="2107"/>
                      </a:lnTo>
                      <a:lnTo>
                        <a:pt x="51983" y="2107"/>
                      </a:lnTo>
                      <a:lnTo>
                        <a:pt x="5198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9" name="Google Shape;10489;p127"/>
                <p:cNvSpPr/>
                <p:nvPr/>
              </p:nvSpPr>
              <p:spPr>
                <a:xfrm>
                  <a:off x="7532125" y="2905275"/>
                  <a:ext cx="2140970" cy="560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77" h="12814" extrusionOk="0">
                      <a:moveTo>
                        <a:pt x="0" y="1"/>
                      </a:moveTo>
                      <a:lnTo>
                        <a:pt x="0" y="2552"/>
                      </a:lnTo>
                      <a:lnTo>
                        <a:pt x="49876" y="12813"/>
                      </a:lnTo>
                      <a:lnTo>
                        <a:pt x="4987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0" name="Google Shape;10490;p127"/>
                <p:cNvSpPr/>
                <p:nvPr/>
              </p:nvSpPr>
              <p:spPr>
                <a:xfrm>
                  <a:off x="6862376" y="3923060"/>
                  <a:ext cx="49697" cy="369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8620" extrusionOk="0">
                      <a:moveTo>
                        <a:pt x="1159" y="0"/>
                      </a:moveTo>
                      <a:lnTo>
                        <a:pt x="0" y="8619"/>
                      </a:lnTo>
                      <a:lnTo>
                        <a:pt x="483" y="8619"/>
                      </a:lnTo>
                      <a:lnTo>
                        <a:pt x="115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1" name="Google Shape;10491;p127"/>
                <p:cNvSpPr/>
                <p:nvPr/>
              </p:nvSpPr>
              <p:spPr>
                <a:xfrm>
                  <a:off x="6834175" y="2858926"/>
                  <a:ext cx="702146" cy="16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9" h="3614" extrusionOk="0">
                      <a:moveTo>
                        <a:pt x="1" y="0"/>
                      </a:moveTo>
                      <a:lnTo>
                        <a:pt x="1" y="580"/>
                      </a:lnTo>
                      <a:lnTo>
                        <a:pt x="16388" y="3614"/>
                      </a:lnTo>
                      <a:lnTo>
                        <a:pt x="16388" y="106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92" name="Google Shape;10492;p127"/>
              <p:cNvSpPr/>
              <p:nvPr/>
            </p:nvSpPr>
            <p:spPr>
              <a:xfrm flipH="1">
                <a:off x="2819026" y="3390025"/>
                <a:ext cx="152649" cy="1539974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5945" extrusionOk="0">
                    <a:moveTo>
                      <a:pt x="0" y="1"/>
                    </a:moveTo>
                    <a:lnTo>
                      <a:pt x="0" y="35944"/>
                    </a:lnTo>
                    <a:lnTo>
                      <a:pt x="1140" y="35944"/>
                    </a:ln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93" name="Google Shape;10493;p127"/>
            <p:cNvGrpSpPr/>
            <p:nvPr/>
          </p:nvGrpSpPr>
          <p:grpSpPr>
            <a:xfrm>
              <a:off x="934288" y="2423224"/>
              <a:ext cx="1055511" cy="870920"/>
              <a:chOff x="3580800" y="2978725"/>
              <a:chExt cx="3009725" cy="2483375"/>
            </a:xfrm>
          </p:grpSpPr>
          <p:sp>
            <p:nvSpPr>
              <p:cNvPr id="10494" name="Google Shape;10494;p127"/>
              <p:cNvSpPr/>
              <p:nvPr/>
            </p:nvSpPr>
            <p:spPr>
              <a:xfrm>
                <a:off x="4656475" y="4997800"/>
                <a:ext cx="859100" cy="464300"/>
              </a:xfrm>
              <a:custGeom>
                <a:avLst/>
                <a:gdLst/>
                <a:ahLst/>
                <a:cxnLst/>
                <a:rect l="l" t="t" r="r" b="b"/>
                <a:pathLst>
                  <a:path w="34364" h="18572" extrusionOk="0">
                    <a:moveTo>
                      <a:pt x="16916" y="0"/>
                    </a:moveTo>
                    <a:lnTo>
                      <a:pt x="16916" y="148"/>
                    </a:lnTo>
                    <a:lnTo>
                      <a:pt x="5472" y="3637"/>
                    </a:lnTo>
                    <a:lnTo>
                      <a:pt x="4318" y="14106"/>
                    </a:lnTo>
                    <a:lnTo>
                      <a:pt x="1" y="15082"/>
                    </a:lnTo>
                    <a:lnTo>
                      <a:pt x="1" y="18572"/>
                    </a:lnTo>
                    <a:lnTo>
                      <a:pt x="34364" y="18572"/>
                    </a:lnTo>
                    <a:lnTo>
                      <a:pt x="34364" y="15082"/>
                    </a:lnTo>
                    <a:lnTo>
                      <a:pt x="30046" y="14106"/>
                    </a:lnTo>
                    <a:lnTo>
                      <a:pt x="28863" y="3637"/>
                    </a:lnTo>
                    <a:lnTo>
                      <a:pt x="17419" y="148"/>
                    </a:lnTo>
                    <a:lnTo>
                      <a:pt x="17419" y="0"/>
                    </a:lnTo>
                    <a:lnTo>
                      <a:pt x="17182" y="59"/>
                    </a:lnTo>
                    <a:lnTo>
                      <a:pt x="16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5" name="Google Shape;10495;p127"/>
              <p:cNvSpPr/>
              <p:nvPr/>
            </p:nvSpPr>
            <p:spPr>
              <a:xfrm>
                <a:off x="3580800" y="2998700"/>
                <a:ext cx="3005300" cy="2169150"/>
              </a:xfrm>
              <a:custGeom>
                <a:avLst/>
                <a:gdLst/>
                <a:ahLst/>
                <a:cxnLst/>
                <a:rect l="l" t="t" r="r" b="b"/>
                <a:pathLst>
                  <a:path w="120212" h="86766" extrusionOk="0">
                    <a:moveTo>
                      <a:pt x="3312" y="0"/>
                    </a:moveTo>
                    <a:cubicBezTo>
                      <a:pt x="1479" y="0"/>
                      <a:pt x="0" y="1479"/>
                      <a:pt x="30" y="3283"/>
                    </a:cubicBezTo>
                    <a:lnTo>
                      <a:pt x="30" y="83454"/>
                    </a:lnTo>
                    <a:cubicBezTo>
                      <a:pt x="0" y="85287"/>
                      <a:pt x="1479" y="86736"/>
                      <a:pt x="3312" y="86766"/>
                    </a:cubicBezTo>
                    <a:lnTo>
                      <a:pt x="116929" y="86766"/>
                    </a:lnTo>
                    <a:cubicBezTo>
                      <a:pt x="118733" y="86736"/>
                      <a:pt x="120212" y="85287"/>
                      <a:pt x="120212" y="83454"/>
                    </a:cubicBezTo>
                    <a:lnTo>
                      <a:pt x="120212" y="3283"/>
                    </a:lnTo>
                    <a:cubicBezTo>
                      <a:pt x="120212" y="1479"/>
                      <a:pt x="118733" y="0"/>
                      <a:pt x="1169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6" name="Google Shape;10496;p127"/>
              <p:cNvSpPr/>
              <p:nvPr/>
            </p:nvSpPr>
            <p:spPr>
              <a:xfrm>
                <a:off x="3633275" y="3031225"/>
                <a:ext cx="2905500" cy="1968800"/>
              </a:xfrm>
              <a:custGeom>
                <a:avLst/>
                <a:gdLst/>
                <a:ahLst/>
                <a:cxnLst/>
                <a:rect l="l" t="t" r="r" b="b"/>
                <a:pathLst>
                  <a:path w="116220" h="78752" extrusionOk="0">
                    <a:moveTo>
                      <a:pt x="1213" y="1"/>
                    </a:moveTo>
                    <a:cubicBezTo>
                      <a:pt x="622" y="1"/>
                      <a:pt x="1" y="858"/>
                      <a:pt x="1" y="1982"/>
                    </a:cubicBezTo>
                    <a:lnTo>
                      <a:pt x="1" y="78752"/>
                    </a:lnTo>
                    <a:lnTo>
                      <a:pt x="116220" y="78752"/>
                    </a:lnTo>
                    <a:lnTo>
                      <a:pt x="116220" y="1982"/>
                    </a:lnTo>
                    <a:cubicBezTo>
                      <a:pt x="116220" y="858"/>
                      <a:pt x="115569" y="1"/>
                      <a:pt x="115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7" name="Google Shape;10497;p127"/>
              <p:cNvSpPr/>
              <p:nvPr/>
            </p:nvSpPr>
            <p:spPr>
              <a:xfrm>
                <a:off x="3581525" y="2978725"/>
                <a:ext cx="3009000" cy="2073800"/>
              </a:xfrm>
              <a:custGeom>
                <a:avLst/>
                <a:gdLst/>
                <a:ahLst/>
                <a:cxnLst/>
                <a:rect l="l" t="t" r="r" b="b"/>
                <a:pathLst>
                  <a:path w="120360" h="82952" extrusionOk="0">
                    <a:moveTo>
                      <a:pt x="116190" y="4200"/>
                    </a:moveTo>
                    <a:lnTo>
                      <a:pt x="116190" y="78752"/>
                    </a:lnTo>
                    <a:lnTo>
                      <a:pt x="4170" y="78752"/>
                    </a:lnTo>
                    <a:lnTo>
                      <a:pt x="4170" y="4200"/>
                    </a:lnTo>
                    <a:close/>
                    <a:moveTo>
                      <a:pt x="3283" y="1"/>
                    </a:moveTo>
                    <a:cubicBezTo>
                      <a:pt x="1450" y="1"/>
                      <a:pt x="1" y="1834"/>
                      <a:pt x="1" y="4082"/>
                    </a:cubicBezTo>
                    <a:lnTo>
                      <a:pt x="1" y="82951"/>
                    </a:lnTo>
                    <a:lnTo>
                      <a:pt x="120360" y="82951"/>
                    </a:lnTo>
                    <a:lnTo>
                      <a:pt x="120360" y="4082"/>
                    </a:lnTo>
                    <a:cubicBezTo>
                      <a:pt x="120360" y="1834"/>
                      <a:pt x="118881" y="30"/>
                      <a:pt x="117077" y="30"/>
                    </a:cubicBezTo>
                    <a:lnTo>
                      <a:pt x="1170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8" name="Google Shape;10498;p127"/>
              <p:cNvSpPr/>
              <p:nvPr/>
            </p:nvSpPr>
            <p:spPr>
              <a:xfrm>
                <a:off x="3685025" y="3082250"/>
                <a:ext cx="2801275" cy="1871950"/>
              </a:xfrm>
              <a:custGeom>
                <a:avLst/>
                <a:gdLst/>
                <a:ahLst/>
                <a:cxnLst/>
                <a:rect l="l" t="t" r="r" b="b"/>
                <a:pathLst>
                  <a:path w="112051" h="74878" extrusionOk="0">
                    <a:moveTo>
                      <a:pt x="1" y="0"/>
                    </a:moveTo>
                    <a:lnTo>
                      <a:pt x="1" y="74877"/>
                    </a:lnTo>
                    <a:lnTo>
                      <a:pt x="112050" y="74877"/>
                    </a:lnTo>
                    <a:lnTo>
                      <a:pt x="11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9" name="Google Shape;10499;p127"/>
              <p:cNvSpPr/>
              <p:nvPr/>
            </p:nvSpPr>
            <p:spPr>
              <a:xfrm>
                <a:off x="3668025" y="3079275"/>
                <a:ext cx="2158075" cy="1877875"/>
              </a:xfrm>
              <a:custGeom>
                <a:avLst/>
                <a:gdLst/>
                <a:ahLst/>
                <a:cxnLst/>
                <a:rect l="l" t="t" r="r" b="b"/>
                <a:pathLst>
                  <a:path w="86323" h="75115" extrusionOk="0">
                    <a:moveTo>
                      <a:pt x="2987" y="1"/>
                    </a:moveTo>
                    <a:cubicBezTo>
                      <a:pt x="1331" y="1"/>
                      <a:pt x="1" y="1657"/>
                      <a:pt x="1" y="3697"/>
                    </a:cubicBezTo>
                    <a:lnTo>
                      <a:pt x="1" y="75115"/>
                    </a:lnTo>
                    <a:lnTo>
                      <a:pt x="86322" y="75115"/>
                    </a:lnTo>
                    <a:lnTo>
                      <a:pt x="412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0" name="Google Shape;10500;p127"/>
            <p:cNvGrpSpPr/>
            <p:nvPr/>
          </p:nvGrpSpPr>
          <p:grpSpPr>
            <a:xfrm flipH="1">
              <a:off x="495117" y="2962465"/>
              <a:ext cx="329857" cy="331694"/>
              <a:chOff x="7482936" y="3488783"/>
              <a:chExt cx="450871" cy="483379"/>
            </a:xfrm>
          </p:grpSpPr>
          <p:sp>
            <p:nvSpPr>
              <p:cNvPr id="10501" name="Google Shape;10501;p127"/>
              <p:cNvSpPr/>
              <p:nvPr/>
            </p:nvSpPr>
            <p:spPr>
              <a:xfrm>
                <a:off x="7482936" y="3620184"/>
                <a:ext cx="450871" cy="351978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2826" extrusionOk="0">
                    <a:moveTo>
                      <a:pt x="2354" y="0"/>
                    </a:moveTo>
                    <a:cubicBezTo>
                      <a:pt x="2124" y="0"/>
                      <a:pt x="1897" y="66"/>
                      <a:pt x="1691" y="187"/>
                    </a:cubicBezTo>
                    <a:cubicBezTo>
                      <a:pt x="1691" y="187"/>
                      <a:pt x="1383" y="38"/>
                      <a:pt x="1031" y="38"/>
                    </a:cubicBezTo>
                    <a:cubicBezTo>
                      <a:pt x="719" y="38"/>
                      <a:pt x="371" y="155"/>
                      <a:pt x="172" y="596"/>
                    </a:cubicBezTo>
                    <a:cubicBezTo>
                      <a:pt x="1" y="966"/>
                      <a:pt x="14" y="1402"/>
                      <a:pt x="185" y="1771"/>
                    </a:cubicBezTo>
                    <a:cubicBezTo>
                      <a:pt x="344" y="2115"/>
                      <a:pt x="568" y="2419"/>
                      <a:pt x="833" y="2683"/>
                    </a:cubicBezTo>
                    <a:cubicBezTo>
                      <a:pt x="833" y="2683"/>
                      <a:pt x="1189" y="2825"/>
                      <a:pt x="1626" y="2825"/>
                    </a:cubicBezTo>
                    <a:cubicBezTo>
                      <a:pt x="1917" y="2825"/>
                      <a:pt x="2243" y="2762"/>
                      <a:pt x="2523" y="2551"/>
                    </a:cubicBezTo>
                    <a:cubicBezTo>
                      <a:pt x="3619" y="1719"/>
                      <a:pt x="3553" y="913"/>
                      <a:pt x="3131" y="372"/>
                    </a:cubicBezTo>
                    <a:cubicBezTo>
                      <a:pt x="2959" y="147"/>
                      <a:pt x="2708" y="2"/>
                      <a:pt x="2417" y="2"/>
                    </a:cubicBezTo>
                    <a:cubicBezTo>
                      <a:pt x="2396" y="1"/>
                      <a:pt x="2375" y="0"/>
                      <a:pt x="23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2" name="Google Shape;10502;p127"/>
              <p:cNvSpPr/>
              <p:nvPr/>
            </p:nvSpPr>
            <p:spPr>
              <a:xfrm>
                <a:off x="7505978" y="3620308"/>
                <a:ext cx="427829" cy="351854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2825" extrusionOk="0">
                    <a:moveTo>
                      <a:pt x="2232" y="1"/>
                    </a:moveTo>
                    <a:cubicBezTo>
                      <a:pt x="2206" y="14"/>
                      <a:pt x="2166" y="40"/>
                      <a:pt x="2166" y="40"/>
                    </a:cubicBezTo>
                    <a:cubicBezTo>
                      <a:pt x="2166" y="40"/>
                      <a:pt x="2774" y="1044"/>
                      <a:pt x="1942" y="1757"/>
                    </a:cubicBezTo>
                    <a:cubicBezTo>
                      <a:pt x="1678" y="1979"/>
                      <a:pt x="1373" y="2055"/>
                      <a:pt x="1078" y="2055"/>
                    </a:cubicBezTo>
                    <a:cubicBezTo>
                      <a:pt x="634" y="2055"/>
                      <a:pt x="215" y="1882"/>
                      <a:pt x="0" y="1770"/>
                    </a:cubicBezTo>
                    <a:lnTo>
                      <a:pt x="0" y="1770"/>
                    </a:lnTo>
                    <a:cubicBezTo>
                      <a:pt x="159" y="2114"/>
                      <a:pt x="383" y="2418"/>
                      <a:pt x="648" y="2682"/>
                    </a:cubicBezTo>
                    <a:cubicBezTo>
                      <a:pt x="648" y="2682"/>
                      <a:pt x="1004" y="2824"/>
                      <a:pt x="1441" y="2824"/>
                    </a:cubicBezTo>
                    <a:cubicBezTo>
                      <a:pt x="1732" y="2824"/>
                      <a:pt x="2058" y="2761"/>
                      <a:pt x="2338" y="2550"/>
                    </a:cubicBezTo>
                    <a:cubicBezTo>
                      <a:pt x="3434" y="1718"/>
                      <a:pt x="3368" y="912"/>
                      <a:pt x="2946" y="371"/>
                    </a:cubicBezTo>
                    <a:cubicBezTo>
                      <a:pt x="2774" y="146"/>
                      <a:pt x="2523" y="1"/>
                      <a:pt x="2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3" name="Google Shape;10503;p127"/>
              <p:cNvSpPr/>
              <p:nvPr/>
            </p:nvSpPr>
            <p:spPr>
              <a:xfrm>
                <a:off x="7570121" y="3488783"/>
                <a:ext cx="123429" cy="167893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348" extrusionOk="0">
                    <a:moveTo>
                      <a:pt x="212" y="0"/>
                    </a:moveTo>
                    <a:lnTo>
                      <a:pt x="1" y="119"/>
                    </a:lnTo>
                    <a:cubicBezTo>
                      <a:pt x="344" y="489"/>
                      <a:pt x="634" y="885"/>
                      <a:pt x="859" y="1334"/>
                    </a:cubicBezTo>
                    <a:lnTo>
                      <a:pt x="991" y="1347"/>
                    </a:lnTo>
                    <a:cubicBezTo>
                      <a:pt x="951" y="793"/>
                      <a:pt x="212" y="0"/>
                      <a:pt x="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EM Education Workshop for Teachers by Slidesgo">
  <a:themeElements>
    <a:clrScheme name="Simple Light">
      <a:dk1>
        <a:srgbClr val="060607"/>
      </a:dk1>
      <a:lt1>
        <a:srgbClr val="FFFFFF"/>
      </a:lt1>
      <a:dk2>
        <a:srgbClr val="2E3B46"/>
      </a:dk2>
      <a:lt2>
        <a:srgbClr val="465557"/>
      </a:lt2>
      <a:accent1>
        <a:srgbClr val="AAB18E"/>
      </a:accent1>
      <a:accent2>
        <a:srgbClr val="C0D6C2"/>
      </a:accent2>
      <a:accent3>
        <a:srgbClr val="E3E5D2"/>
      </a:accent3>
      <a:accent4>
        <a:srgbClr val="CDAE46"/>
      </a:accent4>
      <a:accent5>
        <a:srgbClr val="BB8A59"/>
      </a:accent5>
      <a:accent6>
        <a:srgbClr val="9E663A"/>
      </a:accent6>
      <a:hlink>
        <a:srgbClr val="0606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113</Words>
  <Application>Microsoft Office PowerPoint</Application>
  <PresentationFormat>Diavetítés a képernyőre (16:9 oldalarány)</PresentationFormat>
  <Paragraphs>46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Open Sans</vt:lpstr>
      <vt:lpstr>Arial</vt:lpstr>
      <vt:lpstr>Balsamiq Sans</vt:lpstr>
      <vt:lpstr>STEM Education Workshop for Teachers by Slidesgo</vt:lpstr>
      <vt:lpstr>AskMe learn while playing cards</vt:lpstr>
      <vt:lpstr>WHY ?</vt:lpstr>
      <vt:lpstr>WHAT ?</vt:lpstr>
      <vt:lpstr>HOW ?</vt:lpstr>
      <vt:lpstr>HOW ?</vt:lpstr>
      <vt:lpstr>In action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Gele</dc:creator>
  <cp:lastModifiedBy>Gele</cp:lastModifiedBy>
  <cp:revision>4</cp:revision>
  <dcterms:modified xsi:type="dcterms:W3CDTF">2025-04-30T05:01:23Z</dcterms:modified>
</cp:coreProperties>
</file>