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29DE6-7F58-4322-B67D-5135EB67C5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F703A2-7B3B-4904-BBD6-B4133E3646EE}">
      <dgm:prSet custT="1"/>
      <dgm:spPr/>
      <dgm:t>
        <a:bodyPr/>
        <a:lstStyle/>
        <a:p>
          <a:pPr algn="ctr"/>
          <a:r>
            <a:rPr lang="es-ES" sz="2200" b="1" dirty="0" err="1"/>
            <a:t>Segmentation</a:t>
          </a:r>
          <a:endParaRPr lang="es-ES" sz="2200" b="1" dirty="0"/>
        </a:p>
        <a:p>
          <a:pPr algn="l"/>
          <a:r>
            <a:rPr lang="es-ES" sz="1600" dirty="0" err="1"/>
            <a:t>Permet</a:t>
          </a:r>
          <a:r>
            <a:rPr lang="es-ES" sz="1600" dirty="0"/>
            <a:t> le </a:t>
          </a:r>
          <a:r>
            <a:rPr lang="es-ES" sz="1600" dirty="0" err="1"/>
            <a:t>travail</a:t>
          </a:r>
          <a:r>
            <a:rPr lang="es-ES" sz="1600" dirty="0"/>
            <a:t> en </a:t>
          </a:r>
          <a:r>
            <a:rPr lang="es-ES" sz="1600" dirty="0" err="1"/>
            <a:t>parrallèle</a:t>
          </a:r>
          <a:endParaRPr lang="es-ES" sz="1600" dirty="0"/>
        </a:p>
        <a:p>
          <a:pPr algn="l"/>
          <a:r>
            <a:rPr lang="es-ES" sz="1600" dirty="0" err="1"/>
            <a:t>Division</a:t>
          </a:r>
          <a:r>
            <a:rPr lang="es-ES" sz="1600" dirty="0"/>
            <a:t> en </a:t>
          </a:r>
          <a:r>
            <a:rPr lang="es-ES" sz="1600" dirty="0" err="1"/>
            <a:t>composants</a:t>
          </a:r>
          <a:r>
            <a:rPr lang="es-ES" sz="1600" dirty="0"/>
            <a:t> </a:t>
          </a:r>
          <a:r>
            <a:rPr lang="es-ES" sz="1600" dirty="0" err="1"/>
            <a:t>indépendants</a:t>
          </a:r>
          <a:endParaRPr lang="es-ES" sz="1600" dirty="0"/>
        </a:p>
        <a:p>
          <a:pPr algn="l"/>
          <a:endParaRPr lang="es-ES" sz="2200" dirty="0"/>
        </a:p>
      </dgm:t>
    </dgm:pt>
    <dgm:pt modelId="{2C2F6893-A72B-4FB8-835D-BF6EE62B2C68}" type="parTrans" cxnId="{B73F6775-9082-4310-93AE-7B01521D6534}">
      <dgm:prSet/>
      <dgm:spPr/>
      <dgm:t>
        <a:bodyPr/>
        <a:lstStyle/>
        <a:p>
          <a:endParaRPr lang="en-US"/>
        </a:p>
      </dgm:t>
    </dgm:pt>
    <dgm:pt modelId="{C6FADBB4-160C-4124-8BC8-531B45C2E6A6}" type="sibTrans" cxnId="{B73F6775-9082-4310-93AE-7B01521D653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497BDB6-E33E-45FC-ABC5-82FB80E3C658}">
      <dgm:prSet custT="1"/>
      <dgm:spPr/>
      <dgm:t>
        <a:bodyPr/>
        <a:lstStyle/>
        <a:p>
          <a:pPr algn="ctr"/>
          <a:r>
            <a:rPr lang="es-ES" sz="2600" b="1" dirty="0" err="1"/>
            <a:t>Testabilité</a:t>
          </a:r>
          <a:endParaRPr lang="es-ES" sz="2600" b="1" dirty="0"/>
        </a:p>
        <a:p>
          <a:pPr algn="l"/>
          <a:r>
            <a:rPr lang="en-US" sz="1600" dirty="0"/>
            <a:t>Test </a:t>
          </a:r>
          <a:r>
            <a:rPr lang="en-US" sz="1600" dirty="0" err="1"/>
            <a:t>individuel</a:t>
          </a:r>
          <a:r>
            <a:rPr lang="en-US" sz="1600" dirty="0"/>
            <a:t> de </a:t>
          </a:r>
          <a:r>
            <a:rPr lang="en-US" sz="1600" dirty="0" err="1"/>
            <a:t>chaque</a:t>
          </a:r>
          <a:r>
            <a:rPr lang="en-US" sz="1600" dirty="0"/>
            <a:t> </a:t>
          </a:r>
          <a:r>
            <a:rPr lang="en-US" sz="1600" dirty="0" err="1"/>
            <a:t>composants</a:t>
          </a:r>
          <a:endParaRPr lang="en-US" sz="1600" dirty="0"/>
        </a:p>
      </dgm:t>
    </dgm:pt>
    <dgm:pt modelId="{5EC617B1-854E-4AB5-A469-5E381A094668}" type="parTrans" cxnId="{2DFA7EBC-8949-4A1B-B2EF-655C15795301}">
      <dgm:prSet/>
      <dgm:spPr/>
      <dgm:t>
        <a:bodyPr/>
        <a:lstStyle/>
        <a:p>
          <a:endParaRPr lang="en-US"/>
        </a:p>
      </dgm:t>
    </dgm:pt>
    <dgm:pt modelId="{243D9104-42BD-44C3-91BE-692C9290D97F}" type="sibTrans" cxnId="{2DFA7EBC-8949-4A1B-B2EF-655C157953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011DCC6-069F-4E02-8B03-43F8F27D519D}">
      <dgm:prSet custT="1"/>
      <dgm:spPr/>
      <dgm:t>
        <a:bodyPr/>
        <a:lstStyle/>
        <a:p>
          <a:pPr algn="ctr"/>
          <a:r>
            <a:rPr lang="es-ES" sz="2600" b="1" dirty="0" err="1"/>
            <a:t>Réusabilité</a:t>
          </a:r>
          <a:endParaRPr lang="es-ES" sz="2600" b="1" dirty="0"/>
        </a:p>
        <a:p>
          <a:pPr algn="l"/>
          <a:r>
            <a:rPr lang="es-ES" sz="1600" b="0" dirty="0" err="1"/>
            <a:t>Composants</a:t>
          </a:r>
          <a:r>
            <a:rPr lang="es-ES" sz="1600" b="0" dirty="0"/>
            <a:t> </a:t>
          </a:r>
          <a:r>
            <a:rPr lang="es-ES" sz="1600" b="0" dirty="0" err="1"/>
            <a:t>peuvent</a:t>
          </a:r>
          <a:r>
            <a:rPr lang="es-ES" sz="1600" b="0" dirty="0"/>
            <a:t> </a:t>
          </a:r>
          <a:r>
            <a:rPr lang="es-ES" sz="1600" b="0" dirty="0" err="1"/>
            <a:t>être</a:t>
          </a:r>
          <a:r>
            <a:rPr lang="es-ES" sz="1600" b="0" dirty="0"/>
            <a:t> </a:t>
          </a:r>
          <a:r>
            <a:rPr lang="es-ES" sz="1600" b="0" dirty="0" err="1"/>
            <a:t>réinsérés</a:t>
          </a:r>
          <a:r>
            <a:rPr lang="es-ES" sz="1600" b="0" dirty="0"/>
            <a:t> </a:t>
          </a:r>
          <a:r>
            <a:rPr lang="es-ES" sz="1600" b="0" dirty="0" err="1"/>
            <a:t>dans</a:t>
          </a:r>
          <a:r>
            <a:rPr lang="es-ES" sz="1600" b="0" dirty="0"/>
            <a:t> </a:t>
          </a:r>
          <a:r>
            <a:rPr lang="es-ES" sz="1600" b="0" dirty="0" err="1"/>
            <a:t>n’importe</a:t>
          </a:r>
          <a:r>
            <a:rPr lang="es-ES" sz="1600" b="0" dirty="0"/>
            <a:t> </a:t>
          </a:r>
          <a:r>
            <a:rPr lang="es-ES" sz="1600" b="0" dirty="0" err="1"/>
            <a:t>quel</a:t>
          </a:r>
          <a:r>
            <a:rPr lang="es-ES" sz="1600" b="0" dirty="0"/>
            <a:t> </a:t>
          </a:r>
          <a:r>
            <a:rPr lang="es-ES" sz="1600" b="0" dirty="0" err="1"/>
            <a:t>autre</a:t>
          </a:r>
          <a:r>
            <a:rPr lang="es-ES" sz="1600" b="0" dirty="0"/>
            <a:t> </a:t>
          </a:r>
          <a:r>
            <a:rPr lang="es-ES" sz="1600" b="0" dirty="0" err="1"/>
            <a:t>aspect</a:t>
          </a:r>
          <a:r>
            <a:rPr lang="es-ES" sz="1600" b="0" dirty="0"/>
            <a:t> de </a:t>
          </a:r>
          <a:r>
            <a:rPr lang="es-ES" sz="1600" b="0" dirty="0" err="1"/>
            <a:t>l’app</a:t>
          </a:r>
          <a:endParaRPr lang="en-US" sz="1600" b="0" dirty="0"/>
        </a:p>
      </dgm:t>
    </dgm:pt>
    <dgm:pt modelId="{A9132D60-5054-4D5F-9687-A380A0B27E2D}" type="parTrans" cxnId="{0A1FB693-E8DC-408A-BFBF-DCD5A6A12A2F}">
      <dgm:prSet/>
      <dgm:spPr/>
      <dgm:t>
        <a:bodyPr/>
        <a:lstStyle/>
        <a:p>
          <a:endParaRPr lang="en-US"/>
        </a:p>
      </dgm:t>
    </dgm:pt>
    <dgm:pt modelId="{653C2E97-8F31-45B0-92DD-3DA5C03C1964}" type="sibTrans" cxnId="{0A1FB693-E8DC-408A-BFBF-DCD5A6A12A2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AF8756-2D81-4A51-9B6B-D61900E59AFB}">
      <dgm:prSet custT="1"/>
      <dgm:spPr/>
      <dgm:t>
        <a:bodyPr/>
        <a:lstStyle/>
        <a:p>
          <a:pPr algn="ctr"/>
          <a:r>
            <a:rPr lang="es-ES" sz="2600" b="1" dirty="0" err="1"/>
            <a:t>Maintenabilité</a:t>
          </a:r>
          <a:endParaRPr lang="es-ES" sz="2600" b="1" dirty="0"/>
        </a:p>
        <a:p>
          <a:pPr algn="l"/>
          <a:r>
            <a:rPr lang="en-US" sz="1600" b="0" dirty="0" err="1"/>
            <a:t>Compartimenté</a:t>
          </a:r>
          <a:r>
            <a:rPr lang="en-US" sz="1600" b="0" dirty="0"/>
            <a:t> </a:t>
          </a:r>
          <a:r>
            <a:rPr lang="en-US" sz="1600" b="0" dirty="0" err="1"/>
            <a:t>donc</a:t>
          </a:r>
          <a:r>
            <a:rPr lang="en-US" sz="1600" b="0" dirty="0"/>
            <a:t> </a:t>
          </a:r>
          <a:r>
            <a:rPr lang="en-US" sz="1600" b="0" dirty="0" err="1"/>
            <a:t>si</a:t>
          </a:r>
          <a:r>
            <a:rPr lang="en-US" sz="1600" b="0" dirty="0"/>
            <a:t> un </a:t>
          </a:r>
          <a:r>
            <a:rPr lang="en-US" sz="1600" b="0" dirty="0" err="1"/>
            <a:t>composant</a:t>
          </a:r>
          <a:r>
            <a:rPr lang="en-US" sz="1600" b="0" dirty="0"/>
            <a:t> brise, </a:t>
          </a:r>
          <a:r>
            <a:rPr lang="en-US" sz="1600" b="0" dirty="0" err="1"/>
            <a:t>l’impact</a:t>
          </a:r>
          <a:r>
            <a:rPr lang="en-US" sz="1600" b="0" dirty="0"/>
            <a:t> sera </a:t>
          </a:r>
          <a:r>
            <a:rPr lang="en-US" sz="1600" b="0" dirty="0" err="1"/>
            <a:t>réduit</a:t>
          </a:r>
          <a:endParaRPr lang="en-US" sz="1600" b="0" dirty="0"/>
        </a:p>
      </dgm:t>
    </dgm:pt>
    <dgm:pt modelId="{DC7C50B1-1948-4E09-8501-C579C023DB3F}" type="parTrans" cxnId="{C5BE1A70-D231-4853-B6D9-0D930F97A269}">
      <dgm:prSet/>
      <dgm:spPr/>
      <dgm:t>
        <a:bodyPr/>
        <a:lstStyle/>
        <a:p>
          <a:endParaRPr lang="en-US"/>
        </a:p>
      </dgm:t>
    </dgm:pt>
    <dgm:pt modelId="{9DBE8EC4-11C3-42B2-898B-6E1440D32638}" type="sibTrans" cxnId="{C5BE1A70-D231-4853-B6D9-0D930F97A26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F9AB8DB-AAC6-4CC9-898E-47A8AF6CAD6E}" type="pres">
      <dgm:prSet presAssocID="{CB629DE6-7F58-4322-B67D-5135EB67C570}" presName="Name0" presStyleCnt="0">
        <dgm:presLayoutVars>
          <dgm:animLvl val="lvl"/>
          <dgm:resizeHandles val="exact"/>
        </dgm:presLayoutVars>
      </dgm:prSet>
      <dgm:spPr/>
    </dgm:pt>
    <dgm:pt modelId="{294C0ED5-0FD1-4A35-978B-9AD7307885F5}" type="pres">
      <dgm:prSet presAssocID="{5AF703A2-7B3B-4904-BBD6-B4133E3646EE}" presName="compositeNode" presStyleCnt="0">
        <dgm:presLayoutVars>
          <dgm:bulletEnabled val="1"/>
        </dgm:presLayoutVars>
      </dgm:prSet>
      <dgm:spPr/>
    </dgm:pt>
    <dgm:pt modelId="{FD54D39E-4870-4F26-ADE5-12D6188B04AE}" type="pres">
      <dgm:prSet presAssocID="{5AF703A2-7B3B-4904-BBD6-B4133E3646EE}" presName="bgRect" presStyleLbl="bgAccFollowNode1" presStyleIdx="0" presStyleCnt="4"/>
      <dgm:spPr/>
    </dgm:pt>
    <dgm:pt modelId="{158E0BC8-370E-42A7-AEA0-5B39E2F6A331}" type="pres">
      <dgm:prSet presAssocID="{C6FADBB4-160C-4124-8BC8-531B45C2E6A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665E31-F618-4B5C-AED1-681348B2699C}" type="pres">
      <dgm:prSet presAssocID="{5AF703A2-7B3B-4904-BBD6-B4133E3646EE}" presName="bottomLine" presStyleLbl="alignNode1" presStyleIdx="1" presStyleCnt="8">
        <dgm:presLayoutVars/>
      </dgm:prSet>
      <dgm:spPr/>
    </dgm:pt>
    <dgm:pt modelId="{2DE310E5-27F0-43D9-9B9E-6219C8F1FD83}" type="pres">
      <dgm:prSet presAssocID="{5AF703A2-7B3B-4904-BBD6-B4133E3646EE}" presName="nodeText" presStyleLbl="bgAccFollowNode1" presStyleIdx="0" presStyleCnt="4">
        <dgm:presLayoutVars>
          <dgm:bulletEnabled val="1"/>
        </dgm:presLayoutVars>
      </dgm:prSet>
      <dgm:spPr/>
    </dgm:pt>
    <dgm:pt modelId="{4C3B5C60-F719-423C-BE58-F4ADEDFB8903}" type="pres">
      <dgm:prSet presAssocID="{C6FADBB4-160C-4124-8BC8-531B45C2E6A6}" presName="sibTrans" presStyleCnt="0"/>
      <dgm:spPr/>
    </dgm:pt>
    <dgm:pt modelId="{FD60B030-1AE3-4BA3-8A6E-77FF3BD94A0A}" type="pres">
      <dgm:prSet presAssocID="{8497BDB6-E33E-45FC-ABC5-82FB80E3C658}" presName="compositeNode" presStyleCnt="0">
        <dgm:presLayoutVars>
          <dgm:bulletEnabled val="1"/>
        </dgm:presLayoutVars>
      </dgm:prSet>
      <dgm:spPr/>
    </dgm:pt>
    <dgm:pt modelId="{F6E53AB5-15C0-4D8D-9619-501C2C853956}" type="pres">
      <dgm:prSet presAssocID="{8497BDB6-E33E-45FC-ABC5-82FB80E3C658}" presName="bgRect" presStyleLbl="bgAccFollowNode1" presStyleIdx="1" presStyleCnt="4"/>
      <dgm:spPr/>
    </dgm:pt>
    <dgm:pt modelId="{96A76570-877C-48CA-8787-764300F8F059}" type="pres">
      <dgm:prSet presAssocID="{243D9104-42BD-44C3-91BE-692C9290D97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36C8B08-7D47-4F89-8928-DF8F68AC54D2}" type="pres">
      <dgm:prSet presAssocID="{8497BDB6-E33E-45FC-ABC5-82FB80E3C658}" presName="bottomLine" presStyleLbl="alignNode1" presStyleIdx="3" presStyleCnt="8">
        <dgm:presLayoutVars/>
      </dgm:prSet>
      <dgm:spPr/>
    </dgm:pt>
    <dgm:pt modelId="{57B025C8-CFAC-460F-ADA2-CCA6A31033FE}" type="pres">
      <dgm:prSet presAssocID="{8497BDB6-E33E-45FC-ABC5-82FB80E3C658}" presName="nodeText" presStyleLbl="bgAccFollowNode1" presStyleIdx="1" presStyleCnt="4">
        <dgm:presLayoutVars>
          <dgm:bulletEnabled val="1"/>
        </dgm:presLayoutVars>
      </dgm:prSet>
      <dgm:spPr/>
    </dgm:pt>
    <dgm:pt modelId="{B2D82DA2-175A-43C2-8CC5-143DE7CB1FFA}" type="pres">
      <dgm:prSet presAssocID="{243D9104-42BD-44C3-91BE-692C9290D97F}" presName="sibTrans" presStyleCnt="0"/>
      <dgm:spPr/>
    </dgm:pt>
    <dgm:pt modelId="{27AE6EE4-BEB2-47F5-A3F6-1AFF76A854D2}" type="pres">
      <dgm:prSet presAssocID="{3011DCC6-069F-4E02-8B03-43F8F27D519D}" presName="compositeNode" presStyleCnt="0">
        <dgm:presLayoutVars>
          <dgm:bulletEnabled val="1"/>
        </dgm:presLayoutVars>
      </dgm:prSet>
      <dgm:spPr/>
    </dgm:pt>
    <dgm:pt modelId="{1EB73694-DA77-4E17-A0C5-7E9B432BFF50}" type="pres">
      <dgm:prSet presAssocID="{3011DCC6-069F-4E02-8B03-43F8F27D519D}" presName="bgRect" presStyleLbl="bgAccFollowNode1" presStyleIdx="2" presStyleCnt="4"/>
      <dgm:spPr/>
    </dgm:pt>
    <dgm:pt modelId="{72E1609E-F1AA-4EF1-947D-B4A32D090DC4}" type="pres">
      <dgm:prSet presAssocID="{653C2E97-8F31-45B0-92DD-3DA5C03C196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67FD2BB-3D92-4FEB-908F-92A57910AEEE}" type="pres">
      <dgm:prSet presAssocID="{3011DCC6-069F-4E02-8B03-43F8F27D519D}" presName="bottomLine" presStyleLbl="alignNode1" presStyleIdx="5" presStyleCnt="8">
        <dgm:presLayoutVars/>
      </dgm:prSet>
      <dgm:spPr/>
    </dgm:pt>
    <dgm:pt modelId="{7ACCE09F-4BA2-4A4B-B7F4-E9FE84A3AA08}" type="pres">
      <dgm:prSet presAssocID="{3011DCC6-069F-4E02-8B03-43F8F27D519D}" presName="nodeText" presStyleLbl="bgAccFollowNode1" presStyleIdx="2" presStyleCnt="4">
        <dgm:presLayoutVars>
          <dgm:bulletEnabled val="1"/>
        </dgm:presLayoutVars>
      </dgm:prSet>
      <dgm:spPr/>
    </dgm:pt>
    <dgm:pt modelId="{67A07EAE-2AA3-4F6E-96CB-D9E0507A2F75}" type="pres">
      <dgm:prSet presAssocID="{653C2E97-8F31-45B0-92DD-3DA5C03C1964}" presName="sibTrans" presStyleCnt="0"/>
      <dgm:spPr/>
    </dgm:pt>
    <dgm:pt modelId="{3B356E16-58DA-4516-B844-4F41E5710DCB}" type="pres">
      <dgm:prSet presAssocID="{4CAF8756-2D81-4A51-9B6B-D61900E59AFB}" presName="compositeNode" presStyleCnt="0">
        <dgm:presLayoutVars>
          <dgm:bulletEnabled val="1"/>
        </dgm:presLayoutVars>
      </dgm:prSet>
      <dgm:spPr/>
    </dgm:pt>
    <dgm:pt modelId="{884702B9-1265-49C2-9C12-7ACED2F5E34D}" type="pres">
      <dgm:prSet presAssocID="{4CAF8756-2D81-4A51-9B6B-D61900E59AFB}" presName="bgRect" presStyleLbl="bgAccFollowNode1" presStyleIdx="3" presStyleCnt="4"/>
      <dgm:spPr/>
    </dgm:pt>
    <dgm:pt modelId="{A2499C63-CE8E-4079-83CA-523A16EECA21}" type="pres">
      <dgm:prSet presAssocID="{9DBE8EC4-11C3-42B2-898B-6E1440D3263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E012909-B8A7-4C01-8488-58369E92C732}" type="pres">
      <dgm:prSet presAssocID="{4CAF8756-2D81-4A51-9B6B-D61900E59AFB}" presName="bottomLine" presStyleLbl="alignNode1" presStyleIdx="7" presStyleCnt="8">
        <dgm:presLayoutVars/>
      </dgm:prSet>
      <dgm:spPr/>
    </dgm:pt>
    <dgm:pt modelId="{B21DB32D-45E9-43B6-8EDB-E508E62E50B5}" type="pres">
      <dgm:prSet presAssocID="{4CAF8756-2D81-4A51-9B6B-D61900E59AF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2E3CD1A-A034-4D1E-A188-8E23DD7E197D}" type="presOf" srcId="{9DBE8EC4-11C3-42B2-898B-6E1440D32638}" destId="{A2499C63-CE8E-4079-83CA-523A16EECA21}" srcOrd="0" destOrd="0" presId="urn:microsoft.com/office/officeart/2016/7/layout/BasicLinearProcessNumbered"/>
    <dgm:cxn modelId="{E0367F32-0E42-40CD-A406-A2FF9A495EA8}" type="presOf" srcId="{243D9104-42BD-44C3-91BE-692C9290D97F}" destId="{96A76570-877C-48CA-8787-764300F8F059}" srcOrd="0" destOrd="0" presId="urn:microsoft.com/office/officeart/2016/7/layout/BasicLinearProcessNumbered"/>
    <dgm:cxn modelId="{B100774B-4AAA-4DF8-A165-209C1C3C3E06}" type="presOf" srcId="{8497BDB6-E33E-45FC-ABC5-82FB80E3C658}" destId="{57B025C8-CFAC-460F-ADA2-CCA6A31033FE}" srcOrd="1" destOrd="0" presId="urn:microsoft.com/office/officeart/2016/7/layout/BasicLinearProcessNumbered"/>
    <dgm:cxn modelId="{C5BE1A70-D231-4853-B6D9-0D930F97A269}" srcId="{CB629DE6-7F58-4322-B67D-5135EB67C570}" destId="{4CAF8756-2D81-4A51-9B6B-D61900E59AFB}" srcOrd="3" destOrd="0" parTransId="{DC7C50B1-1948-4E09-8501-C579C023DB3F}" sibTransId="{9DBE8EC4-11C3-42B2-898B-6E1440D32638}"/>
    <dgm:cxn modelId="{28F5A073-6613-43CB-83C6-E08BFD59E20C}" type="presOf" srcId="{3011DCC6-069F-4E02-8B03-43F8F27D519D}" destId="{1EB73694-DA77-4E17-A0C5-7E9B432BFF50}" srcOrd="0" destOrd="0" presId="urn:microsoft.com/office/officeart/2016/7/layout/BasicLinearProcessNumbered"/>
    <dgm:cxn modelId="{B73F6775-9082-4310-93AE-7B01521D6534}" srcId="{CB629DE6-7F58-4322-B67D-5135EB67C570}" destId="{5AF703A2-7B3B-4904-BBD6-B4133E3646EE}" srcOrd="0" destOrd="0" parTransId="{2C2F6893-A72B-4FB8-835D-BF6EE62B2C68}" sibTransId="{C6FADBB4-160C-4124-8BC8-531B45C2E6A6}"/>
    <dgm:cxn modelId="{E2A3DA57-9674-4759-B153-6A73757B93C6}" type="presOf" srcId="{5AF703A2-7B3B-4904-BBD6-B4133E3646EE}" destId="{FD54D39E-4870-4F26-ADE5-12D6188B04AE}" srcOrd="0" destOrd="0" presId="urn:microsoft.com/office/officeart/2016/7/layout/BasicLinearProcessNumbered"/>
    <dgm:cxn modelId="{9BA33A58-BCD9-46FD-97D9-118B138FD9FE}" type="presOf" srcId="{CB629DE6-7F58-4322-B67D-5135EB67C570}" destId="{CF9AB8DB-AAC6-4CC9-898E-47A8AF6CAD6E}" srcOrd="0" destOrd="0" presId="urn:microsoft.com/office/officeart/2016/7/layout/BasicLinearProcessNumbered"/>
    <dgm:cxn modelId="{FB68CA88-524A-426B-831A-B81E825BA9C5}" type="presOf" srcId="{8497BDB6-E33E-45FC-ABC5-82FB80E3C658}" destId="{F6E53AB5-15C0-4D8D-9619-501C2C853956}" srcOrd="0" destOrd="0" presId="urn:microsoft.com/office/officeart/2016/7/layout/BasicLinearProcessNumbered"/>
    <dgm:cxn modelId="{0A1FB693-E8DC-408A-BFBF-DCD5A6A12A2F}" srcId="{CB629DE6-7F58-4322-B67D-5135EB67C570}" destId="{3011DCC6-069F-4E02-8B03-43F8F27D519D}" srcOrd="2" destOrd="0" parTransId="{A9132D60-5054-4D5F-9687-A380A0B27E2D}" sibTransId="{653C2E97-8F31-45B0-92DD-3DA5C03C1964}"/>
    <dgm:cxn modelId="{E877D493-C0DF-4154-B862-AD9B800BBA75}" type="presOf" srcId="{4CAF8756-2D81-4A51-9B6B-D61900E59AFB}" destId="{B21DB32D-45E9-43B6-8EDB-E508E62E50B5}" srcOrd="1" destOrd="0" presId="urn:microsoft.com/office/officeart/2016/7/layout/BasicLinearProcessNumbered"/>
    <dgm:cxn modelId="{4CD2019A-D6C4-4B9D-8D8E-EB4ACA23D99C}" type="presOf" srcId="{5AF703A2-7B3B-4904-BBD6-B4133E3646EE}" destId="{2DE310E5-27F0-43D9-9B9E-6219C8F1FD83}" srcOrd="1" destOrd="0" presId="urn:microsoft.com/office/officeart/2016/7/layout/BasicLinearProcessNumbered"/>
    <dgm:cxn modelId="{2DFA7EBC-8949-4A1B-B2EF-655C15795301}" srcId="{CB629DE6-7F58-4322-B67D-5135EB67C570}" destId="{8497BDB6-E33E-45FC-ABC5-82FB80E3C658}" srcOrd="1" destOrd="0" parTransId="{5EC617B1-854E-4AB5-A469-5E381A094668}" sibTransId="{243D9104-42BD-44C3-91BE-692C9290D97F}"/>
    <dgm:cxn modelId="{541596C8-E41B-463D-A918-9E00E20264DD}" type="presOf" srcId="{C6FADBB4-160C-4124-8BC8-531B45C2E6A6}" destId="{158E0BC8-370E-42A7-AEA0-5B39E2F6A331}" srcOrd="0" destOrd="0" presId="urn:microsoft.com/office/officeart/2016/7/layout/BasicLinearProcessNumbered"/>
    <dgm:cxn modelId="{288090CC-EC3C-4522-9E22-843F551BE117}" type="presOf" srcId="{653C2E97-8F31-45B0-92DD-3DA5C03C1964}" destId="{72E1609E-F1AA-4EF1-947D-B4A32D090DC4}" srcOrd="0" destOrd="0" presId="urn:microsoft.com/office/officeart/2016/7/layout/BasicLinearProcessNumbered"/>
    <dgm:cxn modelId="{F77D7DEE-0118-48A5-984F-8FDA2E74FB9A}" type="presOf" srcId="{3011DCC6-069F-4E02-8B03-43F8F27D519D}" destId="{7ACCE09F-4BA2-4A4B-B7F4-E9FE84A3AA08}" srcOrd="1" destOrd="0" presId="urn:microsoft.com/office/officeart/2016/7/layout/BasicLinearProcessNumbered"/>
    <dgm:cxn modelId="{21A5D5EF-DC55-42FE-9002-F0FF4BB1E45C}" type="presOf" srcId="{4CAF8756-2D81-4A51-9B6B-D61900E59AFB}" destId="{884702B9-1265-49C2-9C12-7ACED2F5E34D}" srcOrd="0" destOrd="0" presId="urn:microsoft.com/office/officeart/2016/7/layout/BasicLinearProcessNumbered"/>
    <dgm:cxn modelId="{5D1586C1-6B59-4B50-92AF-041492CA7312}" type="presParOf" srcId="{CF9AB8DB-AAC6-4CC9-898E-47A8AF6CAD6E}" destId="{294C0ED5-0FD1-4A35-978B-9AD7307885F5}" srcOrd="0" destOrd="0" presId="urn:microsoft.com/office/officeart/2016/7/layout/BasicLinearProcessNumbered"/>
    <dgm:cxn modelId="{CF930400-FC94-4D3F-AADB-F5F4975F7DE9}" type="presParOf" srcId="{294C0ED5-0FD1-4A35-978B-9AD7307885F5}" destId="{FD54D39E-4870-4F26-ADE5-12D6188B04AE}" srcOrd="0" destOrd="0" presId="urn:microsoft.com/office/officeart/2016/7/layout/BasicLinearProcessNumbered"/>
    <dgm:cxn modelId="{C4E70E08-2169-4D25-A57B-21C22FE843F3}" type="presParOf" srcId="{294C0ED5-0FD1-4A35-978B-9AD7307885F5}" destId="{158E0BC8-370E-42A7-AEA0-5B39E2F6A331}" srcOrd="1" destOrd="0" presId="urn:microsoft.com/office/officeart/2016/7/layout/BasicLinearProcessNumbered"/>
    <dgm:cxn modelId="{EDFAB5F6-52B6-417B-BEBA-BC5F2FD4046A}" type="presParOf" srcId="{294C0ED5-0FD1-4A35-978B-9AD7307885F5}" destId="{8A665E31-F618-4B5C-AED1-681348B2699C}" srcOrd="2" destOrd="0" presId="urn:microsoft.com/office/officeart/2016/7/layout/BasicLinearProcessNumbered"/>
    <dgm:cxn modelId="{13E3BDCE-B212-4B65-B59B-70B8419574F0}" type="presParOf" srcId="{294C0ED5-0FD1-4A35-978B-9AD7307885F5}" destId="{2DE310E5-27F0-43D9-9B9E-6219C8F1FD83}" srcOrd="3" destOrd="0" presId="urn:microsoft.com/office/officeart/2016/7/layout/BasicLinearProcessNumbered"/>
    <dgm:cxn modelId="{5987B7D5-195A-4FF0-9399-64104DD9BF2D}" type="presParOf" srcId="{CF9AB8DB-AAC6-4CC9-898E-47A8AF6CAD6E}" destId="{4C3B5C60-F719-423C-BE58-F4ADEDFB8903}" srcOrd="1" destOrd="0" presId="urn:microsoft.com/office/officeart/2016/7/layout/BasicLinearProcessNumbered"/>
    <dgm:cxn modelId="{70EFAA52-7696-428E-B1C4-ADD6EB6E919B}" type="presParOf" srcId="{CF9AB8DB-AAC6-4CC9-898E-47A8AF6CAD6E}" destId="{FD60B030-1AE3-4BA3-8A6E-77FF3BD94A0A}" srcOrd="2" destOrd="0" presId="urn:microsoft.com/office/officeart/2016/7/layout/BasicLinearProcessNumbered"/>
    <dgm:cxn modelId="{7A67759B-3298-4AB8-ABC2-51036443ADEA}" type="presParOf" srcId="{FD60B030-1AE3-4BA3-8A6E-77FF3BD94A0A}" destId="{F6E53AB5-15C0-4D8D-9619-501C2C853956}" srcOrd="0" destOrd="0" presId="urn:microsoft.com/office/officeart/2016/7/layout/BasicLinearProcessNumbered"/>
    <dgm:cxn modelId="{ED5445A5-0605-4527-9DD3-8D44179D274E}" type="presParOf" srcId="{FD60B030-1AE3-4BA3-8A6E-77FF3BD94A0A}" destId="{96A76570-877C-48CA-8787-764300F8F059}" srcOrd="1" destOrd="0" presId="urn:microsoft.com/office/officeart/2016/7/layout/BasicLinearProcessNumbered"/>
    <dgm:cxn modelId="{51AB3A91-9E7E-434C-8B9E-7C8C6C3D1CF2}" type="presParOf" srcId="{FD60B030-1AE3-4BA3-8A6E-77FF3BD94A0A}" destId="{936C8B08-7D47-4F89-8928-DF8F68AC54D2}" srcOrd="2" destOrd="0" presId="urn:microsoft.com/office/officeart/2016/7/layout/BasicLinearProcessNumbered"/>
    <dgm:cxn modelId="{B30C8E14-582E-41BE-903E-1852C355F523}" type="presParOf" srcId="{FD60B030-1AE3-4BA3-8A6E-77FF3BD94A0A}" destId="{57B025C8-CFAC-460F-ADA2-CCA6A31033FE}" srcOrd="3" destOrd="0" presId="urn:microsoft.com/office/officeart/2016/7/layout/BasicLinearProcessNumbered"/>
    <dgm:cxn modelId="{13182B49-6468-42C4-B615-5E993BAD9FF7}" type="presParOf" srcId="{CF9AB8DB-AAC6-4CC9-898E-47A8AF6CAD6E}" destId="{B2D82DA2-175A-43C2-8CC5-143DE7CB1FFA}" srcOrd="3" destOrd="0" presId="urn:microsoft.com/office/officeart/2016/7/layout/BasicLinearProcessNumbered"/>
    <dgm:cxn modelId="{9504BD11-8927-4965-ABF5-FDB1A576FE8E}" type="presParOf" srcId="{CF9AB8DB-AAC6-4CC9-898E-47A8AF6CAD6E}" destId="{27AE6EE4-BEB2-47F5-A3F6-1AFF76A854D2}" srcOrd="4" destOrd="0" presId="urn:microsoft.com/office/officeart/2016/7/layout/BasicLinearProcessNumbered"/>
    <dgm:cxn modelId="{FB06AB91-0C51-4E7C-B82E-D7B7A84CB864}" type="presParOf" srcId="{27AE6EE4-BEB2-47F5-A3F6-1AFF76A854D2}" destId="{1EB73694-DA77-4E17-A0C5-7E9B432BFF50}" srcOrd="0" destOrd="0" presId="urn:microsoft.com/office/officeart/2016/7/layout/BasicLinearProcessNumbered"/>
    <dgm:cxn modelId="{E6274B2F-97ED-419F-B4FD-9ABC63D004F4}" type="presParOf" srcId="{27AE6EE4-BEB2-47F5-A3F6-1AFF76A854D2}" destId="{72E1609E-F1AA-4EF1-947D-B4A32D090DC4}" srcOrd="1" destOrd="0" presId="urn:microsoft.com/office/officeart/2016/7/layout/BasicLinearProcessNumbered"/>
    <dgm:cxn modelId="{AE804AE9-967B-4258-B462-FCBFC29A3369}" type="presParOf" srcId="{27AE6EE4-BEB2-47F5-A3F6-1AFF76A854D2}" destId="{867FD2BB-3D92-4FEB-908F-92A57910AEEE}" srcOrd="2" destOrd="0" presId="urn:microsoft.com/office/officeart/2016/7/layout/BasicLinearProcessNumbered"/>
    <dgm:cxn modelId="{9D6B4740-4DDB-40DD-A131-C218310BB5C7}" type="presParOf" srcId="{27AE6EE4-BEB2-47F5-A3F6-1AFF76A854D2}" destId="{7ACCE09F-4BA2-4A4B-B7F4-E9FE84A3AA08}" srcOrd="3" destOrd="0" presId="urn:microsoft.com/office/officeart/2016/7/layout/BasicLinearProcessNumbered"/>
    <dgm:cxn modelId="{5365753E-4421-4E1A-AC0B-DDED1C8F8B42}" type="presParOf" srcId="{CF9AB8DB-AAC6-4CC9-898E-47A8AF6CAD6E}" destId="{67A07EAE-2AA3-4F6E-96CB-D9E0507A2F75}" srcOrd="5" destOrd="0" presId="urn:microsoft.com/office/officeart/2016/7/layout/BasicLinearProcessNumbered"/>
    <dgm:cxn modelId="{B8CC468C-087B-4FDC-BA06-EED23EF48193}" type="presParOf" srcId="{CF9AB8DB-AAC6-4CC9-898E-47A8AF6CAD6E}" destId="{3B356E16-58DA-4516-B844-4F41E5710DCB}" srcOrd="6" destOrd="0" presId="urn:microsoft.com/office/officeart/2016/7/layout/BasicLinearProcessNumbered"/>
    <dgm:cxn modelId="{B3E6A673-F70F-472B-8D06-68BF5545D5B9}" type="presParOf" srcId="{3B356E16-58DA-4516-B844-4F41E5710DCB}" destId="{884702B9-1265-49C2-9C12-7ACED2F5E34D}" srcOrd="0" destOrd="0" presId="urn:microsoft.com/office/officeart/2016/7/layout/BasicLinearProcessNumbered"/>
    <dgm:cxn modelId="{D04CA2C9-56B8-46F8-B5F1-F28A02CC2FDA}" type="presParOf" srcId="{3B356E16-58DA-4516-B844-4F41E5710DCB}" destId="{A2499C63-CE8E-4079-83CA-523A16EECA21}" srcOrd="1" destOrd="0" presId="urn:microsoft.com/office/officeart/2016/7/layout/BasicLinearProcessNumbered"/>
    <dgm:cxn modelId="{C38F1424-6345-494B-9B4B-84BA69A4678A}" type="presParOf" srcId="{3B356E16-58DA-4516-B844-4F41E5710DCB}" destId="{6E012909-B8A7-4C01-8488-58369E92C732}" srcOrd="2" destOrd="0" presId="urn:microsoft.com/office/officeart/2016/7/layout/BasicLinearProcessNumbered"/>
    <dgm:cxn modelId="{C7E06E7A-05D6-4C28-AF87-14F542B0F7FD}" type="presParOf" srcId="{3B356E16-58DA-4516-B844-4F41E5710DCB}" destId="{B21DB32D-45E9-43B6-8EDB-E508E62E50B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8E971-01D3-4374-9272-0ABA1707614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7E621C-CE5E-4EB4-A8C4-A05A647A3D89}">
      <dgm:prSet custT="1"/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Component-based architecture</a:t>
          </a:r>
        </a:p>
      </dgm:t>
    </dgm:pt>
    <dgm:pt modelId="{E22E07EA-1A5F-4599-921C-F6B715EB03C8}" type="parTrans" cxnId="{09BBC352-D7A6-4015-AA89-4E8B8A70F73A}">
      <dgm:prSet/>
      <dgm:spPr/>
      <dgm:t>
        <a:bodyPr/>
        <a:lstStyle/>
        <a:p>
          <a:endParaRPr lang="en-US"/>
        </a:p>
      </dgm:t>
    </dgm:pt>
    <dgm:pt modelId="{5505F9BB-397E-42D4-933A-90ED06BE843F}" type="sibTrans" cxnId="{09BBC352-D7A6-4015-AA89-4E8B8A70F73A}">
      <dgm:prSet/>
      <dgm:spPr/>
      <dgm:t>
        <a:bodyPr/>
        <a:lstStyle/>
        <a:p>
          <a:endParaRPr lang="en-US"/>
        </a:p>
      </dgm:t>
    </dgm:pt>
    <dgm:pt modelId="{C4463C64-997A-4007-9EFC-17D6729A9187}">
      <dgm:prSet custT="1"/>
      <dgm:spPr/>
      <dgm:t>
        <a:bodyPr/>
        <a:lstStyle/>
        <a:p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Routing in MVC frameworks</a:t>
          </a:r>
        </a:p>
      </dgm:t>
    </dgm:pt>
    <dgm:pt modelId="{F4D488F4-5C08-452F-AC07-C12F223F7EAF}" type="parTrans" cxnId="{C8FF1FCB-3B07-407B-97A8-64BE37D03F5D}">
      <dgm:prSet/>
      <dgm:spPr/>
      <dgm:t>
        <a:bodyPr/>
        <a:lstStyle/>
        <a:p>
          <a:endParaRPr lang="en-US"/>
        </a:p>
      </dgm:t>
    </dgm:pt>
    <dgm:pt modelId="{0A7907D8-D595-46E8-9FC4-799544BAB64E}" type="sibTrans" cxnId="{C8FF1FCB-3B07-407B-97A8-64BE37D03F5D}">
      <dgm:prSet/>
      <dgm:spPr/>
      <dgm:t>
        <a:bodyPr/>
        <a:lstStyle/>
        <a:p>
          <a:endParaRPr lang="en-US"/>
        </a:p>
      </dgm:t>
    </dgm:pt>
    <dgm:pt modelId="{A22927F4-3126-4975-A99F-A10B823686D3}">
      <dgm:prSet custT="1"/>
      <dgm:spPr/>
      <dgm:t>
        <a:bodyPr/>
        <a:lstStyle/>
        <a:p>
          <a:r>
            <a:rPr lang="en-US" sz="2800" b="1" i="0" baseline="0" dirty="0">
              <a:solidFill>
                <a:schemeClr val="tx1"/>
              </a:solidFill>
            </a:rPr>
            <a:t>RESTful API and Controllers</a:t>
          </a:r>
          <a:endParaRPr lang="en-US" sz="2800" b="1" dirty="0">
            <a:solidFill>
              <a:schemeClr val="tx1"/>
            </a:solidFill>
          </a:endParaRPr>
        </a:p>
      </dgm:t>
    </dgm:pt>
    <dgm:pt modelId="{663B08F6-9568-41E6-85F9-C29A571E8740}" type="parTrans" cxnId="{A11C1600-4144-4CC0-9D69-10C1ED35DE07}">
      <dgm:prSet/>
      <dgm:spPr/>
      <dgm:t>
        <a:bodyPr/>
        <a:lstStyle/>
        <a:p>
          <a:endParaRPr lang="en-US"/>
        </a:p>
      </dgm:t>
    </dgm:pt>
    <dgm:pt modelId="{74A1AC30-7EFB-400F-B4D6-0A38F15C1731}" type="sibTrans" cxnId="{A11C1600-4144-4CC0-9D69-10C1ED35DE07}">
      <dgm:prSet/>
      <dgm:spPr/>
      <dgm:t>
        <a:bodyPr/>
        <a:lstStyle/>
        <a:p>
          <a:endParaRPr lang="en-US"/>
        </a:p>
      </dgm:t>
    </dgm:pt>
    <dgm:pt modelId="{3CA2AEB1-0D40-4D20-B79C-D7AFF24EC802}">
      <dgm:prSet custT="1"/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Front-end vs back-end MVC</a:t>
          </a:r>
        </a:p>
      </dgm:t>
    </dgm:pt>
    <dgm:pt modelId="{54AA3C88-3B18-4B52-AC5F-B42D64D3E430}" type="parTrans" cxnId="{F13AED6A-CED5-42EF-9364-8FAAA7555B91}">
      <dgm:prSet/>
      <dgm:spPr/>
      <dgm:t>
        <a:bodyPr/>
        <a:lstStyle/>
        <a:p>
          <a:endParaRPr lang="en-US"/>
        </a:p>
      </dgm:t>
    </dgm:pt>
    <dgm:pt modelId="{7B154403-2973-498A-B8B2-1C8F1BB6C2C6}" type="sibTrans" cxnId="{F13AED6A-CED5-42EF-9364-8FAAA7555B91}">
      <dgm:prSet/>
      <dgm:spPr/>
      <dgm:t>
        <a:bodyPr/>
        <a:lstStyle/>
        <a:p>
          <a:endParaRPr lang="en-US"/>
        </a:p>
      </dgm:t>
    </dgm:pt>
    <dgm:pt modelId="{D587AB80-52D4-48E1-850F-E8F352F2A982}">
      <dgm:prSet custT="1"/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Client-side vs server-side rendering</a:t>
          </a:r>
        </a:p>
      </dgm:t>
    </dgm:pt>
    <dgm:pt modelId="{79600418-6E80-452C-8A36-ED6B70CEA5C9}" type="parTrans" cxnId="{A650A538-711B-4912-9B73-BF9B338074CE}">
      <dgm:prSet/>
      <dgm:spPr/>
      <dgm:t>
        <a:bodyPr/>
        <a:lstStyle/>
        <a:p>
          <a:endParaRPr lang="en-US"/>
        </a:p>
      </dgm:t>
    </dgm:pt>
    <dgm:pt modelId="{84FF6D5A-DB48-4CFD-A82A-F0EC132A7C60}" type="sibTrans" cxnId="{A650A538-711B-4912-9B73-BF9B338074CE}">
      <dgm:prSet/>
      <dgm:spPr/>
      <dgm:t>
        <a:bodyPr/>
        <a:lstStyle/>
        <a:p>
          <a:endParaRPr lang="en-US"/>
        </a:p>
      </dgm:t>
    </dgm:pt>
    <dgm:pt modelId="{3A9BA193-D454-440F-95DA-76862104B723}" type="pres">
      <dgm:prSet presAssocID="{DEA8E971-01D3-4374-9272-0ABA1707614E}" presName="diagram" presStyleCnt="0">
        <dgm:presLayoutVars>
          <dgm:dir/>
          <dgm:resizeHandles val="exact"/>
        </dgm:presLayoutVars>
      </dgm:prSet>
      <dgm:spPr/>
    </dgm:pt>
    <dgm:pt modelId="{1B1FD2DD-E6BB-4294-8C75-BB4750DE7F81}" type="pres">
      <dgm:prSet presAssocID="{8A7E621C-CE5E-4EB4-A8C4-A05A647A3D89}" presName="node" presStyleLbl="node1" presStyleIdx="0" presStyleCnt="5">
        <dgm:presLayoutVars>
          <dgm:bulletEnabled val="1"/>
        </dgm:presLayoutVars>
      </dgm:prSet>
      <dgm:spPr/>
    </dgm:pt>
    <dgm:pt modelId="{12209721-05F5-437D-BD7E-9A949321184F}" type="pres">
      <dgm:prSet presAssocID="{5505F9BB-397E-42D4-933A-90ED06BE843F}" presName="sibTrans" presStyleCnt="0"/>
      <dgm:spPr/>
    </dgm:pt>
    <dgm:pt modelId="{BD56BDDE-FD4B-4CE1-A45A-9D4FE9805AB6}" type="pres">
      <dgm:prSet presAssocID="{C4463C64-997A-4007-9EFC-17D6729A9187}" presName="node" presStyleLbl="node1" presStyleIdx="1" presStyleCnt="5">
        <dgm:presLayoutVars>
          <dgm:bulletEnabled val="1"/>
        </dgm:presLayoutVars>
      </dgm:prSet>
      <dgm:spPr/>
    </dgm:pt>
    <dgm:pt modelId="{407A7BD0-B29B-43E9-BA7E-EF75DBD592FC}" type="pres">
      <dgm:prSet presAssocID="{0A7907D8-D595-46E8-9FC4-799544BAB64E}" presName="sibTrans" presStyleCnt="0"/>
      <dgm:spPr/>
    </dgm:pt>
    <dgm:pt modelId="{C63863C0-15D4-414C-8BDA-F9806DE4BB3D}" type="pres">
      <dgm:prSet presAssocID="{A22927F4-3126-4975-A99F-A10B823686D3}" presName="node" presStyleLbl="node1" presStyleIdx="2" presStyleCnt="5">
        <dgm:presLayoutVars>
          <dgm:bulletEnabled val="1"/>
        </dgm:presLayoutVars>
      </dgm:prSet>
      <dgm:spPr/>
    </dgm:pt>
    <dgm:pt modelId="{3C402061-AF82-4D91-BBBE-E4C5B81CB945}" type="pres">
      <dgm:prSet presAssocID="{74A1AC30-7EFB-400F-B4D6-0A38F15C1731}" presName="sibTrans" presStyleCnt="0"/>
      <dgm:spPr/>
    </dgm:pt>
    <dgm:pt modelId="{ED401968-5BBC-417A-B32F-D01BAFEB31B0}" type="pres">
      <dgm:prSet presAssocID="{3CA2AEB1-0D40-4D20-B79C-D7AFF24EC802}" presName="node" presStyleLbl="node1" presStyleIdx="3" presStyleCnt="5">
        <dgm:presLayoutVars>
          <dgm:bulletEnabled val="1"/>
        </dgm:presLayoutVars>
      </dgm:prSet>
      <dgm:spPr/>
    </dgm:pt>
    <dgm:pt modelId="{11D5D567-BB1C-4D19-B504-8DB678B8153D}" type="pres">
      <dgm:prSet presAssocID="{7B154403-2973-498A-B8B2-1C8F1BB6C2C6}" presName="sibTrans" presStyleCnt="0"/>
      <dgm:spPr/>
    </dgm:pt>
    <dgm:pt modelId="{C4DD1141-3DF0-4DDC-B693-ACFCA2EDCAFB}" type="pres">
      <dgm:prSet presAssocID="{D587AB80-52D4-48E1-850F-E8F352F2A982}" presName="node" presStyleLbl="node1" presStyleIdx="4" presStyleCnt="5">
        <dgm:presLayoutVars>
          <dgm:bulletEnabled val="1"/>
        </dgm:presLayoutVars>
      </dgm:prSet>
      <dgm:spPr/>
    </dgm:pt>
  </dgm:ptLst>
  <dgm:cxnLst>
    <dgm:cxn modelId="{A11C1600-4144-4CC0-9D69-10C1ED35DE07}" srcId="{DEA8E971-01D3-4374-9272-0ABA1707614E}" destId="{A22927F4-3126-4975-A99F-A10B823686D3}" srcOrd="2" destOrd="0" parTransId="{663B08F6-9568-41E6-85F9-C29A571E8740}" sibTransId="{74A1AC30-7EFB-400F-B4D6-0A38F15C1731}"/>
    <dgm:cxn modelId="{A0468618-E25C-4C9D-A84B-6E791DB02C4B}" type="presOf" srcId="{3CA2AEB1-0D40-4D20-B79C-D7AFF24EC802}" destId="{ED401968-5BBC-417A-B32F-D01BAFEB31B0}" srcOrd="0" destOrd="0" presId="urn:microsoft.com/office/officeart/2005/8/layout/default"/>
    <dgm:cxn modelId="{A650A538-711B-4912-9B73-BF9B338074CE}" srcId="{DEA8E971-01D3-4374-9272-0ABA1707614E}" destId="{D587AB80-52D4-48E1-850F-E8F352F2A982}" srcOrd="4" destOrd="0" parTransId="{79600418-6E80-452C-8A36-ED6B70CEA5C9}" sibTransId="{84FF6D5A-DB48-4CFD-A82A-F0EC132A7C60}"/>
    <dgm:cxn modelId="{F13AED6A-CED5-42EF-9364-8FAAA7555B91}" srcId="{DEA8E971-01D3-4374-9272-0ABA1707614E}" destId="{3CA2AEB1-0D40-4D20-B79C-D7AFF24EC802}" srcOrd="3" destOrd="0" parTransId="{54AA3C88-3B18-4B52-AC5F-B42D64D3E430}" sibTransId="{7B154403-2973-498A-B8B2-1C8F1BB6C2C6}"/>
    <dgm:cxn modelId="{EFA88951-45AC-4BE1-B8AC-40BF83167585}" type="presOf" srcId="{A22927F4-3126-4975-A99F-A10B823686D3}" destId="{C63863C0-15D4-414C-8BDA-F9806DE4BB3D}" srcOrd="0" destOrd="0" presId="urn:microsoft.com/office/officeart/2005/8/layout/default"/>
    <dgm:cxn modelId="{09BBC352-D7A6-4015-AA89-4E8B8A70F73A}" srcId="{DEA8E971-01D3-4374-9272-0ABA1707614E}" destId="{8A7E621C-CE5E-4EB4-A8C4-A05A647A3D89}" srcOrd="0" destOrd="0" parTransId="{E22E07EA-1A5F-4599-921C-F6B715EB03C8}" sibTransId="{5505F9BB-397E-42D4-933A-90ED06BE843F}"/>
    <dgm:cxn modelId="{AE7FB686-F6B1-4562-9782-805D83E2BF1D}" type="presOf" srcId="{C4463C64-997A-4007-9EFC-17D6729A9187}" destId="{BD56BDDE-FD4B-4CE1-A45A-9D4FE9805AB6}" srcOrd="0" destOrd="0" presId="urn:microsoft.com/office/officeart/2005/8/layout/default"/>
    <dgm:cxn modelId="{DD9D6C87-F783-4D5C-8FBB-9DCDDDF8F978}" type="presOf" srcId="{DEA8E971-01D3-4374-9272-0ABA1707614E}" destId="{3A9BA193-D454-440F-95DA-76862104B723}" srcOrd="0" destOrd="0" presId="urn:microsoft.com/office/officeart/2005/8/layout/default"/>
    <dgm:cxn modelId="{42B9EFA3-1807-469A-9805-CA249373FF92}" type="presOf" srcId="{8A7E621C-CE5E-4EB4-A8C4-A05A647A3D89}" destId="{1B1FD2DD-E6BB-4294-8C75-BB4750DE7F81}" srcOrd="0" destOrd="0" presId="urn:microsoft.com/office/officeart/2005/8/layout/default"/>
    <dgm:cxn modelId="{C8FF1FCB-3B07-407B-97A8-64BE37D03F5D}" srcId="{DEA8E971-01D3-4374-9272-0ABA1707614E}" destId="{C4463C64-997A-4007-9EFC-17D6729A9187}" srcOrd="1" destOrd="0" parTransId="{F4D488F4-5C08-452F-AC07-C12F223F7EAF}" sibTransId="{0A7907D8-D595-46E8-9FC4-799544BAB64E}"/>
    <dgm:cxn modelId="{53565EE2-1516-4802-BAF0-E578130D1C9F}" type="presOf" srcId="{D587AB80-52D4-48E1-850F-E8F352F2A982}" destId="{C4DD1141-3DF0-4DDC-B693-ACFCA2EDCAFB}" srcOrd="0" destOrd="0" presId="urn:microsoft.com/office/officeart/2005/8/layout/default"/>
    <dgm:cxn modelId="{EBF6C2AE-2B99-496A-9AEF-4456E7166371}" type="presParOf" srcId="{3A9BA193-D454-440F-95DA-76862104B723}" destId="{1B1FD2DD-E6BB-4294-8C75-BB4750DE7F81}" srcOrd="0" destOrd="0" presId="urn:microsoft.com/office/officeart/2005/8/layout/default"/>
    <dgm:cxn modelId="{3B93F391-7025-4D3D-A6A2-9D07EB2F1C19}" type="presParOf" srcId="{3A9BA193-D454-440F-95DA-76862104B723}" destId="{12209721-05F5-437D-BD7E-9A949321184F}" srcOrd="1" destOrd="0" presId="urn:microsoft.com/office/officeart/2005/8/layout/default"/>
    <dgm:cxn modelId="{83A7EBE8-7FB7-4EDE-AC26-12835594DED2}" type="presParOf" srcId="{3A9BA193-D454-440F-95DA-76862104B723}" destId="{BD56BDDE-FD4B-4CE1-A45A-9D4FE9805AB6}" srcOrd="2" destOrd="0" presId="urn:microsoft.com/office/officeart/2005/8/layout/default"/>
    <dgm:cxn modelId="{6FD4F284-B099-4B2E-B52B-6C1BB78A902C}" type="presParOf" srcId="{3A9BA193-D454-440F-95DA-76862104B723}" destId="{407A7BD0-B29B-43E9-BA7E-EF75DBD592FC}" srcOrd="3" destOrd="0" presId="urn:microsoft.com/office/officeart/2005/8/layout/default"/>
    <dgm:cxn modelId="{AA23A0E8-FCDB-4DA6-BEBC-9C0BF7612AD8}" type="presParOf" srcId="{3A9BA193-D454-440F-95DA-76862104B723}" destId="{C63863C0-15D4-414C-8BDA-F9806DE4BB3D}" srcOrd="4" destOrd="0" presId="urn:microsoft.com/office/officeart/2005/8/layout/default"/>
    <dgm:cxn modelId="{9B7AD4BA-0905-407C-94B8-165951B66E89}" type="presParOf" srcId="{3A9BA193-D454-440F-95DA-76862104B723}" destId="{3C402061-AF82-4D91-BBBE-E4C5B81CB945}" srcOrd="5" destOrd="0" presId="urn:microsoft.com/office/officeart/2005/8/layout/default"/>
    <dgm:cxn modelId="{C52F45F5-BEA0-4A85-88F8-927D1BA3A584}" type="presParOf" srcId="{3A9BA193-D454-440F-95DA-76862104B723}" destId="{ED401968-5BBC-417A-B32F-D01BAFEB31B0}" srcOrd="6" destOrd="0" presId="urn:microsoft.com/office/officeart/2005/8/layout/default"/>
    <dgm:cxn modelId="{44571522-165F-4D11-A3FE-343DCC7975E9}" type="presParOf" srcId="{3A9BA193-D454-440F-95DA-76862104B723}" destId="{11D5D567-BB1C-4D19-B504-8DB678B8153D}" srcOrd="7" destOrd="0" presId="urn:microsoft.com/office/officeart/2005/8/layout/default"/>
    <dgm:cxn modelId="{8C6BC606-F5EB-4D8A-9AC5-227C403C01B7}" type="presParOf" srcId="{3A9BA193-D454-440F-95DA-76862104B723}" destId="{C4DD1141-3DF0-4DDC-B693-ACFCA2EDCAF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4D39E-4870-4F26-ADE5-12D6188B04AE}">
      <dsp:nvSpPr>
        <dsp:cNvPr id="0" name=""/>
        <dsp:cNvSpPr/>
      </dsp:nvSpPr>
      <dsp:spPr>
        <a:xfrm>
          <a:off x="3190" y="97528"/>
          <a:ext cx="2531290" cy="354380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 err="1"/>
            <a:t>Segmentation</a:t>
          </a:r>
          <a:endParaRPr lang="es-ES" sz="2200" b="1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Permet</a:t>
          </a:r>
          <a:r>
            <a:rPr lang="es-ES" sz="1600" kern="1200" dirty="0"/>
            <a:t> le </a:t>
          </a:r>
          <a:r>
            <a:rPr lang="es-ES" sz="1600" kern="1200" dirty="0" err="1"/>
            <a:t>travail</a:t>
          </a:r>
          <a:r>
            <a:rPr lang="es-ES" sz="1600" kern="1200" dirty="0"/>
            <a:t> en </a:t>
          </a:r>
          <a:r>
            <a:rPr lang="es-ES" sz="1600" kern="1200" dirty="0" err="1"/>
            <a:t>parrallèle</a:t>
          </a:r>
          <a:endParaRPr lang="es-ES" sz="16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Division</a:t>
          </a:r>
          <a:r>
            <a:rPr lang="es-ES" sz="1600" kern="1200" dirty="0"/>
            <a:t> en </a:t>
          </a:r>
          <a:r>
            <a:rPr lang="es-ES" sz="1600" kern="1200" dirty="0" err="1"/>
            <a:t>composants</a:t>
          </a:r>
          <a:r>
            <a:rPr lang="es-ES" sz="1600" kern="1200" dirty="0"/>
            <a:t> </a:t>
          </a:r>
          <a:r>
            <a:rPr lang="es-ES" sz="1600" kern="1200" dirty="0" err="1"/>
            <a:t>indépendants</a:t>
          </a:r>
          <a:endParaRPr lang="es-ES" sz="16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 dirty="0"/>
        </a:p>
      </dsp:txBody>
      <dsp:txXfrm>
        <a:off x="3190" y="1444174"/>
        <a:ext cx="2531290" cy="2126283"/>
      </dsp:txXfrm>
    </dsp:sp>
    <dsp:sp modelId="{158E0BC8-370E-42A7-AEA0-5B39E2F6A331}">
      <dsp:nvSpPr>
        <dsp:cNvPr id="0" name=""/>
        <dsp:cNvSpPr/>
      </dsp:nvSpPr>
      <dsp:spPr>
        <a:xfrm>
          <a:off x="737264" y="451909"/>
          <a:ext cx="1063141" cy="1063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2957" y="607602"/>
        <a:ext cx="751755" cy="751755"/>
      </dsp:txXfrm>
    </dsp:sp>
    <dsp:sp modelId="{8A665E31-F618-4B5C-AED1-681348B2699C}">
      <dsp:nvSpPr>
        <dsp:cNvPr id="0" name=""/>
        <dsp:cNvSpPr/>
      </dsp:nvSpPr>
      <dsp:spPr>
        <a:xfrm>
          <a:off x="3190" y="3641262"/>
          <a:ext cx="2531290" cy="72"/>
        </a:xfrm>
        <a:prstGeom prst="rect">
          <a:avLst/>
        </a:prstGeom>
        <a:solidFill>
          <a:schemeClr val="accent5">
            <a:hueOff val="1287256"/>
            <a:satOff val="-3220"/>
            <a:lumOff val="-3501"/>
            <a:alphaOff val="0"/>
          </a:schemeClr>
        </a:solidFill>
        <a:ln w="12700" cap="flat" cmpd="sng" algn="ctr">
          <a:solidFill>
            <a:schemeClr val="accent5">
              <a:hueOff val="1287256"/>
              <a:satOff val="-3220"/>
              <a:lumOff val="-3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53AB5-15C0-4D8D-9619-501C2C853956}">
      <dsp:nvSpPr>
        <dsp:cNvPr id="0" name=""/>
        <dsp:cNvSpPr/>
      </dsp:nvSpPr>
      <dsp:spPr>
        <a:xfrm>
          <a:off x="2787609" y="97528"/>
          <a:ext cx="2531290" cy="3543806"/>
        </a:xfrm>
        <a:prstGeom prst="rect">
          <a:avLst/>
        </a:prstGeom>
        <a:solidFill>
          <a:schemeClr val="accent5">
            <a:tint val="40000"/>
            <a:alpha val="90000"/>
            <a:hueOff val="2755697"/>
            <a:satOff val="-19647"/>
            <a:lumOff val="-178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755697"/>
              <a:satOff val="-19647"/>
              <a:lumOff val="-17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 err="1"/>
            <a:t>Testabilité</a:t>
          </a:r>
          <a:endParaRPr lang="es-ES" sz="2600" b="1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</a:t>
          </a:r>
          <a:r>
            <a:rPr lang="en-US" sz="1600" kern="1200" dirty="0" err="1"/>
            <a:t>individuel</a:t>
          </a:r>
          <a:r>
            <a:rPr lang="en-US" sz="1600" kern="1200" dirty="0"/>
            <a:t> de </a:t>
          </a:r>
          <a:r>
            <a:rPr lang="en-US" sz="1600" kern="1200" dirty="0" err="1"/>
            <a:t>chaque</a:t>
          </a:r>
          <a:r>
            <a:rPr lang="en-US" sz="1600" kern="1200" dirty="0"/>
            <a:t> </a:t>
          </a:r>
          <a:r>
            <a:rPr lang="en-US" sz="1600" kern="1200" dirty="0" err="1"/>
            <a:t>composants</a:t>
          </a:r>
          <a:endParaRPr lang="en-US" sz="1600" kern="1200" dirty="0"/>
        </a:p>
      </dsp:txBody>
      <dsp:txXfrm>
        <a:off x="2787609" y="1444174"/>
        <a:ext cx="2531290" cy="2126283"/>
      </dsp:txXfrm>
    </dsp:sp>
    <dsp:sp modelId="{96A76570-877C-48CA-8787-764300F8F059}">
      <dsp:nvSpPr>
        <dsp:cNvPr id="0" name=""/>
        <dsp:cNvSpPr/>
      </dsp:nvSpPr>
      <dsp:spPr>
        <a:xfrm>
          <a:off x="3521683" y="451909"/>
          <a:ext cx="1063141" cy="1063141"/>
        </a:xfrm>
        <a:prstGeom prst="ellipse">
          <a:avLst/>
        </a:prstGeom>
        <a:solidFill>
          <a:schemeClr val="accent5">
            <a:hueOff val="2574513"/>
            <a:satOff val="-6440"/>
            <a:lumOff val="-7003"/>
            <a:alphaOff val="0"/>
          </a:schemeClr>
        </a:solidFill>
        <a:ln w="12700" cap="flat" cmpd="sng" algn="ctr">
          <a:solidFill>
            <a:schemeClr val="accent5">
              <a:hueOff val="2574513"/>
              <a:satOff val="-6440"/>
              <a:lumOff val="-70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77376" y="607602"/>
        <a:ext cx="751755" cy="751755"/>
      </dsp:txXfrm>
    </dsp:sp>
    <dsp:sp modelId="{936C8B08-7D47-4F89-8928-DF8F68AC54D2}">
      <dsp:nvSpPr>
        <dsp:cNvPr id="0" name=""/>
        <dsp:cNvSpPr/>
      </dsp:nvSpPr>
      <dsp:spPr>
        <a:xfrm>
          <a:off x="2787609" y="3641262"/>
          <a:ext cx="2531290" cy="72"/>
        </a:xfrm>
        <a:prstGeom prst="rect">
          <a:avLst/>
        </a:prstGeom>
        <a:solidFill>
          <a:schemeClr val="accent5">
            <a:hueOff val="3861769"/>
            <a:satOff val="-9660"/>
            <a:lumOff val="-10504"/>
            <a:alphaOff val="0"/>
          </a:schemeClr>
        </a:solidFill>
        <a:ln w="12700" cap="flat" cmpd="sng" algn="ctr">
          <a:solidFill>
            <a:schemeClr val="accent5">
              <a:hueOff val="3861769"/>
              <a:satOff val="-9660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73694-DA77-4E17-A0C5-7E9B432BFF50}">
      <dsp:nvSpPr>
        <dsp:cNvPr id="0" name=""/>
        <dsp:cNvSpPr/>
      </dsp:nvSpPr>
      <dsp:spPr>
        <a:xfrm>
          <a:off x="5572029" y="97528"/>
          <a:ext cx="2531290" cy="3543806"/>
        </a:xfrm>
        <a:prstGeom prst="rect">
          <a:avLst/>
        </a:prstGeom>
        <a:solidFill>
          <a:schemeClr val="accent5">
            <a:tint val="40000"/>
            <a:alpha val="90000"/>
            <a:hueOff val="5511394"/>
            <a:satOff val="-39295"/>
            <a:lumOff val="-35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511394"/>
              <a:satOff val="-39295"/>
              <a:lumOff val="-3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 err="1"/>
            <a:t>Réusabilité</a:t>
          </a:r>
          <a:endParaRPr lang="es-ES" sz="2600" b="1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 err="1"/>
            <a:t>Composants</a:t>
          </a:r>
          <a:r>
            <a:rPr lang="es-ES" sz="1600" b="0" kern="1200" dirty="0"/>
            <a:t> </a:t>
          </a:r>
          <a:r>
            <a:rPr lang="es-ES" sz="1600" b="0" kern="1200" dirty="0" err="1"/>
            <a:t>peuvent</a:t>
          </a:r>
          <a:r>
            <a:rPr lang="es-ES" sz="1600" b="0" kern="1200" dirty="0"/>
            <a:t> </a:t>
          </a:r>
          <a:r>
            <a:rPr lang="es-ES" sz="1600" b="0" kern="1200" dirty="0" err="1"/>
            <a:t>être</a:t>
          </a:r>
          <a:r>
            <a:rPr lang="es-ES" sz="1600" b="0" kern="1200" dirty="0"/>
            <a:t> </a:t>
          </a:r>
          <a:r>
            <a:rPr lang="es-ES" sz="1600" b="0" kern="1200" dirty="0" err="1"/>
            <a:t>réinsérés</a:t>
          </a:r>
          <a:r>
            <a:rPr lang="es-ES" sz="1600" b="0" kern="1200" dirty="0"/>
            <a:t> </a:t>
          </a:r>
          <a:r>
            <a:rPr lang="es-ES" sz="1600" b="0" kern="1200" dirty="0" err="1"/>
            <a:t>dans</a:t>
          </a:r>
          <a:r>
            <a:rPr lang="es-ES" sz="1600" b="0" kern="1200" dirty="0"/>
            <a:t> </a:t>
          </a:r>
          <a:r>
            <a:rPr lang="es-ES" sz="1600" b="0" kern="1200" dirty="0" err="1"/>
            <a:t>n’importe</a:t>
          </a:r>
          <a:r>
            <a:rPr lang="es-ES" sz="1600" b="0" kern="1200" dirty="0"/>
            <a:t> </a:t>
          </a:r>
          <a:r>
            <a:rPr lang="es-ES" sz="1600" b="0" kern="1200" dirty="0" err="1"/>
            <a:t>quel</a:t>
          </a:r>
          <a:r>
            <a:rPr lang="es-ES" sz="1600" b="0" kern="1200" dirty="0"/>
            <a:t> </a:t>
          </a:r>
          <a:r>
            <a:rPr lang="es-ES" sz="1600" b="0" kern="1200" dirty="0" err="1"/>
            <a:t>autre</a:t>
          </a:r>
          <a:r>
            <a:rPr lang="es-ES" sz="1600" b="0" kern="1200" dirty="0"/>
            <a:t> </a:t>
          </a:r>
          <a:r>
            <a:rPr lang="es-ES" sz="1600" b="0" kern="1200" dirty="0" err="1"/>
            <a:t>aspect</a:t>
          </a:r>
          <a:r>
            <a:rPr lang="es-ES" sz="1600" b="0" kern="1200" dirty="0"/>
            <a:t> de </a:t>
          </a:r>
          <a:r>
            <a:rPr lang="es-ES" sz="1600" b="0" kern="1200" dirty="0" err="1"/>
            <a:t>l’app</a:t>
          </a:r>
          <a:endParaRPr lang="en-US" sz="1600" b="0" kern="1200" dirty="0"/>
        </a:p>
      </dsp:txBody>
      <dsp:txXfrm>
        <a:off x="5572029" y="1444174"/>
        <a:ext cx="2531290" cy="2126283"/>
      </dsp:txXfrm>
    </dsp:sp>
    <dsp:sp modelId="{72E1609E-F1AA-4EF1-947D-B4A32D090DC4}">
      <dsp:nvSpPr>
        <dsp:cNvPr id="0" name=""/>
        <dsp:cNvSpPr/>
      </dsp:nvSpPr>
      <dsp:spPr>
        <a:xfrm>
          <a:off x="6306103" y="451909"/>
          <a:ext cx="1063141" cy="1063141"/>
        </a:xfrm>
        <a:prstGeom prst="ellipse">
          <a:avLst/>
        </a:prstGeom>
        <a:solidFill>
          <a:schemeClr val="accent5">
            <a:hueOff val="5149026"/>
            <a:satOff val="-12879"/>
            <a:lumOff val="-14006"/>
            <a:alphaOff val="0"/>
          </a:schemeClr>
        </a:solidFill>
        <a:ln w="12700" cap="flat" cmpd="sng" algn="ctr">
          <a:solidFill>
            <a:schemeClr val="accent5">
              <a:hueOff val="5149026"/>
              <a:satOff val="-12879"/>
              <a:lumOff val="-140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61796" y="607602"/>
        <a:ext cx="751755" cy="751755"/>
      </dsp:txXfrm>
    </dsp:sp>
    <dsp:sp modelId="{867FD2BB-3D92-4FEB-908F-92A57910AEEE}">
      <dsp:nvSpPr>
        <dsp:cNvPr id="0" name=""/>
        <dsp:cNvSpPr/>
      </dsp:nvSpPr>
      <dsp:spPr>
        <a:xfrm>
          <a:off x="5572029" y="3641262"/>
          <a:ext cx="2531290" cy="72"/>
        </a:xfrm>
        <a:prstGeom prst="rect">
          <a:avLst/>
        </a:prstGeom>
        <a:solidFill>
          <a:schemeClr val="accent5">
            <a:hueOff val="6436282"/>
            <a:satOff val="-16099"/>
            <a:lumOff val="-17507"/>
            <a:alphaOff val="0"/>
          </a:schemeClr>
        </a:solidFill>
        <a:ln w="12700" cap="flat" cmpd="sng" algn="ctr">
          <a:solidFill>
            <a:schemeClr val="accent5">
              <a:hueOff val="6436282"/>
              <a:satOff val="-16099"/>
              <a:lumOff val="-175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702B9-1265-49C2-9C12-7ACED2F5E34D}">
      <dsp:nvSpPr>
        <dsp:cNvPr id="0" name=""/>
        <dsp:cNvSpPr/>
      </dsp:nvSpPr>
      <dsp:spPr>
        <a:xfrm>
          <a:off x="8356448" y="97528"/>
          <a:ext cx="2531290" cy="3543806"/>
        </a:xfrm>
        <a:prstGeom prst="rect">
          <a:avLst/>
        </a:prstGeom>
        <a:solidFill>
          <a:schemeClr val="accent5">
            <a:tint val="40000"/>
            <a:alpha val="90000"/>
            <a:hueOff val="8267090"/>
            <a:satOff val="-58942"/>
            <a:lumOff val="-53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267090"/>
              <a:satOff val="-58942"/>
              <a:lumOff val="-53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 err="1"/>
            <a:t>Maintenabilité</a:t>
          </a:r>
          <a:endParaRPr lang="es-ES" sz="2600" b="1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Compartimenté</a:t>
          </a:r>
          <a:r>
            <a:rPr lang="en-US" sz="1600" b="0" kern="1200" dirty="0"/>
            <a:t> </a:t>
          </a:r>
          <a:r>
            <a:rPr lang="en-US" sz="1600" b="0" kern="1200" dirty="0" err="1"/>
            <a:t>donc</a:t>
          </a:r>
          <a:r>
            <a:rPr lang="en-US" sz="1600" b="0" kern="1200" dirty="0"/>
            <a:t> </a:t>
          </a:r>
          <a:r>
            <a:rPr lang="en-US" sz="1600" b="0" kern="1200" dirty="0" err="1"/>
            <a:t>si</a:t>
          </a:r>
          <a:r>
            <a:rPr lang="en-US" sz="1600" b="0" kern="1200" dirty="0"/>
            <a:t> un </a:t>
          </a:r>
          <a:r>
            <a:rPr lang="en-US" sz="1600" b="0" kern="1200" dirty="0" err="1"/>
            <a:t>composant</a:t>
          </a:r>
          <a:r>
            <a:rPr lang="en-US" sz="1600" b="0" kern="1200" dirty="0"/>
            <a:t> brise, </a:t>
          </a:r>
          <a:r>
            <a:rPr lang="en-US" sz="1600" b="0" kern="1200" dirty="0" err="1"/>
            <a:t>l’impact</a:t>
          </a:r>
          <a:r>
            <a:rPr lang="en-US" sz="1600" b="0" kern="1200" dirty="0"/>
            <a:t> sera </a:t>
          </a:r>
          <a:r>
            <a:rPr lang="en-US" sz="1600" b="0" kern="1200" dirty="0" err="1"/>
            <a:t>réduit</a:t>
          </a:r>
          <a:endParaRPr lang="en-US" sz="1600" b="0" kern="1200" dirty="0"/>
        </a:p>
      </dsp:txBody>
      <dsp:txXfrm>
        <a:off x="8356448" y="1444174"/>
        <a:ext cx="2531290" cy="2126283"/>
      </dsp:txXfrm>
    </dsp:sp>
    <dsp:sp modelId="{A2499C63-CE8E-4079-83CA-523A16EECA21}">
      <dsp:nvSpPr>
        <dsp:cNvPr id="0" name=""/>
        <dsp:cNvSpPr/>
      </dsp:nvSpPr>
      <dsp:spPr>
        <a:xfrm>
          <a:off x="9090522" y="451909"/>
          <a:ext cx="1063141" cy="1063141"/>
        </a:xfrm>
        <a:prstGeom prst="ellipse">
          <a:avLst/>
        </a:prstGeom>
        <a:solidFill>
          <a:schemeClr val="accent5">
            <a:hueOff val="7723538"/>
            <a:satOff val="-19319"/>
            <a:lumOff val="-21009"/>
            <a:alphaOff val="0"/>
          </a:schemeClr>
        </a:solidFill>
        <a:ln w="12700" cap="flat" cmpd="sng" algn="ctr">
          <a:solidFill>
            <a:schemeClr val="accent5">
              <a:hueOff val="7723538"/>
              <a:satOff val="-19319"/>
              <a:lumOff val="-21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46215" y="607602"/>
        <a:ext cx="751755" cy="751755"/>
      </dsp:txXfrm>
    </dsp:sp>
    <dsp:sp modelId="{6E012909-B8A7-4C01-8488-58369E92C732}">
      <dsp:nvSpPr>
        <dsp:cNvPr id="0" name=""/>
        <dsp:cNvSpPr/>
      </dsp:nvSpPr>
      <dsp:spPr>
        <a:xfrm>
          <a:off x="8356448" y="3641262"/>
          <a:ext cx="2531290" cy="72"/>
        </a:xfrm>
        <a:prstGeom prst="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accent5">
              <a:hueOff val="9010794"/>
              <a:satOff val="-22539"/>
              <a:lumOff val="-2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D2DD-E6BB-4294-8C75-BB4750DE7F81}">
      <dsp:nvSpPr>
        <dsp:cNvPr id="0" name=""/>
        <dsp:cNvSpPr/>
      </dsp:nvSpPr>
      <dsp:spPr>
        <a:xfrm>
          <a:off x="850853" y="2870"/>
          <a:ext cx="2871631" cy="17229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Component-based architecture</a:t>
          </a:r>
        </a:p>
      </dsp:txBody>
      <dsp:txXfrm>
        <a:off x="850853" y="2870"/>
        <a:ext cx="2871631" cy="1722979"/>
      </dsp:txXfrm>
    </dsp:sp>
    <dsp:sp modelId="{BD56BDDE-FD4B-4CE1-A45A-9D4FE9805AB6}">
      <dsp:nvSpPr>
        <dsp:cNvPr id="0" name=""/>
        <dsp:cNvSpPr/>
      </dsp:nvSpPr>
      <dsp:spPr>
        <a:xfrm>
          <a:off x="4009648" y="2870"/>
          <a:ext cx="2871631" cy="1722979"/>
        </a:xfrm>
        <a:prstGeom prst="rect">
          <a:avLst/>
        </a:prstGeom>
        <a:solidFill>
          <a:schemeClr val="accent5">
            <a:hueOff val="2252699"/>
            <a:satOff val="-5635"/>
            <a:lumOff val="-6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Routing in MVC frameworks</a:t>
          </a:r>
        </a:p>
      </dsp:txBody>
      <dsp:txXfrm>
        <a:off x="4009648" y="2870"/>
        <a:ext cx="2871631" cy="1722979"/>
      </dsp:txXfrm>
    </dsp:sp>
    <dsp:sp modelId="{C63863C0-15D4-414C-8BDA-F9806DE4BB3D}">
      <dsp:nvSpPr>
        <dsp:cNvPr id="0" name=""/>
        <dsp:cNvSpPr/>
      </dsp:nvSpPr>
      <dsp:spPr>
        <a:xfrm>
          <a:off x="7168443" y="2870"/>
          <a:ext cx="2871631" cy="1722979"/>
        </a:xfrm>
        <a:prstGeom prst="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</a:rPr>
            <a:t>RESTful API and Controllers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7168443" y="2870"/>
        <a:ext cx="2871631" cy="1722979"/>
      </dsp:txXfrm>
    </dsp:sp>
    <dsp:sp modelId="{ED401968-5BBC-417A-B32F-D01BAFEB31B0}">
      <dsp:nvSpPr>
        <dsp:cNvPr id="0" name=""/>
        <dsp:cNvSpPr/>
      </dsp:nvSpPr>
      <dsp:spPr>
        <a:xfrm>
          <a:off x="2430251" y="2013013"/>
          <a:ext cx="2871631" cy="1722979"/>
        </a:xfrm>
        <a:prstGeom prst="rect">
          <a:avLst/>
        </a:prstGeom>
        <a:solidFill>
          <a:schemeClr val="accent5">
            <a:hueOff val="6758096"/>
            <a:satOff val="-16904"/>
            <a:lumOff val="-18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Front-end vs back-end MVC</a:t>
          </a:r>
        </a:p>
      </dsp:txBody>
      <dsp:txXfrm>
        <a:off x="2430251" y="2013013"/>
        <a:ext cx="2871631" cy="1722979"/>
      </dsp:txXfrm>
    </dsp:sp>
    <dsp:sp modelId="{C4DD1141-3DF0-4DDC-B693-ACFCA2EDCAFB}">
      <dsp:nvSpPr>
        <dsp:cNvPr id="0" name=""/>
        <dsp:cNvSpPr/>
      </dsp:nvSpPr>
      <dsp:spPr>
        <a:xfrm>
          <a:off x="5589046" y="2013013"/>
          <a:ext cx="2871631" cy="1722979"/>
        </a:xfrm>
        <a:prstGeom prst="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solidFill>
                <a:prstClr val="black"/>
              </a:solidFill>
              <a:latin typeface="Grandview Display"/>
              <a:ea typeface="+mn-ea"/>
              <a:cs typeface="+mn-cs"/>
            </a:rPr>
            <a:t>Client-side vs server-side rendering</a:t>
          </a:r>
        </a:p>
      </dsp:txBody>
      <dsp:txXfrm>
        <a:off x="5589046" y="2013013"/>
        <a:ext cx="2871631" cy="1722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7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1D141252-EE2E-294C-BA36-344E25C6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6" r="9091" b="1256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E27EC-81AA-EAC8-1A56-63CB72E1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ie-Latn-001" dirty="0"/>
              <a:t>Model View  Controller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ECB93-0640-22C8-DD39-FF4E4068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e-Latn-001" sz="1500"/>
              <a:t>Une architecture de developpement d’application</a:t>
            </a:r>
            <a:endParaRPr lang="en-CA" sz="15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6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BB1E-1EC9-D7D7-9DCD-43EB9B80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e-Latn-001" dirty="0"/>
              <a:t>Diff</a:t>
            </a:r>
            <a:r>
              <a:rPr lang="es-ES" dirty="0" err="1"/>
              <a:t>érentes</a:t>
            </a:r>
            <a:r>
              <a:rPr lang="es-ES" dirty="0"/>
              <a:t> </a:t>
            </a:r>
            <a:r>
              <a:rPr lang="es-ES" dirty="0" err="1"/>
              <a:t>parties</a:t>
            </a:r>
            <a:r>
              <a:rPr lang="es-ES" dirty="0"/>
              <a:t> du MVC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9A5-31ED-D440-70F0-6A47DAB9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268729" cy="3566160"/>
          </a:xfrm>
        </p:spPr>
        <p:txBody>
          <a:bodyPr/>
          <a:lstStyle/>
          <a:p>
            <a:pPr marL="0" indent="0">
              <a:buNone/>
            </a:pPr>
            <a:r>
              <a:rPr lang="es-ES" sz="4000" b="1" dirty="0" err="1"/>
              <a:t>Model</a:t>
            </a:r>
            <a:endParaRPr lang="es-ES" sz="4000" b="1" dirty="0"/>
          </a:p>
          <a:p>
            <a:pPr lvl="1"/>
            <a:r>
              <a:rPr lang="es-ES" dirty="0" err="1"/>
              <a:t>Backend</a:t>
            </a:r>
            <a:endParaRPr lang="es-ES" dirty="0"/>
          </a:p>
          <a:p>
            <a:pPr lvl="1"/>
            <a:r>
              <a:rPr lang="es-ES" dirty="0" err="1"/>
              <a:t>Données</a:t>
            </a:r>
            <a:r>
              <a:rPr lang="es-ES" dirty="0"/>
              <a:t> / </a:t>
            </a:r>
            <a:r>
              <a:rPr lang="es-ES" dirty="0" err="1"/>
              <a:t>logique</a:t>
            </a:r>
            <a:r>
              <a:rPr lang="es-ES" dirty="0"/>
              <a:t> du </a:t>
            </a:r>
            <a:r>
              <a:rPr lang="es-ES" dirty="0" err="1"/>
              <a:t>programme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2398F-E817-3EF9-79A0-7B3AD2247A92}"/>
              </a:ext>
            </a:extLst>
          </p:cNvPr>
          <p:cNvSpPr txBox="1">
            <a:spLocks/>
          </p:cNvSpPr>
          <p:nvPr/>
        </p:nvSpPr>
        <p:spPr>
          <a:xfrm>
            <a:off x="4451178" y="2633472"/>
            <a:ext cx="3268729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000" b="1" dirty="0"/>
              <a:t>View</a:t>
            </a:r>
          </a:p>
          <a:p>
            <a:pPr lvl="1"/>
            <a:r>
              <a:rPr lang="es-ES" dirty="0"/>
              <a:t>Interface </a:t>
            </a:r>
            <a:r>
              <a:rPr lang="es-ES" dirty="0" err="1"/>
              <a:t>utilisateur</a:t>
            </a:r>
            <a:r>
              <a:rPr lang="es-ES" dirty="0"/>
              <a:t> (UI)</a:t>
            </a:r>
          </a:p>
          <a:p>
            <a:pPr lvl="1"/>
            <a:r>
              <a:rPr lang="es-ES" dirty="0"/>
              <a:t>Pont entre </a:t>
            </a:r>
            <a:r>
              <a:rPr lang="es-ES" dirty="0" err="1"/>
              <a:t>utilisateur</a:t>
            </a:r>
            <a:r>
              <a:rPr lang="es-ES" dirty="0"/>
              <a:t> et </a:t>
            </a:r>
            <a:r>
              <a:rPr lang="es-ES" dirty="0" err="1"/>
              <a:t>programme</a:t>
            </a: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5FD573-7F01-D753-9ABA-04EB004DB335}"/>
              </a:ext>
            </a:extLst>
          </p:cNvPr>
          <p:cNvSpPr txBox="1">
            <a:spLocks/>
          </p:cNvSpPr>
          <p:nvPr/>
        </p:nvSpPr>
        <p:spPr>
          <a:xfrm>
            <a:off x="8262279" y="2633472"/>
            <a:ext cx="3268729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000" b="1" dirty="0" err="1"/>
              <a:t>Controller</a:t>
            </a:r>
            <a:endParaRPr lang="es-ES" sz="4000" b="1" dirty="0"/>
          </a:p>
          <a:p>
            <a:pPr lvl="1"/>
            <a:r>
              <a:rPr lang="es-ES" dirty="0" err="1"/>
              <a:t>Gère</a:t>
            </a:r>
            <a:r>
              <a:rPr lang="es-ES" dirty="0"/>
              <a:t> les inputs</a:t>
            </a:r>
          </a:p>
          <a:p>
            <a:pPr lvl="1"/>
            <a:r>
              <a:rPr lang="es-ES" dirty="0"/>
              <a:t>Pont entre </a:t>
            </a:r>
            <a:r>
              <a:rPr lang="es-ES" i="1" dirty="0" err="1"/>
              <a:t>Model</a:t>
            </a:r>
            <a:r>
              <a:rPr lang="es-ES" dirty="0"/>
              <a:t> et </a:t>
            </a:r>
            <a:r>
              <a:rPr lang="es-ES" i="1" dirty="0"/>
              <a:t>View</a:t>
            </a:r>
          </a:p>
          <a:p>
            <a:pPr lvl="1"/>
            <a:r>
              <a:rPr lang="es-ES" dirty="0" err="1"/>
              <a:t>Toutes</a:t>
            </a:r>
            <a:r>
              <a:rPr lang="es-ES" dirty="0"/>
              <a:t> les </a:t>
            </a:r>
            <a:r>
              <a:rPr lang="es-ES" dirty="0" err="1"/>
              <a:t>différentes</a:t>
            </a:r>
            <a:r>
              <a:rPr lang="es-ES" dirty="0"/>
              <a:t> </a:t>
            </a:r>
            <a:r>
              <a:rPr lang="es-ES" dirty="0" err="1"/>
              <a:t>manières</a:t>
            </a:r>
            <a:r>
              <a:rPr lang="es-ES" dirty="0"/>
              <a:t> </a:t>
            </a:r>
            <a:r>
              <a:rPr lang="es-ES" dirty="0" err="1"/>
              <a:t>d’interagir</a:t>
            </a:r>
            <a:r>
              <a:rPr lang="es-ES" dirty="0"/>
              <a:t> </a:t>
            </a:r>
            <a:r>
              <a:rPr lang="es-ES" dirty="0" err="1"/>
              <a:t>avec</a:t>
            </a:r>
            <a:r>
              <a:rPr lang="es-ES" dirty="0"/>
              <a:t> le </a:t>
            </a:r>
            <a:r>
              <a:rPr lang="es-ES" i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1089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CF32-8667-34A7-BB97-C311FB2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Exemples</a:t>
            </a:r>
            <a:r>
              <a:rPr lang="es-ES" dirty="0"/>
              <a:t> : </a:t>
            </a:r>
            <a:r>
              <a:rPr lang="es-ES" dirty="0" err="1"/>
              <a:t>To</a:t>
            </a:r>
            <a:r>
              <a:rPr lang="es-ES" dirty="0"/>
              <a:t>-Do-</a:t>
            </a:r>
            <a:r>
              <a:rPr lang="es-ES" dirty="0" err="1"/>
              <a:t>List</a:t>
            </a:r>
            <a:r>
              <a:rPr lang="es-ES" dirty="0"/>
              <a:t> app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CB95B-513B-5E7B-5383-E5BBEEC7E0ED}"/>
              </a:ext>
            </a:extLst>
          </p:cNvPr>
          <p:cNvSpPr/>
          <p:nvPr/>
        </p:nvSpPr>
        <p:spPr>
          <a:xfrm>
            <a:off x="875488" y="3566159"/>
            <a:ext cx="2675107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Database</a:t>
            </a:r>
            <a:r>
              <a:rPr lang="es-ES" dirty="0"/>
              <a:t> de </a:t>
            </a:r>
            <a:r>
              <a:rPr lang="es-ES" dirty="0" err="1"/>
              <a:t>tâches</a:t>
            </a:r>
            <a:r>
              <a:rPr lang="es-ES" dirty="0"/>
              <a:t> à faire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88DD5-91DD-84AC-F081-BC1683C4ADBB}"/>
              </a:ext>
            </a:extLst>
          </p:cNvPr>
          <p:cNvSpPr/>
          <p:nvPr/>
        </p:nvSpPr>
        <p:spPr>
          <a:xfrm>
            <a:off x="4161299" y="3531869"/>
            <a:ext cx="2675107" cy="11658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r>
              <a:rPr lang="es-ES" dirty="0"/>
              <a:t> et liste des </a:t>
            </a:r>
            <a:r>
              <a:rPr lang="es-ES" dirty="0" err="1"/>
              <a:t>tâches</a:t>
            </a:r>
            <a:r>
              <a:rPr lang="es-ES" dirty="0"/>
              <a:t> </a:t>
            </a:r>
            <a:r>
              <a:rPr lang="es-ES" dirty="0" err="1"/>
              <a:t>ordonnées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37110-1D70-30D3-87C7-82C6F6D7C106}"/>
              </a:ext>
            </a:extLst>
          </p:cNvPr>
          <p:cNvSpPr/>
          <p:nvPr/>
        </p:nvSpPr>
        <p:spPr>
          <a:xfrm>
            <a:off x="7727183" y="3497578"/>
            <a:ext cx="3498536" cy="123443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Boutons</a:t>
            </a:r>
            <a:r>
              <a:rPr lang="es-ES" dirty="0"/>
              <a:t> “</a:t>
            </a:r>
            <a:r>
              <a:rPr lang="es-ES" dirty="0" err="1"/>
              <a:t>ajouter</a:t>
            </a:r>
            <a:r>
              <a:rPr lang="es-ES" dirty="0"/>
              <a:t>/</a:t>
            </a:r>
            <a:r>
              <a:rPr lang="es-ES" dirty="0" err="1"/>
              <a:t>enlever</a:t>
            </a:r>
            <a:r>
              <a:rPr lang="es-ES" dirty="0"/>
              <a:t> </a:t>
            </a:r>
            <a:r>
              <a:rPr lang="es-ES" dirty="0" err="1"/>
              <a:t>tâche</a:t>
            </a:r>
            <a:r>
              <a:rPr lang="es-ES" dirty="0"/>
              <a:t>”, “</a:t>
            </a:r>
            <a:r>
              <a:rPr lang="es-ES" dirty="0" err="1"/>
              <a:t>Modifier</a:t>
            </a:r>
            <a:r>
              <a:rPr lang="es-ES" dirty="0"/>
              <a:t> </a:t>
            </a:r>
            <a:r>
              <a:rPr lang="es-ES" dirty="0" err="1"/>
              <a:t>priorité</a:t>
            </a:r>
            <a:r>
              <a:rPr lang="es-ES" dirty="0"/>
              <a:t>”, etc.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EAF2B-9B8D-549D-419A-993725338A53}"/>
              </a:ext>
            </a:extLst>
          </p:cNvPr>
          <p:cNvSpPr txBox="1"/>
          <p:nvPr/>
        </p:nvSpPr>
        <p:spPr>
          <a:xfrm>
            <a:off x="1078522" y="2981384"/>
            <a:ext cx="235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MODEL</a:t>
            </a:r>
            <a:endParaRPr lang="en-C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B2208-60B4-9243-57B2-26DD26FC9D61}"/>
              </a:ext>
            </a:extLst>
          </p:cNvPr>
          <p:cNvSpPr txBox="1"/>
          <p:nvPr/>
        </p:nvSpPr>
        <p:spPr>
          <a:xfrm>
            <a:off x="4321805" y="2912803"/>
            <a:ext cx="235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VIEW</a:t>
            </a:r>
            <a:endParaRPr lang="en-CA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0657D-5063-713A-6952-79E425899F74}"/>
              </a:ext>
            </a:extLst>
          </p:cNvPr>
          <p:cNvSpPr txBox="1"/>
          <p:nvPr/>
        </p:nvSpPr>
        <p:spPr>
          <a:xfrm>
            <a:off x="8056738" y="2912802"/>
            <a:ext cx="272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CONTROLLER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61964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544A3-C5BE-D2F5-1F93-6AE13986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s-ES"/>
              <a:t>Bénéfices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748CD8-FFCD-0BB8-9E3B-6484B8EC3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132827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95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B8092-CDD8-BACB-D789-4940A02A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s-ES" dirty="0"/>
              <a:t>Plus </a:t>
            </a:r>
            <a:r>
              <a:rPr lang="es-ES"/>
              <a:t>loin</a:t>
            </a:r>
            <a:endParaRPr lang="en-CA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CFF055C0-E207-5621-15D7-8C43C1EE9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03545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12938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Model View  Controller</vt:lpstr>
      <vt:lpstr>Différentes parties du MVC</vt:lpstr>
      <vt:lpstr>Exemples : To-Do-List app</vt:lpstr>
      <vt:lpstr>Bénéfices</vt:lpstr>
      <vt:lpstr>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Lavolet</dc:creator>
  <cp:lastModifiedBy>Oscar Lavolet</cp:lastModifiedBy>
  <cp:revision>1</cp:revision>
  <dcterms:created xsi:type="dcterms:W3CDTF">2025-07-10T19:47:24Z</dcterms:created>
  <dcterms:modified xsi:type="dcterms:W3CDTF">2025-07-10T21:12:20Z</dcterms:modified>
</cp:coreProperties>
</file>