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7" r:id="rId5"/>
    <p:sldId id="260" r:id="rId6"/>
    <p:sldId id="270" r:id="rId7"/>
    <p:sldId id="27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A568A-7ECD-1B1D-4072-855669F5E9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D28F26-4842-BE9E-693D-3514020AB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7150E-BB87-AB40-2E2A-900F20E62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58F03-DF14-4DA5-A70B-460552C15420}" type="datetimeFigureOut">
              <a:rPr lang="en-CA" smtClean="0"/>
              <a:t>2025-05-21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3C01B-CCCC-BFEF-4FBC-CEED2CCCF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B043A-3AD5-9E91-A0FB-18725FE3C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7A820-6350-45B3-A5DA-621266493D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8221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CE4D1-DD19-B334-D8A8-D9B015ACA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A1F9CC-5803-0580-A261-67E16AE49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16EC2-BC0E-5FD7-E70A-85C0A00A7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58F03-DF14-4DA5-A70B-460552C15420}" type="datetimeFigureOut">
              <a:rPr lang="en-CA" smtClean="0"/>
              <a:t>2025-05-21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A2E0A-3B06-E052-BEBA-FB342D2C3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38677-09A9-486E-8B43-22A83B579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7A820-6350-45B3-A5DA-621266493D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4773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688EC6-AC6E-194C-7A11-837138A94D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EB431-138C-B355-3D1D-68309F1DE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E09E8-ED20-2DA3-35DE-D43311D3F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58F03-DF14-4DA5-A70B-460552C15420}" type="datetimeFigureOut">
              <a:rPr lang="en-CA" smtClean="0"/>
              <a:t>2025-05-21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B520B-8F30-543F-1924-9E462C566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F3ADF-16B9-6B62-4F41-0C869C6C4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7A820-6350-45B3-A5DA-621266493D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3555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D630E-220A-429F-51C5-42DA47DDC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25B85-A92E-FA00-F16D-A8D581AE5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6D11C-767C-E207-24D3-ABFED5105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58F03-DF14-4DA5-A70B-460552C15420}" type="datetimeFigureOut">
              <a:rPr lang="en-CA" smtClean="0"/>
              <a:t>2025-05-21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3F760-520D-C141-4ABF-AB0006E96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4FB51-73E0-115C-531A-B17ED8006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7A820-6350-45B3-A5DA-621266493D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9858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502F3-81FB-CFD2-3787-875B9076E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C3077-B18B-59CA-45E8-B281B0180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E1D9A-A15A-62E3-E479-416F00C54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58F03-DF14-4DA5-A70B-460552C15420}" type="datetimeFigureOut">
              <a:rPr lang="en-CA" smtClean="0"/>
              <a:t>2025-05-21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106E6-62BD-6031-03E8-012AE0A83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DBB67-6CAF-7D3F-51D0-A5A4E850D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7A820-6350-45B3-A5DA-621266493D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6875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1F749-03DE-1FFD-DD3C-7D8DE1D5A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70134-E157-32CF-74E8-25B0AA10DA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9F7724-965F-675E-3E89-5F2FDE8C32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229FF-0CAB-8594-5FDD-150954261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58F03-DF14-4DA5-A70B-460552C15420}" type="datetimeFigureOut">
              <a:rPr lang="en-CA" smtClean="0"/>
              <a:t>2025-05-21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AE00E8-2721-7BDF-6E44-9F0AD4873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7CB5FC-AE15-D87B-4FC0-3CE8BC70C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7A820-6350-45B3-A5DA-621266493D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5950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E2026-353F-595B-058E-6B0DD5968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28892-60CC-43C2-4402-A2C4E7895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D6B500-78F4-41CA-189D-5AA5D952F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FDFF2B-071C-2B7D-6D30-04B7D71F0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C507CF-EEDD-16C5-4F67-9E55BA799A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4A1D3A-45E1-B91D-AD23-241411E4B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58F03-DF14-4DA5-A70B-460552C15420}" type="datetimeFigureOut">
              <a:rPr lang="en-CA" smtClean="0"/>
              <a:t>2025-05-21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73768E-98AC-05C1-B40B-EA6F0E2F6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99F0D3-467B-00F5-9E5D-9810018BC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7A820-6350-45B3-A5DA-621266493D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7529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3693C-F9F0-2AE5-6431-4236B97B3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9A0082-B721-C53B-4CDE-CD4180B17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58F03-DF14-4DA5-A70B-460552C15420}" type="datetimeFigureOut">
              <a:rPr lang="en-CA" smtClean="0"/>
              <a:t>2025-05-21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E4551-63C3-1C50-8A8C-902070923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1FB4BE-0E00-9E45-C9E7-2514FA0EE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7A820-6350-45B3-A5DA-621266493D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6549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E3948B-CF1B-1911-B17D-563B8BEC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58F03-DF14-4DA5-A70B-460552C15420}" type="datetimeFigureOut">
              <a:rPr lang="en-CA" smtClean="0"/>
              <a:t>2025-05-21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425FFA-76BD-FB3E-F4D0-8A4FBD10C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3B682-D06E-5753-CFEF-44AEB1BF0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7A820-6350-45B3-A5DA-621266493D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296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1AE6A-4399-8635-1685-C95ECBCFF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CA583-5BCA-6181-79AA-B7CCAB44D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EC2FF3-FF3B-9875-3771-D85D04306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C7D190-2E96-BF7C-FC1B-012E0FA2D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58F03-DF14-4DA5-A70B-460552C15420}" type="datetimeFigureOut">
              <a:rPr lang="en-CA" smtClean="0"/>
              <a:t>2025-05-21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9FFB0C-9489-C27F-AAA0-DFE3B0EB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2FB322-DAA3-DD70-9F0A-A4766B28E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7A820-6350-45B3-A5DA-621266493D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9376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D11E3-E41E-1316-F07A-0BDCA30EB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D1FF2D-E42E-B0F1-D9BB-4CA8643DF2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D61E2A-36F5-E0CE-CA4E-0D817DBA0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8D7BD4-33C5-70C2-D6C7-3773AACCF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58F03-DF14-4DA5-A70B-460552C15420}" type="datetimeFigureOut">
              <a:rPr lang="en-CA" smtClean="0"/>
              <a:t>2025-05-21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3BDAB-AD56-6988-0597-F2FF7F54B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3B949-A192-0341-CAA2-8151FDE4A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7A820-6350-45B3-A5DA-621266493D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819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4D92D7-0ACE-83AB-1D93-0C686DD73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E8A7A1-222B-5F4E-0BA1-60A4EC319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1FE94-BEF6-964B-9DA2-CC7BEAFC66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058F03-DF14-4DA5-A70B-460552C15420}" type="datetimeFigureOut">
              <a:rPr lang="en-CA" smtClean="0"/>
              <a:t>2025-05-21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87AAB-F5B9-8903-9CEB-C37FEB867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390FB-0B5C-32BD-D910-9236A4E8CA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17A820-6350-45B3-A5DA-621266493D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1979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A1EF5B-B88A-BEFF-0C1A-41A887FFB8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548640"/>
            <a:ext cx="3600860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2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Démonstration</a:t>
            </a:r>
            <a:b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ie-Latn-001" sz="9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</a:t>
            </a:r>
            <a:endParaRPr lang="en-US" sz="9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EAC07F-0957-B7C3-C74D-A039F82DF7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6418" y="552091"/>
            <a:ext cx="6955335" cy="59977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ie-Latn-001" sz="3200" dirty="0">
                <a:solidFill>
                  <a:schemeClr val="bg2">
                    <a:lumMod val="50000"/>
                  </a:schemeClr>
                </a:solidFill>
              </a:rPr>
              <a:t>D</a:t>
            </a:r>
            <a:r>
              <a:rPr lang="es-ES" sz="3200" dirty="0" err="1">
                <a:solidFill>
                  <a:schemeClr val="bg2">
                    <a:lumMod val="50000"/>
                  </a:schemeClr>
                </a:solidFill>
              </a:rPr>
              <a:t>émonstration</a:t>
            </a:r>
            <a:r>
              <a:rPr lang="es-ES" sz="3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3200" dirty="0" err="1">
                <a:solidFill>
                  <a:schemeClr val="bg2">
                    <a:lumMod val="50000"/>
                  </a:schemeClr>
                </a:solidFill>
              </a:rPr>
              <a:t>Pokemon</a:t>
            </a:r>
            <a:endParaRPr lang="ie-Latn-001" sz="3200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endParaRPr lang="en-US" sz="3200" dirty="0">
              <a:solidFill>
                <a:schemeClr val="bg2">
                  <a:lumMod val="50000"/>
                </a:schemeClr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bg2">
                    <a:lumMod val="50000"/>
                  </a:schemeClr>
                </a:solidFill>
              </a:rPr>
              <a:t>Exercices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2">
                    <a:lumMod val="50000"/>
                  </a:schemeClr>
                </a:solidFill>
              </a:rPr>
              <a:t>Héritage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 et </a:t>
            </a:r>
            <a:r>
              <a:rPr lang="en-US" sz="3200" dirty="0" err="1">
                <a:solidFill>
                  <a:schemeClr val="bg2">
                    <a:lumMod val="50000"/>
                  </a:schemeClr>
                </a:solidFill>
              </a:rPr>
              <a:t>Polymorphisme</a:t>
            </a:r>
            <a:endParaRPr lang="en-US" sz="3200" dirty="0">
              <a:solidFill>
                <a:schemeClr val="bg2">
                  <a:lumMod val="50000"/>
                </a:schemeClr>
              </a:solidFill>
            </a:endParaRP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Si pas encore fait</a:t>
            </a:r>
          </a:p>
          <a:p>
            <a:pPr algn="l"/>
            <a:endParaRPr lang="en-US" sz="3200" dirty="0">
              <a:solidFill>
                <a:schemeClr val="bg2">
                  <a:lumMod val="50000"/>
                </a:schemeClr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bg2">
                    <a:lumMod val="50000"/>
                  </a:schemeClr>
                </a:solidFill>
              </a:rPr>
              <a:t>Regarder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bg2">
                    <a:lumMod val="50000"/>
                  </a:schemeClr>
                </a:solidFill>
              </a:rPr>
              <a:t>exercice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 note 2</a:t>
            </a:r>
          </a:p>
        </p:txBody>
      </p:sp>
    </p:spTree>
    <p:extLst>
      <p:ext uri="{BB962C8B-B14F-4D97-AF65-F5344CB8AC3E}">
        <p14:creationId xmlns:p14="http://schemas.microsoft.com/office/powerpoint/2010/main" val="2654971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A90033-9D6F-3C2F-6811-F9B6275AD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Démonstration</a:t>
            </a:r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Pokemon</a:t>
            </a: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57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A00AB8-16AB-4635-03A9-656F8BFEE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237B94-B401-6D7F-4ABB-EED9CB954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Récap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35EC5D-6C8C-0457-CBD0-EC8DFF794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931" y="712345"/>
            <a:ext cx="7978757" cy="49667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B07DF5-226D-E1EA-9457-AEA139E17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82" y="324355"/>
            <a:ext cx="4625225" cy="254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106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A3C67A-0455-7D57-F623-F58CF0DC1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0784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EB5A6A-E43A-EE5B-5B1B-F86BF6CFC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8716" y="955309"/>
            <a:ext cx="7074568" cy="28989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Pause</a:t>
            </a:r>
          </a:p>
        </p:txBody>
      </p:sp>
      <p:sp>
        <p:nvSpPr>
          <p:cNvPr id="34" name="sketch line">
            <a:extLst>
              <a:ext uri="{FF2B5EF4-FFF2-40B4-BE49-F238E27FC236}">
                <a16:creationId xmlns:a16="http://schemas.microsoft.com/office/drawing/2014/main" id="{41F77738-2AF0-4750-A0C7-F97C2C175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43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052432-F1CE-F45A-2F4A-367595FE14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E5E39F-668C-E35F-F5E0-5CC0BDA26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Exercices</a:t>
            </a:r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Heritage et </a:t>
            </a:r>
            <a:r>
              <a:rPr lang="en-US" sz="7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polymorphisme</a:t>
            </a:r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1320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200416-71B8-1D5C-A13D-313CDF1BDB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80740D-5699-60A1-C3BA-4B0B0155E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Exercice</a:t>
            </a:r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note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576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9E25883-68A5-F405-E104-3749B1B6DF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C23FE66-BF4E-F518-C986-7E734EBE0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Graphic 33">
            <a:extLst>
              <a:ext uri="{FF2B5EF4-FFF2-40B4-BE49-F238E27FC236}">
                <a16:creationId xmlns:a16="http://schemas.microsoft.com/office/drawing/2014/main" id="{A2CBF516-CAE3-CCBC-26F2-93E9ECD2B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0784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A57584-9F83-64BE-4AEE-302C8B275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8716" y="955309"/>
            <a:ext cx="7074568" cy="28989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Fin de la demo 3</a:t>
            </a:r>
          </a:p>
        </p:txBody>
      </p:sp>
      <p:sp>
        <p:nvSpPr>
          <p:cNvPr id="34" name="sketch line">
            <a:extLst>
              <a:ext uri="{FF2B5EF4-FFF2-40B4-BE49-F238E27FC236}">
                <a16:creationId xmlns:a16="http://schemas.microsoft.com/office/drawing/2014/main" id="{11AED4BC-BCDC-3BA5-C1CF-1ACE7BC20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498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4791</TotalTime>
  <Words>34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Office Theme</vt:lpstr>
      <vt:lpstr>Démonstration 3</vt:lpstr>
      <vt:lpstr>Démonstration Pokemon</vt:lpstr>
      <vt:lpstr>Récap</vt:lpstr>
      <vt:lpstr>Pause</vt:lpstr>
      <vt:lpstr>Exercices Heritage et polymorphisme </vt:lpstr>
      <vt:lpstr>Exercice note 2</vt:lpstr>
      <vt:lpstr>Fin de la demo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Oscar Lavolet</dc:creator>
  <cp:lastModifiedBy>Oscar Lavolet</cp:lastModifiedBy>
  <cp:revision>9</cp:revision>
  <dcterms:created xsi:type="dcterms:W3CDTF">2025-05-02T17:45:05Z</dcterms:created>
  <dcterms:modified xsi:type="dcterms:W3CDTF">2025-05-22T01:11:51Z</dcterms:modified>
</cp:coreProperties>
</file>