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48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568A-7ECD-1B1D-4072-855669F5E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28F26-4842-BE9E-693D-3514020AB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7150E-BB87-AB40-2E2A-900F20E6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8F03-DF14-4DA5-A70B-460552C15420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3C01B-CCCC-BFEF-4FBC-CEED2CCCF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B043A-3AD5-9E91-A0FB-18725FE3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20-6350-45B3-A5DA-621266493D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822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CE4D1-DD19-B334-D8A8-D9B015AC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1F9CC-5803-0580-A261-67E16AE49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16EC2-BC0E-5FD7-E70A-85C0A00A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8F03-DF14-4DA5-A70B-460552C15420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A2E0A-3B06-E052-BEBA-FB342D2C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38677-09A9-486E-8B43-22A83B57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20-6350-45B3-A5DA-621266493D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477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688EC6-AC6E-194C-7A11-837138A94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EB431-138C-B355-3D1D-68309F1DE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E09E8-ED20-2DA3-35DE-D43311D3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8F03-DF14-4DA5-A70B-460552C15420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B520B-8F30-543F-1924-9E462C56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F3ADF-16B9-6B62-4F41-0C869C6C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20-6350-45B3-A5DA-621266493D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355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630E-220A-429F-51C5-42DA47DDC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25B85-A92E-FA00-F16D-A8D581AE5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6D11C-767C-E207-24D3-ABFED510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8F03-DF14-4DA5-A70B-460552C15420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3F760-520D-C141-4ABF-AB0006E9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4FB51-73E0-115C-531A-B17ED800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20-6350-45B3-A5DA-621266493D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985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502F3-81FB-CFD2-3787-875B9076E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C3077-B18B-59CA-45E8-B281B0180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E1D9A-A15A-62E3-E479-416F00C54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8F03-DF14-4DA5-A70B-460552C15420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106E6-62BD-6031-03E8-012AE0A8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DBB67-6CAF-7D3F-51D0-A5A4E850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20-6350-45B3-A5DA-621266493D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687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F749-03DE-1FFD-DD3C-7D8DE1D5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0134-E157-32CF-74E8-25B0AA10D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F7724-965F-675E-3E89-5F2FDE8C3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229FF-0CAB-8594-5FDD-15095426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8F03-DF14-4DA5-A70B-460552C15420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E00E8-2721-7BDF-6E44-9F0AD487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CB5FC-AE15-D87B-4FC0-3CE8BC70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20-6350-45B3-A5DA-621266493D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595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E2026-353F-595B-058E-6B0DD5968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28892-60CC-43C2-4402-A2C4E7895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6B500-78F4-41CA-189D-5AA5D952F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DFF2B-071C-2B7D-6D30-04B7D71F0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C507CF-EEDD-16C5-4F67-9E55BA799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4A1D3A-45E1-B91D-AD23-241411E4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8F03-DF14-4DA5-A70B-460552C15420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73768E-98AC-05C1-B40B-EA6F0E2F6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99F0D3-467B-00F5-9E5D-9810018B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20-6350-45B3-A5DA-621266493D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752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3693C-F9F0-2AE5-6431-4236B97B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9A0082-B721-C53B-4CDE-CD4180B17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8F03-DF14-4DA5-A70B-460552C15420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E4551-63C3-1C50-8A8C-90207092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FB4BE-0E00-9E45-C9E7-2514FA0E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20-6350-45B3-A5DA-621266493D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654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E3948B-CF1B-1911-B17D-563B8BEC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8F03-DF14-4DA5-A70B-460552C15420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425FFA-76BD-FB3E-F4D0-8A4FBD10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3B682-D06E-5753-CFEF-44AEB1BF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20-6350-45B3-A5DA-621266493D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96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1AE6A-4399-8635-1685-C95ECBCFF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CA583-5BCA-6181-79AA-B7CCAB44D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C2FF3-FF3B-9875-3771-D85D04306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7D190-2E96-BF7C-FC1B-012E0FA2D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8F03-DF14-4DA5-A70B-460552C15420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FFB0C-9489-C27F-AAA0-DFE3B0EB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FB322-DAA3-DD70-9F0A-A4766B28E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20-6350-45B3-A5DA-621266493D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937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D11E3-E41E-1316-F07A-0BDCA30EB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1FF2D-E42E-B0F1-D9BB-4CA8643DF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61E2A-36F5-E0CE-CA4E-0D817DBA0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D7BD4-33C5-70C2-D6C7-3773AACC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8F03-DF14-4DA5-A70B-460552C15420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BDAB-AD56-6988-0597-F2FF7F54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B949-A192-0341-CAA2-8151FDE4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A820-6350-45B3-A5DA-621266493D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81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D92D7-0ACE-83AB-1D93-0C686DD7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8A7A1-222B-5F4E-0BA1-60A4EC319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1FE94-BEF6-964B-9DA2-CC7BEAFC6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058F03-DF14-4DA5-A70B-460552C15420}" type="datetimeFigureOut">
              <a:rPr lang="en-CA" smtClean="0"/>
              <a:t>2025-05-05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87AAB-F5B9-8903-9CEB-C37FEB867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390FB-0B5C-32BD-D910-9236A4E8C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17A820-6350-45B3-A5DA-621266493D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197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.com/en/download/manual.jsp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1EF5B-B88A-BEFF-0C1A-41A887FFB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Démonstration</a:t>
            </a:r>
            <a:b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9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AC07F-0957-B7C3-C74D-A039F82DF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Installer Java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Premiers pas avec Java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2">
                    <a:lumMod val="50000"/>
                  </a:schemeClr>
                </a:solidFill>
              </a:rPr>
              <a:t>Typage</a:t>
            </a:r>
            <a:endParaRPr 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97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B14002-1A68-6570-7EE2-5E3693D4C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00995-8BD7-FCDD-BE89-60F1710A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ES" sz="5400" b="1"/>
              <a:t>Utiliser</a:t>
            </a:r>
            <a:r>
              <a:rPr lang="es-ES" sz="5400" b="1" dirty="0"/>
              <a:t> le </a:t>
            </a:r>
            <a:r>
              <a:rPr lang="es-ES" sz="5400" b="1"/>
              <a:t>cmdline</a:t>
            </a:r>
            <a:endParaRPr lang="en-CA" sz="5400" b="1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89750-0DE3-363C-C0CA-5A8A8AB6A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s-ES" sz="3600" dirty="0" err="1"/>
              <a:t>Javac</a:t>
            </a:r>
            <a:endParaRPr lang="es-ES" sz="3600" dirty="0"/>
          </a:p>
          <a:p>
            <a:r>
              <a:rPr lang="es-ES" sz="3600" dirty="0"/>
              <a:t>Java</a:t>
            </a:r>
            <a:endParaRPr lang="en-CA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4B5E8-88B2-8B8F-764A-D10E080F9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336" y="451544"/>
            <a:ext cx="553600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2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90033-9D6F-3C2F-6811-F9B6275AD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Installer Java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AA687-332E-F35F-F6B6-6BB14EA8B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/>
            <a:r>
              <a:rPr lang="en-US" sz="1700"/>
              <a:t>Aller à la page </a:t>
            </a:r>
            <a:r>
              <a:rPr lang="en-US" sz="1700" b="0" i="0" u="sng">
                <a:effectLst/>
                <a:hlinkClick r:id="rId2" tooltip="https://www.java.com/en/download/manual.jsp"/>
              </a:rPr>
              <a:t>https://www.java.com/en/download/manual.jsp</a:t>
            </a:r>
            <a:endParaRPr lang="en-US" sz="1700" b="0" i="0" u="sng">
              <a:effectLst/>
            </a:endParaRPr>
          </a:p>
          <a:p>
            <a:pPr marL="514350"/>
            <a:endParaRPr lang="en-US" sz="1700" b="0" i="0" u="sng">
              <a:effectLst/>
            </a:endParaRPr>
          </a:p>
          <a:p>
            <a:pPr marL="514350"/>
            <a:r>
              <a:rPr lang="en-US" sz="1700"/>
              <a:t>Choisir sa distribution ( Mac, Linux, Windows ) </a:t>
            </a:r>
          </a:p>
          <a:p>
            <a:pPr marL="514350"/>
            <a:endParaRPr lang="en-US" sz="1700"/>
          </a:p>
          <a:p>
            <a:pPr marL="514350"/>
            <a:r>
              <a:rPr lang="en-US" sz="1700"/>
              <a:t>Installer </a:t>
            </a:r>
          </a:p>
          <a:p>
            <a:pPr marL="514350"/>
            <a:endParaRPr lang="en-US" sz="1700"/>
          </a:p>
          <a:p>
            <a:pPr marL="514350"/>
            <a:r>
              <a:rPr lang="en-US" sz="1700"/>
              <a:t>Mettre en place les Variables d’Environment</a:t>
            </a:r>
          </a:p>
          <a:p>
            <a:pPr marL="514350"/>
            <a:endParaRPr lang="en-US" sz="1700"/>
          </a:p>
          <a:p>
            <a:pPr marL="514350"/>
            <a:r>
              <a:rPr lang="en-US" sz="1700"/>
              <a:t>Installer un IDE ( Integrated Development Environment ) </a:t>
            </a:r>
          </a:p>
          <a:p>
            <a:pPr marL="971550" lvl="1"/>
            <a:r>
              <a:rPr lang="en-US" sz="1700"/>
              <a:t>IntelliJ Idea </a:t>
            </a:r>
          </a:p>
          <a:p>
            <a:pPr marL="971550" lvl="1"/>
            <a:r>
              <a:rPr lang="en-US" sz="1700"/>
              <a:t>Visual Studio Code ( + plugins )</a:t>
            </a:r>
          </a:p>
          <a:p>
            <a:pPr marL="971550" lvl="1"/>
            <a:r>
              <a:rPr lang="en-US" sz="1700"/>
              <a:t>Oracle </a:t>
            </a:r>
          </a:p>
        </p:txBody>
      </p:sp>
    </p:spTree>
    <p:extLst>
      <p:ext uri="{BB962C8B-B14F-4D97-AF65-F5344CB8AC3E}">
        <p14:creationId xmlns:p14="http://schemas.microsoft.com/office/powerpoint/2010/main" val="302985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A00AB8-16AB-4635-03A9-656F8BFEE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37B94-B401-6D7F-4ABB-EED9CB95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Sur VSCode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BA9EE6-973D-DC5B-DD5B-29A293BD4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marL="514350"/>
            <a:r>
              <a:rPr lang="en-US" sz="2200"/>
              <a:t>Installer le coding pack pour Java</a:t>
            </a:r>
          </a:p>
          <a:p>
            <a:pPr marL="514350"/>
            <a:endParaRPr lang="en-US" sz="2200"/>
          </a:p>
          <a:p>
            <a:pPr marL="514350"/>
            <a:r>
              <a:rPr lang="en-US" sz="2200"/>
              <a:t>Créer un Nouveau Projet ( CTRL + P </a:t>
            </a:r>
            <a:r>
              <a:rPr lang="en-US" sz="2200">
                <a:sym typeface="Wingdings" panose="05000000000000000000" pitchFamily="2" charset="2"/>
              </a:rPr>
              <a:t> Java: New Project... )</a:t>
            </a:r>
          </a:p>
          <a:p>
            <a:pPr marL="514350"/>
            <a:endParaRPr lang="en-US" sz="2200">
              <a:sym typeface="Wingdings" panose="05000000000000000000" pitchFamily="2" charset="2"/>
            </a:endParaRPr>
          </a:p>
          <a:p>
            <a:pPr marL="514350"/>
            <a:r>
              <a:rPr lang="en-US" sz="2200">
                <a:sym typeface="Wingdings" panose="05000000000000000000" pitchFamily="2" charset="2"/>
              </a:rPr>
              <a:t>Lancer le projet</a:t>
            </a:r>
            <a:endParaRPr lang="en-US" sz="2200"/>
          </a:p>
          <a:p>
            <a:pPr lvl="1"/>
            <a:endParaRPr lang="en-US" sz="2200" b="0" i="0" u="sng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20EB68-2D7D-6122-A1BA-762067190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911" y="4068749"/>
            <a:ext cx="4877470" cy="24143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C52FE1-5C08-2754-EBBF-1F0951A47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557" y="667512"/>
            <a:ext cx="6866434" cy="200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0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052432-F1CE-F45A-2F4A-367595FE1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5E39F-668C-E35F-F5E0-5CC0BDA2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Sur IntelliJ IDEA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9E695-4F6F-CF7F-6326-9D3C41429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9976" y="2807208"/>
            <a:ext cx="3910919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742950" indent="-457200">
              <a:buAutoNum type="arabicPeriod"/>
            </a:pPr>
            <a:r>
              <a:rPr lang="en-US" sz="2200" dirty="0" err="1"/>
              <a:t>Créer</a:t>
            </a:r>
            <a:r>
              <a:rPr lang="en-US" sz="2200" dirty="0"/>
              <a:t> un nouveau </a:t>
            </a:r>
            <a:r>
              <a:rPr lang="en-US" sz="2200" dirty="0" err="1"/>
              <a:t>projet</a:t>
            </a:r>
            <a:endParaRPr lang="en-US" sz="2200" dirty="0"/>
          </a:p>
          <a:p>
            <a:pPr marL="1200150" lvl="1" indent="-457200">
              <a:buAutoNum type="arabicPeriod"/>
            </a:pPr>
            <a:r>
              <a:rPr lang="en-US" sz="2200" dirty="0"/>
              <a:t>Language : Java </a:t>
            </a:r>
          </a:p>
          <a:p>
            <a:pPr marL="1200150" lvl="1" indent="-457200">
              <a:buAutoNum type="arabicPeriod"/>
            </a:pPr>
            <a:r>
              <a:rPr lang="en-US" sz="2200" dirty="0"/>
              <a:t>Build System : IntelliJ</a:t>
            </a:r>
          </a:p>
          <a:p>
            <a:pPr marL="1200150" lvl="1" indent="-457200">
              <a:buAutoNum type="arabicPeriod"/>
            </a:pPr>
            <a:r>
              <a:rPr lang="en-US" sz="2200" dirty="0"/>
              <a:t>JDK : </a:t>
            </a:r>
            <a:r>
              <a:rPr lang="en-US" sz="2200" dirty="0" err="1"/>
              <a:t>votre</a:t>
            </a:r>
            <a:r>
              <a:rPr lang="en-US" sz="2200" dirty="0"/>
              <a:t> version</a:t>
            </a:r>
          </a:p>
          <a:p>
            <a:pPr marL="1200150" lvl="2" indent="0">
              <a:buNone/>
            </a:pPr>
            <a:r>
              <a:rPr lang="en-US" sz="1800" dirty="0"/>
              <a:t>( 23 </a:t>
            </a:r>
            <a:r>
              <a:rPr lang="en-US" sz="1800" dirty="0" err="1"/>
              <a:t>normalement</a:t>
            </a:r>
            <a:r>
              <a:rPr lang="en-US" sz="1800" dirty="0"/>
              <a:t> )</a:t>
            </a:r>
          </a:p>
          <a:p>
            <a:pPr marL="285750" indent="0">
              <a:buNone/>
            </a:pPr>
            <a:r>
              <a:rPr lang="en-US" sz="2200" dirty="0"/>
              <a:t>2.    Lancer le </a:t>
            </a:r>
            <a:r>
              <a:rPr lang="en-US" sz="2200" dirty="0" err="1"/>
              <a:t>projet</a:t>
            </a:r>
            <a:r>
              <a:rPr lang="en-US" sz="2200" dirty="0"/>
              <a:t> ( flèche verte )</a:t>
            </a:r>
          </a:p>
          <a:p>
            <a:pPr marL="285750" indent="0">
              <a:buNone/>
            </a:pPr>
            <a:endParaRPr lang="en-US" sz="2600" dirty="0"/>
          </a:p>
          <a:p>
            <a:pPr marL="457200" lvl="1" indent="0">
              <a:buNone/>
            </a:pPr>
            <a:endParaRPr lang="en-US" sz="2200" b="0" i="0" u="sng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7282A4-BCF0-FDA1-5FB3-474AC0494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53809"/>
            <a:ext cx="6903720" cy="535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47F438-9EA8-53E6-97D6-FD4545692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A2BD5-411E-490E-D70D-A775AA17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Sur Apache NetBeans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A15DD-8E5A-ED80-0BB1-C8C97378B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739128" y="2664886"/>
            <a:ext cx="4818888" cy="35507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742950"/>
            <a:r>
              <a:rPr lang="en-US" sz="2200" dirty="0" err="1"/>
              <a:t>Créer</a:t>
            </a:r>
            <a:r>
              <a:rPr lang="en-US" sz="2200" dirty="0"/>
              <a:t> un nouveau </a:t>
            </a:r>
            <a:r>
              <a:rPr lang="en-US" sz="2200" dirty="0" err="1"/>
              <a:t>projet</a:t>
            </a:r>
            <a:endParaRPr lang="en-US" sz="2200" dirty="0"/>
          </a:p>
          <a:p>
            <a:pPr marL="1200150" lvl="1"/>
            <a:r>
              <a:rPr lang="en-US" sz="2200" dirty="0"/>
              <a:t>Language : Java </a:t>
            </a:r>
          </a:p>
          <a:p>
            <a:pPr marL="1200150" lvl="1"/>
            <a:r>
              <a:rPr lang="en-US" sz="2200" dirty="0" err="1"/>
              <a:t>Choisir</a:t>
            </a:r>
            <a:r>
              <a:rPr lang="en-US" sz="2200" dirty="0"/>
              <a:t> un </a:t>
            </a:r>
            <a:r>
              <a:rPr lang="en-US" sz="2200" dirty="0" err="1"/>
              <a:t>outil</a:t>
            </a:r>
            <a:r>
              <a:rPr lang="en-US" sz="2200" dirty="0"/>
              <a:t> de build</a:t>
            </a:r>
          </a:p>
          <a:p>
            <a:pPr marL="1657350" lvl="2"/>
            <a:r>
              <a:rPr lang="en-US" sz="1800" dirty="0"/>
              <a:t>Peu </a:t>
            </a:r>
            <a:r>
              <a:rPr lang="en-US" sz="1800" dirty="0" err="1"/>
              <a:t>importe</a:t>
            </a:r>
            <a:r>
              <a:rPr lang="en-US" sz="1800" dirty="0"/>
              <a:t>, </a:t>
            </a:r>
            <a:r>
              <a:rPr lang="en-US" sz="1800" dirty="0" err="1"/>
              <a:t>j’aime</a:t>
            </a:r>
            <a:r>
              <a:rPr lang="en-US" sz="1800" dirty="0"/>
              <a:t> bien Ant</a:t>
            </a:r>
          </a:p>
          <a:p>
            <a:pPr marL="1200150" lvl="1"/>
            <a:r>
              <a:rPr lang="en-US" sz="2200" dirty="0" err="1"/>
              <a:t>Nommer</a:t>
            </a:r>
            <a:r>
              <a:rPr lang="en-US" sz="2200" dirty="0"/>
              <a:t> le </a:t>
            </a:r>
            <a:r>
              <a:rPr lang="en-US" sz="2200" dirty="0" err="1"/>
              <a:t>projet</a:t>
            </a:r>
            <a:endParaRPr lang="en-US" sz="2200" dirty="0"/>
          </a:p>
          <a:p>
            <a:pPr marL="1200150" lvl="2"/>
            <a:r>
              <a:rPr lang="en-US" sz="2200" dirty="0" err="1"/>
              <a:t>Rouler</a:t>
            </a:r>
            <a:r>
              <a:rPr lang="en-US" sz="2200" dirty="0"/>
              <a:t> le </a:t>
            </a:r>
            <a:r>
              <a:rPr lang="en-US" sz="2200" dirty="0" err="1"/>
              <a:t>projet</a:t>
            </a:r>
            <a:r>
              <a:rPr lang="en-US" sz="2200" dirty="0"/>
              <a:t> avec un peu de code</a:t>
            </a:r>
          </a:p>
          <a:p>
            <a:pPr marL="971550" lvl="1"/>
            <a:endParaRPr lang="en-US" sz="2200" dirty="0"/>
          </a:p>
          <a:p>
            <a:pPr lvl="1"/>
            <a:endParaRPr lang="en-US" sz="2200" b="0" i="0" u="sng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1DA793-AF54-877E-671E-2409B1D4D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4" y="406733"/>
            <a:ext cx="5747657" cy="39322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3D89E9-B9DA-5F10-B341-01249880C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177" y="3862864"/>
            <a:ext cx="6528184" cy="267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92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DB97C-A7F7-904C-53DE-998D2CC4D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145" y="1798449"/>
            <a:ext cx="3981756" cy="23558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Renverser</a:t>
            </a: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un tableau</a:t>
            </a:r>
            <a:b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dans le </a:t>
            </a:r>
            <a:r>
              <a:rPr lang="en-US" sz="3200" kern="1200" dirty="0" err="1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même</a:t>
            </a:r>
            <a:r>
              <a:rPr lang="en-US" sz="3200" kern="120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tableau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E8484D-72EB-999A-99E0-B78642459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7483" t="14983" r="6114" b="8078"/>
          <a:stretch/>
        </p:blipFill>
        <p:spPr>
          <a:xfrm>
            <a:off x="5007428" y="1089845"/>
            <a:ext cx="7184572" cy="427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7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429A3A-89AA-9F25-5204-28E55FF8C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7823B75-652B-DFA8-5266-30F1B332D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74F69-3644-06BB-1F6A-D97D162C1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1857338"/>
            <a:ext cx="4814950" cy="23558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Renverser</a:t>
            </a: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un tableau</a:t>
            </a:r>
            <a:b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 err="1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200" kern="120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créant</a:t>
            </a:r>
            <a:r>
              <a:rPr lang="en-US" sz="3200" kern="1200" dirty="0">
                <a:solidFill>
                  <a:schemeClr val="bg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un nouveau tableau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2CC6444-C50F-FEF0-95A8-8C9C30C6B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217777-05EC-7106-A906-6AD5589A2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663" y="1456465"/>
            <a:ext cx="6880699" cy="373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55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FC339-A2F7-0E12-F489-9B508BFDC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 fait </a:t>
            </a:r>
            <a:r>
              <a:rPr lang="en-US" sz="5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</a:t>
            </a:r>
            <a:r>
              <a:rPr lang="en-US" sz="5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programme</a:t>
            </a:r>
            <a:r>
              <a:rPr lang="en-US" sz="5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?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0C9EF3-CE09-A068-A8DB-129EA7CE3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890" y="-205494"/>
            <a:ext cx="6252393" cy="72702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6D53C0B-5842-2D4B-0A6A-510371E9AA5A}"/>
              </a:ext>
            </a:extLst>
          </p:cNvPr>
          <p:cNvSpPr txBox="1">
            <a:spLocks/>
          </p:cNvSpPr>
          <p:nvPr/>
        </p:nvSpPr>
        <p:spPr>
          <a:xfrm>
            <a:off x="6409387" y="2766218"/>
            <a:ext cx="54544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CA" sz="4000" u="sng" dirty="0"/>
          </a:p>
        </p:txBody>
      </p:sp>
    </p:spTree>
    <p:extLst>
      <p:ext uri="{BB962C8B-B14F-4D97-AF65-F5344CB8AC3E}">
        <p14:creationId xmlns:p14="http://schemas.microsoft.com/office/powerpoint/2010/main" val="3472815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F0905-1399-3DCE-D385-AE69E77C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pPr algn="ctr"/>
            <a:r>
              <a:rPr lang="es-ES" sz="5400" b="1" dirty="0" err="1"/>
              <a:t>Copier</a:t>
            </a:r>
            <a:r>
              <a:rPr lang="es-ES" sz="5400" b="1" dirty="0"/>
              <a:t> un </a:t>
            </a:r>
            <a:r>
              <a:rPr lang="es-ES" sz="5400" b="1" dirty="0" err="1"/>
              <a:t>tableau</a:t>
            </a:r>
            <a:r>
              <a:rPr lang="es-ES" sz="5400" b="1" dirty="0"/>
              <a:t> </a:t>
            </a:r>
            <a:endParaRPr lang="en-CA" sz="5400" b="1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0E2E-642C-CE56-6697-D2C9CC7AF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083674"/>
            <a:ext cx="3429000" cy="3410712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s-ES" sz="4400" dirty="0" err="1"/>
              <a:t>Trouvez</a:t>
            </a:r>
            <a:r>
              <a:rPr lang="es-ES" sz="4400" dirty="0"/>
              <a:t> </a:t>
            </a:r>
            <a:r>
              <a:rPr lang="es-ES" sz="4400" dirty="0" err="1"/>
              <a:t>l’erreur</a:t>
            </a:r>
            <a:endParaRPr lang="es-ES" sz="4400" dirty="0"/>
          </a:p>
          <a:p>
            <a:pPr marL="0" indent="0" algn="ctr">
              <a:buNone/>
            </a:pPr>
            <a:r>
              <a:rPr lang="es-ES" sz="4400" dirty="0"/>
              <a:t>!!</a:t>
            </a:r>
            <a:endParaRPr lang="en-CA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D23C42-013D-10B0-39D6-9DB8DEBF4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704" y="0"/>
            <a:ext cx="7476965" cy="692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84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2917</TotalTime>
  <Words>188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Wingdings</vt:lpstr>
      <vt:lpstr>Office Theme</vt:lpstr>
      <vt:lpstr>Démonstration 1</vt:lpstr>
      <vt:lpstr>Installer Java</vt:lpstr>
      <vt:lpstr>Sur VSCode</vt:lpstr>
      <vt:lpstr>Sur IntelliJ IDEA</vt:lpstr>
      <vt:lpstr>Sur Apache NetBeans</vt:lpstr>
      <vt:lpstr>Renverser un tableau dans le même tableau</vt:lpstr>
      <vt:lpstr>Renverser un tableau en créant un nouveau tableau</vt:lpstr>
      <vt:lpstr>Que fait ce programme ?</vt:lpstr>
      <vt:lpstr>Copier un tableau </vt:lpstr>
      <vt:lpstr>Utiliser le cmdline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Oscar Lavolet</dc:creator>
  <cp:lastModifiedBy>Oscar Lavolet</cp:lastModifiedBy>
  <cp:revision>6</cp:revision>
  <dcterms:created xsi:type="dcterms:W3CDTF">2025-05-02T17:45:05Z</dcterms:created>
  <dcterms:modified xsi:type="dcterms:W3CDTF">2025-05-05T21:20:09Z</dcterms:modified>
</cp:coreProperties>
</file>