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7" r:id="rId5"/>
    <p:sldId id="260" r:id="rId6"/>
    <p:sldId id="270" r:id="rId7"/>
    <p:sldId id="272" r:id="rId8"/>
    <p:sldId id="271" r:id="rId9"/>
    <p:sldId id="269" r:id="rId10"/>
    <p:sldId id="268" r:id="rId11"/>
    <p:sldId id="274" r:id="rId12"/>
    <p:sldId id="263" r:id="rId13"/>
    <p:sldId id="273" r:id="rId14"/>
    <p:sldId id="262" r:id="rId15"/>
    <p:sldId id="265" r:id="rId16"/>
    <p:sldId id="275" r:id="rId17"/>
    <p:sldId id="276" r:id="rId18"/>
    <p:sldId id="277" r:id="rId19"/>
    <p:sldId id="280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8D8F77-44CF-4420-9D58-E362C2B21AF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B024E4E-0423-424A-B166-C3907262BC3E}">
      <dgm:prSet/>
      <dgm:spPr/>
      <dgm:t>
        <a:bodyPr/>
        <a:lstStyle/>
        <a:p>
          <a:r>
            <a:rPr lang="en-US"/>
            <a:t>IDE recommandé pour le cours</a:t>
          </a:r>
        </a:p>
      </dgm:t>
    </dgm:pt>
    <dgm:pt modelId="{2219BE9A-FE6D-45E9-87AA-76DE0D36D27A}" type="parTrans" cxnId="{629BB07D-B218-469D-8723-AB34CE30CD86}">
      <dgm:prSet/>
      <dgm:spPr/>
      <dgm:t>
        <a:bodyPr/>
        <a:lstStyle/>
        <a:p>
          <a:endParaRPr lang="en-US"/>
        </a:p>
      </dgm:t>
    </dgm:pt>
    <dgm:pt modelId="{7ED5D237-7F7D-4CFA-9918-DE97C7FF679D}" type="sibTrans" cxnId="{629BB07D-B218-469D-8723-AB34CE30CD86}">
      <dgm:prSet/>
      <dgm:spPr/>
      <dgm:t>
        <a:bodyPr/>
        <a:lstStyle/>
        <a:p>
          <a:endParaRPr lang="en-US"/>
        </a:p>
      </dgm:t>
    </dgm:pt>
    <dgm:pt modelId="{54ADFC12-5DED-44AC-A126-BFDA4F5AECEC}">
      <dgm:prSet/>
      <dgm:spPr/>
      <dgm:t>
        <a:bodyPr/>
        <a:lstStyle/>
        <a:p>
          <a:r>
            <a:rPr lang="en-US" b="0" i="0"/>
            <a:t>Simple à utiliser</a:t>
          </a:r>
          <a:endParaRPr lang="en-US"/>
        </a:p>
      </dgm:t>
    </dgm:pt>
    <dgm:pt modelId="{93659A0D-9E00-4976-9E66-8A1E73E55A4B}" type="parTrans" cxnId="{76655DDC-FC24-482A-9D2B-11248F879A5E}">
      <dgm:prSet/>
      <dgm:spPr/>
      <dgm:t>
        <a:bodyPr/>
        <a:lstStyle/>
        <a:p>
          <a:endParaRPr lang="en-US"/>
        </a:p>
      </dgm:t>
    </dgm:pt>
    <dgm:pt modelId="{88729C0E-A078-4932-934E-2890E330F5F5}" type="sibTrans" cxnId="{76655DDC-FC24-482A-9D2B-11248F879A5E}">
      <dgm:prSet/>
      <dgm:spPr/>
      <dgm:t>
        <a:bodyPr/>
        <a:lstStyle/>
        <a:p>
          <a:endParaRPr lang="en-US"/>
        </a:p>
      </dgm:t>
    </dgm:pt>
    <dgm:pt modelId="{A0815312-CBFE-4D22-9F36-E6B5C86C6CD0}">
      <dgm:prSet/>
      <dgm:spPr/>
      <dgm:t>
        <a:bodyPr/>
        <a:lstStyle/>
        <a:p>
          <a:r>
            <a:rPr lang="en-US" b="0" i="0"/>
            <a:t>Support Github integré</a:t>
          </a:r>
          <a:endParaRPr lang="en-US"/>
        </a:p>
      </dgm:t>
    </dgm:pt>
    <dgm:pt modelId="{8F7B7A41-22F8-4A1B-B3FB-FE0F2F66BDFB}" type="parTrans" cxnId="{B85D5F80-0741-4B65-8F65-E5EAA1DA000F}">
      <dgm:prSet/>
      <dgm:spPr/>
      <dgm:t>
        <a:bodyPr/>
        <a:lstStyle/>
        <a:p>
          <a:endParaRPr lang="en-US"/>
        </a:p>
      </dgm:t>
    </dgm:pt>
    <dgm:pt modelId="{BCE2AA1B-05FD-4690-BB53-1D1AAA809C36}" type="sibTrans" cxnId="{B85D5F80-0741-4B65-8F65-E5EAA1DA000F}">
      <dgm:prSet/>
      <dgm:spPr/>
      <dgm:t>
        <a:bodyPr/>
        <a:lstStyle/>
        <a:p>
          <a:endParaRPr lang="en-US"/>
        </a:p>
      </dgm:t>
    </dgm:pt>
    <dgm:pt modelId="{9DE71608-F402-4E6A-B985-9B1ACECBFB9B}">
      <dgm:prSet/>
      <dgm:spPr/>
      <dgm:t>
        <a:bodyPr/>
        <a:lstStyle/>
        <a:p>
          <a:r>
            <a:rPr lang="en-US"/>
            <a:t>Complet </a:t>
          </a:r>
        </a:p>
      </dgm:t>
    </dgm:pt>
    <dgm:pt modelId="{FA6B05D8-A272-4D7D-ADF1-E4AC7DFFDD5D}" type="parTrans" cxnId="{12916742-25B6-4F0F-A86D-36DF754D22FE}">
      <dgm:prSet/>
      <dgm:spPr/>
      <dgm:t>
        <a:bodyPr/>
        <a:lstStyle/>
        <a:p>
          <a:endParaRPr lang="en-US"/>
        </a:p>
      </dgm:t>
    </dgm:pt>
    <dgm:pt modelId="{894EA821-ABE2-4E4A-97A2-7BDA9ED90A03}" type="sibTrans" cxnId="{12916742-25B6-4F0F-A86D-36DF754D22FE}">
      <dgm:prSet/>
      <dgm:spPr/>
      <dgm:t>
        <a:bodyPr/>
        <a:lstStyle/>
        <a:p>
          <a:endParaRPr lang="en-US"/>
        </a:p>
      </dgm:t>
    </dgm:pt>
    <dgm:pt modelId="{FDDD921C-1255-4341-A11C-7729B79B1810}" type="pres">
      <dgm:prSet presAssocID="{1B8D8F77-44CF-4420-9D58-E362C2B21AF9}" presName="vert0" presStyleCnt="0">
        <dgm:presLayoutVars>
          <dgm:dir/>
          <dgm:animOne val="branch"/>
          <dgm:animLvl val="lvl"/>
        </dgm:presLayoutVars>
      </dgm:prSet>
      <dgm:spPr/>
    </dgm:pt>
    <dgm:pt modelId="{D36D6264-FCAC-4613-84FB-086228A93370}" type="pres">
      <dgm:prSet presAssocID="{7B024E4E-0423-424A-B166-C3907262BC3E}" presName="thickLine" presStyleLbl="alignNode1" presStyleIdx="0" presStyleCnt="4"/>
      <dgm:spPr/>
    </dgm:pt>
    <dgm:pt modelId="{EC499CDD-5186-40BA-9996-E8807D8FBD2A}" type="pres">
      <dgm:prSet presAssocID="{7B024E4E-0423-424A-B166-C3907262BC3E}" presName="horz1" presStyleCnt="0"/>
      <dgm:spPr/>
    </dgm:pt>
    <dgm:pt modelId="{AF3043BB-458B-40FC-ACBB-4769D1A17ABC}" type="pres">
      <dgm:prSet presAssocID="{7B024E4E-0423-424A-B166-C3907262BC3E}" presName="tx1" presStyleLbl="revTx" presStyleIdx="0" presStyleCnt="4"/>
      <dgm:spPr/>
    </dgm:pt>
    <dgm:pt modelId="{831DB34D-D0AC-4CCE-ACC3-DA27CAAB67E4}" type="pres">
      <dgm:prSet presAssocID="{7B024E4E-0423-424A-B166-C3907262BC3E}" presName="vert1" presStyleCnt="0"/>
      <dgm:spPr/>
    </dgm:pt>
    <dgm:pt modelId="{7BF53E05-E954-44B1-A25F-3EE5BB3F7D07}" type="pres">
      <dgm:prSet presAssocID="{54ADFC12-5DED-44AC-A126-BFDA4F5AECEC}" presName="thickLine" presStyleLbl="alignNode1" presStyleIdx="1" presStyleCnt="4"/>
      <dgm:spPr/>
    </dgm:pt>
    <dgm:pt modelId="{77524724-8410-4525-A17A-22DF998B2FE8}" type="pres">
      <dgm:prSet presAssocID="{54ADFC12-5DED-44AC-A126-BFDA4F5AECEC}" presName="horz1" presStyleCnt="0"/>
      <dgm:spPr/>
    </dgm:pt>
    <dgm:pt modelId="{77F2C35D-0E75-4010-9191-2770C0DEF67B}" type="pres">
      <dgm:prSet presAssocID="{54ADFC12-5DED-44AC-A126-BFDA4F5AECEC}" presName="tx1" presStyleLbl="revTx" presStyleIdx="1" presStyleCnt="4"/>
      <dgm:spPr/>
    </dgm:pt>
    <dgm:pt modelId="{7D747A78-1FEE-4EE2-AD34-E7CD1C088EF7}" type="pres">
      <dgm:prSet presAssocID="{54ADFC12-5DED-44AC-A126-BFDA4F5AECEC}" presName="vert1" presStyleCnt="0"/>
      <dgm:spPr/>
    </dgm:pt>
    <dgm:pt modelId="{55CB43DD-36DE-4305-88F9-9AE7688EBDE9}" type="pres">
      <dgm:prSet presAssocID="{A0815312-CBFE-4D22-9F36-E6B5C86C6CD0}" presName="thickLine" presStyleLbl="alignNode1" presStyleIdx="2" presStyleCnt="4"/>
      <dgm:spPr/>
    </dgm:pt>
    <dgm:pt modelId="{246E7E58-971C-43BE-ADAA-EF5719810A0F}" type="pres">
      <dgm:prSet presAssocID="{A0815312-CBFE-4D22-9F36-E6B5C86C6CD0}" presName="horz1" presStyleCnt="0"/>
      <dgm:spPr/>
    </dgm:pt>
    <dgm:pt modelId="{7DEBCA58-8893-4A2A-A3EC-A1FA060A1FB5}" type="pres">
      <dgm:prSet presAssocID="{A0815312-CBFE-4D22-9F36-E6B5C86C6CD0}" presName="tx1" presStyleLbl="revTx" presStyleIdx="2" presStyleCnt="4"/>
      <dgm:spPr/>
    </dgm:pt>
    <dgm:pt modelId="{FAC0B855-D94F-4528-92F6-9B3E70394EB5}" type="pres">
      <dgm:prSet presAssocID="{A0815312-CBFE-4D22-9F36-E6B5C86C6CD0}" presName="vert1" presStyleCnt="0"/>
      <dgm:spPr/>
    </dgm:pt>
    <dgm:pt modelId="{F748C808-5627-4C23-8B89-5A7FAE2E9C58}" type="pres">
      <dgm:prSet presAssocID="{9DE71608-F402-4E6A-B985-9B1ACECBFB9B}" presName="thickLine" presStyleLbl="alignNode1" presStyleIdx="3" presStyleCnt="4"/>
      <dgm:spPr/>
    </dgm:pt>
    <dgm:pt modelId="{4B90D387-7D8C-4778-8997-33A8BE2E101E}" type="pres">
      <dgm:prSet presAssocID="{9DE71608-F402-4E6A-B985-9B1ACECBFB9B}" presName="horz1" presStyleCnt="0"/>
      <dgm:spPr/>
    </dgm:pt>
    <dgm:pt modelId="{D502CBAD-25AF-4759-88ED-CB2859576CE9}" type="pres">
      <dgm:prSet presAssocID="{9DE71608-F402-4E6A-B985-9B1ACECBFB9B}" presName="tx1" presStyleLbl="revTx" presStyleIdx="3" presStyleCnt="4"/>
      <dgm:spPr/>
    </dgm:pt>
    <dgm:pt modelId="{6211BF6A-6F4E-490F-B191-19D7B13DD0B2}" type="pres">
      <dgm:prSet presAssocID="{9DE71608-F402-4E6A-B985-9B1ACECBFB9B}" presName="vert1" presStyleCnt="0"/>
      <dgm:spPr/>
    </dgm:pt>
  </dgm:ptLst>
  <dgm:cxnLst>
    <dgm:cxn modelId="{D5D6DF0A-C45B-429D-9E21-CE9843779876}" type="presOf" srcId="{A0815312-CBFE-4D22-9F36-E6B5C86C6CD0}" destId="{7DEBCA58-8893-4A2A-A3EC-A1FA060A1FB5}" srcOrd="0" destOrd="0" presId="urn:microsoft.com/office/officeart/2008/layout/LinedList"/>
    <dgm:cxn modelId="{12916742-25B6-4F0F-A86D-36DF754D22FE}" srcId="{1B8D8F77-44CF-4420-9D58-E362C2B21AF9}" destId="{9DE71608-F402-4E6A-B985-9B1ACECBFB9B}" srcOrd="3" destOrd="0" parTransId="{FA6B05D8-A272-4D7D-ADF1-E4AC7DFFDD5D}" sibTransId="{894EA821-ABE2-4E4A-97A2-7BDA9ED90A03}"/>
    <dgm:cxn modelId="{7F53B74A-E8E1-4C04-8BD3-0AF3244363E9}" type="presOf" srcId="{9DE71608-F402-4E6A-B985-9B1ACECBFB9B}" destId="{D502CBAD-25AF-4759-88ED-CB2859576CE9}" srcOrd="0" destOrd="0" presId="urn:microsoft.com/office/officeart/2008/layout/LinedList"/>
    <dgm:cxn modelId="{07AAA56D-3921-45A7-8AB1-B61D787457BF}" type="presOf" srcId="{54ADFC12-5DED-44AC-A126-BFDA4F5AECEC}" destId="{77F2C35D-0E75-4010-9191-2770C0DEF67B}" srcOrd="0" destOrd="0" presId="urn:microsoft.com/office/officeart/2008/layout/LinedList"/>
    <dgm:cxn modelId="{C6240E5A-5B81-4BD0-AEE3-623D651783AA}" type="presOf" srcId="{7B024E4E-0423-424A-B166-C3907262BC3E}" destId="{AF3043BB-458B-40FC-ACBB-4769D1A17ABC}" srcOrd="0" destOrd="0" presId="urn:microsoft.com/office/officeart/2008/layout/LinedList"/>
    <dgm:cxn modelId="{629BB07D-B218-469D-8723-AB34CE30CD86}" srcId="{1B8D8F77-44CF-4420-9D58-E362C2B21AF9}" destId="{7B024E4E-0423-424A-B166-C3907262BC3E}" srcOrd="0" destOrd="0" parTransId="{2219BE9A-FE6D-45E9-87AA-76DE0D36D27A}" sibTransId="{7ED5D237-7F7D-4CFA-9918-DE97C7FF679D}"/>
    <dgm:cxn modelId="{B85D5F80-0741-4B65-8F65-E5EAA1DA000F}" srcId="{1B8D8F77-44CF-4420-9D58-E362C2B21AF9}" destId="{A0815312-CBFE-4D22-9F36-E6B5C86C6CD0}" srcOrd="2" destOrd="0" parTransId="{8F7B7A41-22F8-4A1B-B3FB-FE0F2F66BDFB}" sibTransId="{BCE2AA1B-05FD-4690-BB53-1D1AAA809C36}"/>
    <dgm:cxn modelId="{0FFCE2DA-1627-4EB2-AF9D-363AF60260B2}" type="presOf" srcId="{1B8D8F77-44CF-4420-9D58-E362C2B21AF9}" destId="{FDDD921C-1255-4341-A11C-7729B79B1810}" srcOrd="0" destOrd="0" presId="urn:microsoft.com/office/officeart/2008/layout/LinedList"/>
    <dgm:cxn modelId="{76655DDC-FC24-482A-9D2B-11248F879A5E}" srcId="{1B8D8F77-44CF-4420-9D58-E362C2B21AF9}" destId="{54ADFC12-5DED-44AC-A126-BFDA4F5AECEC}" srcOrd="1" destOrd="0" parTransId="{93659A0D-9E00-4976-9E66-8A1E73E55A4B}" sibTransId="{88729C0E-A078-4932-934E-2890E330F5F5}"/>
    <dgm:cxn modelId="{F47F3C87-82F8-47B4-894A-EABE08AB5308}" type="presParOf" srcId="{FDDD921C-1255-4341-A11C-7729B79B1810}" destId="{D36D6264-FCAC-4613-84FB-086228A93370}" srcOrd="0" destOrd="0" presId="urn:microsoft.com/office/officeart/2008/layout/LinedList"/>
    <dgm:cxn modelId="{50920206-5BDB-45E6-9226-FCC4E8981D72}" type="presParOf" srcId="{FDDD921C-1255-4341-A11C-7729B79B1810}" destId="{EC499CDD-5186-40BA-9996-E8807D8FBD2A}" srcOrd="1" destOrd="0" presId="urn:microsoft.com/office/officeart/2008/layout/LinedList"/>
    <dgm:cxn modelId="{001E40A5-A15B-4D02-A0D9-4BCADB4ED425}" type="presParOf" srcId="{EC499CDD-5186-40BA-9996-E8807D8FBD2A}" destId="{AF3043BB-458B-40FC-ACBB-4769D1A17ABC}" srcOrd="0" destOrd="0" presId="urn:microsoft.com/office/officeart/2008/layout/LinedList"/>
    <dgm:cxn modelId="{B11AF61C-5E3A-4220-B795-BA7ADE11E7A6}" type="presParOf" srcId="{EC499CDD-5186-40BA-9996-E8807D8FBD2A}" destId="{831DB34D-D0AC-4CCE-ACC3-DA27CAAB67E4}" srcOrd="1" destOrd="0" presId="urn:microsoft.com/office/officeart/2008/layout/LinedList"/>
    <dgm:cxn modelId="{3DE4A511-FA79-4DE6-AED2-8BBD4FE479C8}" type="presParOf" srcId="{FDDD921C-1255-4341-A11C-7729B79B1810}" destId="{7BF53E05-E954-44B1-A25F-3EE5BB3F7D07}" srcOrd="2" destOrd="0" presId="urn:microsoft.com/office/officeart/2008/layout/LinedList"/>
    <dgm:cxn modelId="{1C14144C-DA1F-4B97-A813-2E8CA383D575}" type="presParOf" srcId="{FDDD921C-1255-4341-A11C-7729B79B1810}" destId="{77524724-8410-4525-A17A-22DF998B2FE8}" srcOrd="3" destOrd="0" presId="urn:microsoft.com/office/officeart/2008/layout/LinedList"/>
    <dgm:cxn modelId="{357A26F3-43A6-444E-907C-8A4EBF62894D}" type="presParOf" srcId="{77524724-8410-4525-A17A-22DF998B2FE8}" destId="{77F2C35D-0E75-4010-9191-2770C0DEF67B}" srcOrd="0" destOrd="0" presId="urn:microsoft.com/office/officeart/2008/layout/LinedList"/>
    <dgm:cxn modelId="{215FC831-3113-459A-92EF-2082174EE1FA}" type="presParOf" srcId="{77524724-8410-4525-A17A-22DF998B2FE8}" destId="{7D747A78-1FEE-4EE2-AD34-E7CD1C088EF7}" srcOrd="1" destOrd="0" presId="urn:microsoft.com/office/officeart/2008/layout/LinedList"/>
    <dgm:cxn modelId="{5B11EDBB-EEB9-44E8-A59A-5623EEE3830C}" type="presParOf" srcId="{FDDD921C-1255-4341-A11C-7729B79B1810}" destId="{55CB43DD-36DE-4305-88F9-9AE7688EBDE9}" srcOrd="4" destOrd="0" presId="urn:microsoft.com/office/officeart/2008/layout/LinedList"/>
    <dgm:cxn modelId="{EC170F9A-D441-4BB7-8499-2FE5C42C1A36}" type="presParOf" srcId="{FDDD921C-1255-4341-A11C-7729B79B1810}" destId="{246E7E58-971C-43BE-ADAA-EF5719810A0F}" srcOrd="5" destOrd="0" presId="urn:microsoft.com/office/officeart/2008/layout/LinedList"/>
    <dgm:cxn modelId="{B01A5F94-4CD7-48A7-BDF9-527FC51D7D9C}" type="presParOf" srcId="{246E7E58-971C-43BE-ADAA-EF5719810A0F}" destId="{7DEBCA58-8893-4A2A-A3EC-A1FA060A1FB5}" srcOrd="0" destOrd="0" presId="urn:microsoft.com/office/officeart/2008/layout/LinedList"/>
    <dgm:cxn modelId="{8A28B75B-1FFF-4903-8F5C-E6563916987A}" type="presParOf" srcId="{246E7E58-971C-43BE-ADAA-EF5719810A0F}" destId="{FAC0B855-D94F-4528-92F6-9B3E70394EB5}" srcOrd="1" destOrd="0" presId="urn:microsoft.com/office/officeart/2008/layout/LinedList"/>
    <dgm:cxn modelId="{9043F5C1-A53F-4EA4-BBDB-A59C38A03002}" type="presParOf" srcId="{FDDD921C-1255-4341-A11C-7729B79B1810}" destId="{F748C808-5627-4C23-8B89-5A7FAE2E9C58}" srcOrd="6" destOrd="0" presId="urn:microsoft.com/office/officeart/2008/layout/LinedList"/>
    <dgm:cxn modelId="{D532BCB9-1958-4612-AE79-1EA4EBDD2EBC}" type="presParOf" srcId="{FDDD921C-1255-4341-A11C-7729B79B1810}" destId="{4B90D387-7D8C-4778-8997-33A8BE2E101E}" srcOrd="7" destOrd="0" presId="urn:microsoft.com/office/officeart/2008/layout/LinedList"/>
    <dgm:cxn modelId="{A3242381-C6BA-4CF4-B845-C7B0F4504F4F}" type="presParOf" srcId="{4B90D387-7D8C-4778-8997-33A8BE2E101E}" destId="{D502CBAD-25AF-4759-88ED-CB2859576CE9}" srcOrd="0" destOrd="0" presId="urn:microsoft.com/office/officeart/2008/layout/LinedList"/>
    <dgm:cxn modelId="{77B5AB83-C9B1-467F-9BD4-DFCA5837ED40}" type="presParOf" srcId="{4B90D387-7D8C-4778-8997-33A8BE2E101E}" destId="{6211BF6A-6F4E-490F-B191-19D7B13DD0B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FF1571-8909-4217-995B-C64FB8D4B8C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490CF7-F368-4519-A340-21B5C33A1008}">
      <dgm:prSet/>
      <dgm:spPr/>
      <dgm:t>
        <a:bodyPr/>
        <a:lstStyle/>
        <a:p>
          <a:r>
            <a:rPr lang="en-US" b="0" i="0" baseline="0" dirty="0" err="1"/>
            <a:t>produit</a:t>
          </a:r>
          <a:r>
            <a:rPr lang="en-US" b="0" i="0" baseline="0" dirty="0"/>
            <a:t> </a:t>
          </a:r>
          <a:r>
            <a:rPr lang="en-US" b="0" i="0" baseline="0" dirty="0" err="1"/>
            <a:t>scalaire</a:t>
          </a:r>
          <a:r>
            <a:rPr lang="en-US" b="0" i="0" baseline="0" dirty="0"/>
            <a:t> sur deux </a:t>
          </a:r>
          <a:r>
            <a:rPr lang="en-US" b="0" i="0" baseline="0" dirty="0" err="1"/>
            <a:t>vecteurs</a:t>
          </a:r>
          <a:endParaRPr lang="en-US" dirty="0"/>
        </a:p>
      </dgm:t>
    </dgm:pt>
    <dgm:pt modelId="{31C82058-60FA-4322-A935-DD5899578424}" type="parTrans" cxnId="{2850B436-84AF-40B3-8C8F-2D818500832A}">
      <dgm:prSet/>
      <dgm:spPr/>
      <dgm:t>
        <a:bodyPr/>
        <a:lstStyle/>
        <a:p>
          <a:endParaRPr lang="en-US"/>
        </a:p>
      </dgm:t>
    </dgm:pt>
    <dgm:pt modelId="{6752D1E0-4689-41BB-ADB2-E73843397611}" type="sibTrans" cxnId="{2850B436-84AF-40B3-8C8F-2D818500832A}">
      <dgm:prSet/>
      <dgm:spPr/>
      <dgm:t>
        <a:bodyPr/>
        <a:lstStyle/>
        <a:p>
          <a:endParaRPr lang="en-US"/>
        </a:p>
      </dgm:t>
    </dgm:pt>
    <dgm:pt modelId="{9EFCAFF8-EDE3-4ED1-85EA-7F21F775CA7A}">
      <dgm:prSet/>
      <dgm:spPr/>
      <dgm:t>
        <a:bodyPr/>
        <a:lstStyle/>
        <a:p>
          <a:r>
            <a:rPr lang="en-US" b="0" i="0" baseline="0" dirty="0" err="1"/>
            <a:t>produit</a:t>
          </a:r>
          <a:r>
            <a:rPr lang="en-US" b="0" i="0" baseline="0" dirty="0"/>
            <a:t> </a:t>
          </a:r>
          <a:r>
            <a:rPr lang="en-US" b="0" i="0" baseline="0" dirty="0" err="1"/>
            <a:t>matriciel</a:t>
          </a:r>
          <a:r>
            <a:rPr lang="en-US" b="0" i="0" baseline="0" dirty="0"/>
            <a:t> sur deux matrice</a:t>
          </a:r>
          <a:r>
            <a:rPr lang="en-US" dirty="0"/>
            <a:t>s</a:t>
          </a:r>
        </a:p>
      </dgm:t>
    </dgm:pt>
    <dgm:pt modelId="{8123D6D6-C99F-47BB-B5D2-403CCEFFEA17}" type="parTrans" cxnId="{AA93A2DD-127A-4529-A67D-1A8C94C2C3C6}">
      <dgm:prSet/>
      <dgm:spPr/>
      <dgm:t>
        <a:bodyPr/>
        <a:lstStyle/>
        <a:p>
          <a:endParaRPr lang="en-US"/>
        </a:p>
      </dgm:t>
    </dgm:pt>
    <dgm:pt modelId="{1CA61D27-3604-4238-9EC5-8D9D48DEE990}" type="sibTrans" cxnId="{AA93A2DD-127A-4529-A67D-1A8C94C2C3C6}">
      <dgm:prSet/>
      <dgm:spPr/>
      <dgm:t>
        <a:bodyPr/>
        <a:lstStyle/>
        <a:p>
          <a:endParaRPr lang="en-US"/>
        </a:p>
      </dgm:t>
    </dgm:pt>
    <dgm:pt modelId="{3E3E2C40-1A43-4590-A156-188BACAB53E9}">
      <dgm:prSet/>
      <dgm:spPr/>
      <dgm:t>
        <a:bodyPr/>
        <a:lstStyle/>
        <a:p>
          <a:r>
            <a:rPr lang="en-US" b="0" i="0" baseline="0"/>
            <a:t>Matrice identité</a:t>
          </a:r>
          <a:endParaRPr lang="en-US"/>
        </a:p>
      </dgm:t>
    </dgm:pt>
    <dgm:pt modelId="{919C78FA-374A-4A19-B0BD-6398D674F0EA}" type="parTrans" cxnId="{4A636BA3-29AC-4DB7-BF18-EBA93D6DB23E}">
      <dgm:prSet/>
      <dgm:spPr/>
      <dgm:t>
        <a:bodyPr/>
        <a:lstStyle/>
        <a:p>
          <a:endParaRPr lang="en-US"/>
        </a:p>
      </dgm:t>
    </dgm:pt>
    <dgm:pt modelId="{A72092D8-1EE2-44FF-AAD6-E72CDB42EE19}" type="sibTrans" cxnId="{4A636BA3-29AC-4DB7-BF18-EBA93D6DB23E}">
      <dgm:prSet/>
      <dgm:spPr/>
      <dgm:t>
        <a:bodyPr/>
        <a:lstStyle/>
        <a:p>
          <a:endParaRPr lang="en-US"/>
        </a:p>
      </dgm:t>
    </dgm:pt>
    <dgm:pt modelId="{4D270305-BAB5-42D5-A8AC-AD76DA3D15EE}">
      <dgm:prSet/>
      <dgm:spPr/>
      <dgm:t>
        <a:bodyPr/>
        <a:lstStyle/>
        <a:p>
          <a:r>
            <a:rPr lang="en-US" b="0" i="0" baseline="0"/>
            <a:t>Matrice transposée </a:t>
          </a:r>
          <a:endParaRPr lang="en-US"/>
        </a:p>
      </dgm:t>
    </dgm:pt>
    <dgm:pt modelId="{EAC7C264-0A89-486C-BC20-CA096489F5C7}" type="parTrans" cxnId="{C3E8ED02-86C7-45A1-A277-61EED82A9224}">
      <dgm:prSet/>
      <dgm:spPr/>
      <dgm:t>
        <a:bodyPr/>
        <a:lstStyle/>
        <a:p>
          <a:endParaRPr lang="en-US"/>
        </a:p>
      </dgm:t>
    </dgm:pt>
    <dgm:pt modelId="{1E69A67E-7298-4A97-9E02-73CB3DED4174}" type="sibTrans" cxnId="{C3E8ED02-86C7-45A1-A277-61EED82A9224}">
      <dgm:prSet/>
      <dgm:spPr/>
      <dgm:t>
        <a:bodyPr/>
        <a:lstStyle/>
        <a:p>
          <a:endParaRPr lang="en-US"/>
        </a:p>
      </dgm:t>
    </dgm:pt>
    <dgm:pt modelId="{F9652D46-D873-45E9-A347-51FEE65AD456}" type="pres">
      <dgm:prSet presAssocID="{80FF1571-8909-4217-995B-C64FB8D4B8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3169D4F-EC01-4169-80EF-CB2737BCA8F8}" type="pres">
      <dgm:prSet presAssocID="{69490CF7-F368-4519-A340-21B5C33A1008}" presName="hierRoot1" presStyleCnt="0"/>
      <dgm:spPr/>
    </dgm:pt>
    <dgm:pt modelId="{DD4F9F80-82F0-4B18-88C0-A9BDAC17AA9C}" type="pres">
      <dgm:prSet presAssocID="{69490CF7-F368-4519-A340-21B5C33A1008}" presName="composite" presStyleCnt="0"/>
      <dgm:spPr/>
    </dgm:pt>
    <dgm:pt modelId="{323440C3-E8F3-494D-BBF3-0F4AB88F4E0A}" type="pres">
      <dgm:prSet presAssocID="{69490CF7-F368-4519-A340-21B5C33A1008}" presName="background" presStyleLbl="node0" presStyleIdx="0" presStyleCnt="4"/>
      <dgm:spPr/>
    </dgm:pt>
    <dgm:pt modelId="{BB0FB9CA-0D56-4B00-93FB-C9C0593E79C6}" type="pres">
      <dgm:prSet presAssocID="{69490CF7-F368-4519-A340-21B5C33A1008}" presName="text" presStyleLbl="fgAcc0" presStyleIdx="0" presStyleCnt="4">
        <dgm:presLayoutVars>
          <dgm:chPref val="3"/>
        </dgm:presLayoutVars>
      </dgm:prSet>
      <dgm:spPr/>
    </dgm:pt>
    <dgm:pt modelId="{F8943A51-122A-454D-93D8-A0AB3D695A5A}" type="pres">
      <dgm:prSet presAssocID="{69490CF7-F368-4519-A340-21B5C33A1008}" presName="hierChild2" presStyleCnt="0"/>
      <dgm:spPr/>
    </dgm:pt>
    <dgm:pt modelId="{A3F9B408-7258-4F0C-B87A-4E2CA4840FB6}" type="pres">
      <dgm:prSet presAssocID="{9EFCAFF8-EDE3-4ED1-85EA-7F21F775CA7A}" presName="hierRoot1" presStyleCnt="0"/>
      <dgm:spPr/>
    </dgm:pt>
    <dgm:pt modelId="{1F3AE8E3-F904-49F7-8450-B47A0E882336}" type="pres">
      <dgm:prSet presAssocID="{9EFCAFF8-EDE3-4ED1-85EA-7F21F775CA7A}" presName="composite" presStyleCnt="0"/>
      <dgm:spPr/>
    </dgm:pt>
    <dgm:pt modelId="{B025534F-4CF6-4DE7-9D37-1E2ACA54CB12}" type="pres">
      <dgm:prSet presAssocID="{9EFCAFF8-EDE3-4ED1-85EA-7F21F775CA7A}" presName="background" presStyleLbl="node0" presStyleIdx="1" presStyleCnt="4"/>
      <dgm:spPr/>
    </dgm:pt>
    <dgm:pt modelId="{C2CFD2B1-96F8-4DC6-9BC4-3EA40521FFA5}" type="pres">
      <dgm:prSet presAssocID="{9EFCAFF8-EDE3-4ED1-85EA-7F21F775CA7A}" presName="text" presStyleLbl="fgAcc0" presStyleIdx="1" presStyleCnt="4">
        <dgm:presLayoutVars>
          <dgm:chPref val="3"/>
        </dgm:presLayoutVars>
      </dgm:prSet>
      <dgm:spPr/>
    </dgm:pt>
    <dgm:pt modelId="{48FD2D8A-EA35-416A-B4A4-ABC1DC504F05}" type="pres">
      <dgm:prSet presAssocID="{9EFCAFF8-EDE3-4ED1-85EA-7F21F775CA7A}" presName="hierChild2" presStyleCnt="0"/>
      <dgm:spPr/>
    </dgm:pt>
    <dgm:pt modelId="{A0A9CAF7-8220-4EB5-96B9-2392FF834531}" type="pres">
      <dgm:prSet presAssocID="{3E3E2C40-1A43-4590-A156-188BACAB53E9}" presName="hierRoot1" presStyleCnt="0"/>
      <dgm:spPr/>
    </dgm:pt>
    <dgm:pt modelId="{5B21EDE7-159F-4C55-8D16-B700D3231E8E}" type="pres">
      <dgm:prSet presAssocID="{3E3E2C40-1A43-4590-A156-188BACAB53E9}" presName="composite" presStyleCnt="0"/>
      <dgm:spPr/>
    </dgm:pt>
    <dgm:pt modelId="{B0507A93-70FB-4E49-9FBD-5840BABD589D}" type="pres">
      <dgm:prSet presAssocID="{3E3E2C40-1A43-4590-A156-188BACAB53E9}" presName="background" presStyleLbl="node0" presStyleIdx="2" presStyleCnt="4"/>
      <dgm:spPr/>
    </dgm:pt>
    <dgm:pt modelId="{53D32AFA-66C6-457C-BDFE-97E81ABEDF17}" type="pres">
      <dgm:prSet presAssocID="{3E3E2C40-1A43-4590-A156-188BACAB53E9}" presName="text" presStyleLbl="fgAcc0" presStyleIdx="2" presStyleCnt="4">
        <dgm:presLayoutVars>
          <dgm:chPref val="3"/>
        </dgm:presLayoutVars>
      </dgm:prSet>
      <dgm:spPr/>
    </dgm:pt>
    <dgm:pt modelId="{FF6F0A09-0776-42D8-ABB3-76735F5FE584}" type="pres">
      <dgm:prSet presAssocID="{3E3E2C40-1A43-4590-A156-188BACAB53E9}" presName="hierChild2" presStyleCnt="0"/>
      <dgm:spPr/>
    </dgm:pt>
    <dgm:pt modelId="{039CC639-51A7-455A-BD0E-AC26D455E345}" type="pres">
      <dgm:prSet presAssocID="{4D270305-BAB5-42D5-A8AC-AD76DA3D15EE}" presName="hierRoot1" presStyleCnt="0"/>
      <dgm:spPr/>
    </dgm:pt>
    <dgm:pt modelId="{4A1601B5-A7BA-4D7A-8560-28A131B60502}" type="pres">
      <dgm:prSet presAssocID="{4D270305-BAB5-42D5-A8AC-AD76DA3D15EE}" presName="composite" presStyleCnt="0"/>
      <dgm:spPr/>
    </dgm:pt>
    <dgm:pt modelId="{E9EDBD84-239B-4290-B3CF-399BE6548FB4}" type="pres">
      <dgm:prSet presAssocID="{4D270305-BAB5-42D5-A8AC-AD76DA3D15EE}" presName="background" presStyleLbl="node0" presStyleIdx="3" presStyleCnt="4"/>
      <dgm:spPr/>
    </dgm:pt>
    <dgm:pt modelId="{C4549C63-5169-45F3-898E-B0F58D7D8697}" type="pres">
      <dgm:prSet presAssocID="{4D270305-BAB5-42D5-A8AC-AD76DA3D15EE}" presName="text" presStyleLbl="fgAcc0" presStyleIdx="3" presStyleCnt="4">
        <dgm:presLayoutVars>
          <dgm:chPref val="3"/>
        </dgm:presLayoutVars>
      </dgm:prSet>
      <dgm:spPr/>
    </dgm:pt>
    <dgm:pt modelId="{BEA38E05-8D55-4902-A0CC-F4AE48466862}" type="pres">
      <dgm:prSet presAssocID="{4D270305-BAB5-42D5-A8AC-AD76DA3D15EE}" presName="hierChild2" presStyleCnt="0"/>
      <dgm:spPr/>
    </dgm:pt>
  </dgm:ptLst>
  <dgm:cxnLst>
    <dgm:cxn modelId="{C3E8ED02-86C7-45A1-A277-61EED82A9224}" srcId="{80FF1571-8909-4217-995B-C64FB8D4B8CB}" destId="{4D270305-BAB5-42D5-A8AC-AD76DA3D15EE}" srcOrd="3" destOrd="0" parTransId="{EAC7C264-0A89-486C-BC20-CA096489F5C7}" sibTransId="{1E69A67E-7298-4A97-9E02-73CB3DED4174}"/>
    <dgm:cxn modelId="{EBEB3F1A-42C1-4228-BBB6-2CB1EAAEE89B}" type="presOf" srcId="{4D270305-BAB5-42D5-A8AC-AD76DA3D15EE}" destId="{C4549C63-5169-45F3-898E-B0F58D7D8697}" srcOrd="0" destOrd="0" presId="urn:microsoft.com/office/officeart/2005/8/layout/hierarchy1"/>
    <dgm:cxn modelId="{0D107F25-40C2-42B9-B1D3-DC1844236BB7}" type="presOf" srcId="{80FF1571-8909-4217-995B-C64FB8D4B8CB}" destId="{F9652D46-D873-45E9-A347-51FEE65AD456}" srcOrd="0" destOrd="0" presId="urn:microsoft.com/office/officeart/2005/8/layout/hierarchy1"/>
    <dgm:cxn modelId="{2850B436-84AF-40B3-8C8F-2D818500832A}" srcId="{80FF1571-8909-4217-995B-C64FB8D4B8CB}" destId="{69490CF7-F368-4519-A340-21B5C33A1008}" srcOrd="0" destOrd="0" parTransId="{31C82058-60FA-4322-A935-DD5899578424}" sibTransId="{6752D1E0-4689-41BB-ADB2-E73843397611}"/>
    <dgm:cxn modelId="{81953353-5311-4FF7-BA6A-8463BF24B296}" type="presOf" srcId="{9EFCAFF8-EDE3-4ED1-85EA-7F21F775CA7A}" destId="{C2CFD2B1-96F8-4DC6-9BC4-3EA40521FFA5}" srcOrd="0" destOrd="0" presId="urn:microsoft.com/office/officeart/2005/8/layout/hierarchy1"/>
    <dgm:cxn modelId="{8BFD457C-5E05-4466-8257-D372A68D60BD}" type="presOf" srcId="{3E3E2C40-1A43-4590-A156-188BACAB53E9}" destId="{53D32AFA-66C6-457C-BDFE-97E81ABEDF17}" srcOrd="0" destOrd="0" presId="urn:microsoft.com/office/officeart/2005/8/layout/hierarchy1"/>
    <dgm:cxn modelId="{4A636BA3-29AC-4DB7-BF18-EBA93D6DB23E}" srcId="{80FF1571-8909-4217-995B-C64FB8D4B8CB}" destId="{3E3E2C40-1A43-4590-A156-188BACAB53E9}" srcOrd="2" destOrd="0" parTransId="{919C78FA-374A-4A19-B0BD-6398D674F0EA}" sibTransId="{A72092D8-1EE2-44FF-AAD6-E72CDB42EE19}"/>
    <dgm:cxn modelId="{AA93A2DD-127A-4529-A67D-1A8C94C2C3C6}" srcId="{80FF1571-8909-4217-995B-C64FB8D4B8CB}" destId="{9EFCAFF8-EDE3-4ED1-85EA-7F21F775CA7A}" srcOrd="1" destOrd="0" parTransId="{8123D6D6-C99F-47BB-B5D2-403CCEFFEA17}" sibTransId="{1CA61D27-3604-4238-9EC5-8D9D48DEE990}"/>
    <dgm:cxn modelId="{E343DEEF-F4A8-4B82-817C-A7D74F9B09AD}" type="presOf" srcId="{69490CF7-F368-4519-A340-21B5C33A1008}" destId="{BB0FB9CA-0D56-4B00-93FB-C9C0593E79C6}" srcOrd="0" destOrd="0" presId="urn:microsoft.com/office/officeart/2005/8/layout/hierarchy1"/>
    <dgm:cxn modelId="{92C00D00-5B70-47F6-8B7B-C45466BA871A}" type="presParOf" srcId="{F9652D46-D873-45E9-A347-51FEE65AD456}" destId="{83169D4F-EC01-4169-80EF-CB2737BCA8F8}" srcOrd="0" destOrd="0" presId="urn:microsoft.com/office/officeart/2005/8/layout/hierarchy1"/>
    <dgm:cxn modelId="{1FBFEDF8-5366-4230-B25F-B48D17AEAB3C}" type="presParOf" srcId="{83169D4F-EC01-4169-80EF-CB2737BCA8F8}" destId="{DD4F9F80-82F0-4B18-88C0-A9BDAC17AA9C}" srcOrd="0" destOrd="0" presId="urn:microsoft.com/office/officeart/2005/8/layout/hierarchy1"/>
    <dgm:cxn modelId="{D874B89A-AB4D-4C1B-9276-4BFB3D13454C}" type="presParOf" srcId="{DD4F9F80-82F0-4B18-88C0-A9BDAC17AA9C}" destId="{323440C3-E8F3-494D-BBF3-0F4AB88F4E0A}" srcOrd="0" destOrd="0" presId="urn:microsoft.com/office/officeart/2005/8/layout/hierarchy1"/>
    <dgm:cxn modelId="{65169D96-A57B-43EA-B91D-5B027854D07B}" type="presParOf" srcId="{DD4F9F80-82F0-4B18-88C0-A9BDAC17AA9C}" destId="{BB0FB9CA-0D56-4B00-93FB-C9C0593E79C6}" srcOrd="1" destOrd="0" presId="urn:microsoft.com/office/officeart/2005/8/layout/hierarchy1"/>
    <dgm:cxn modelId="{516BF563-E463-4B65-9D13-39E055678CEB}" type="presParOf" srcId="{83169D4F-EC01-4169-80EF-CB2737BCA8F8}" destId="{F8943A51-122A-454D-93D8-A0AB3D695A5A}" srcOrd="1" destOrd="0" presId="urn:microsoft.com/office/officeart/2005/8/layout/hierarchy1"/>
    <dgm:cxn modelId="{6C79C815-7AF2-4A0F-985D-C504919D5C82}" type="presParOf" srcId="{F9652D46-D873-45E9-A347-51FEE65AD456}" destId="{A3F9B408-7258-4F0C-B87A-4E2CA4840FB6}" srcOrd="1" destOrd="0" presId="urn:microsoft.com/office/officeart/2005/8/layout/hierarchy1"/>
    <dgm:cxn modelId="{83EED416-BBEC-4097-A36A-D6E1D0C172B4}" type="presParOf" srcId="{A3F9B408-7258-4F0C-B87A-4E2CA4840FB6}" destId="{1F3AE8E3-F904-49F7-8450-B47A0E882336}" srcOrd="0" destOrd="0" presId="urn:microsoft.com/office/officeart/2005/8/layout/hierarchy1"/>
    <dgm:cxn modelId="{BB0AEC53-B1E5-44BA-8967-18EC88794BB9}" type="presParOf" srcId="{1F3AE8E3-F904-49F7-8450-B47A0E882336}" destId="{B025534F-4CF6-4DE7-9D37-1E2ACA54CB12}" srcOrd="0" destOrd="0" presId="urn:microsoft.com/office/officeart/2005/8/layout/hierarchy1"/>
    <dgm:cxn modelId="{EA3312B6-F409-4443-AD7A-308FC770D103}" type="presParOf" srcId="{1F3AE8E3-F904-49F7-8450-B47A0E882336}" destId="{C2CFD2B1-96F8-4DC6-9BC4-3EA40521FFA5}" srcOrd="1" destOrd="0" presId="urn:microsoft.com/office/officeart/2005/8/layout/hierarchy1"/>
    <dgm:cxn modelId="{45992A09-1BC2-4BDF-8FA5-AF9866DAB144}" type="presParOf" srcId="{A3F9B408-7258-4F0C-B87A-4E2CA4840FB6}" destId="{48FD2D8A-EA35-416A-B4A4-ABC1DC504F05}" srcOrd="1" destOrd="0" presId="urn:microsoft.com/office/officeart/2005/8/layout/hierarchy1"/>
    <dgm:cxn modelId="{CB996A27-9BFF-4904-B33D-561DAB6AA8BD}" type="presParOf" srcId="{F9652D46-D873-45E9-A347-51FEE65AD456}" destId="{A0A9CAF7-8220-4EB5-96B9-2392FF834531}" srcOrd="2" destOrd="0" presId="urn:microsoft.com/office/officeart/2005/8/layout/hierarchy1"/>
    <dgm:cxn modelId="{0E859422-8AC3-46EA-A6B5-3A42ABB194E1}" type="presParOf" srcId="{A0A9CAF7-8220-4EB5-96B9-2392FF834531}" destId="{5B21EDE7-159F-4C55-8D16-B700D3231E8E}" srcOrd="0" destOrd="0" presId="urn:microsoft.com/office/officeart/2005/8/layout/hierarchy1"/>
    <dgm:cxn modelId="{228C89AE-25A7-4EAB-A799-4335E8C77E34}" type="presParOf" srcId="{5B21EDE7-159F-4C55-8D16-B700D3231E8E}" destId="{B0507A93-70FB-4E49-9FBD-5840BABD589D}" srcOrd="0" destOrd="0" presId="urn:microsoft.com/office/officeart/2005/8/layout/hierarchy1"/>
    <dgm:cxn modelId="{E7BDE660-C6A4-43CD-B03A-5CB489F39E9E}" type="presParOf" srcId="{5B21EDE7-159F-4C55-8D16-B700D3231E8E}" destId="{53D32AFA-66C6-457C-BDFE-97E81ABEDF17}" srcOrd="1" destOrd="0" presId="urn:microsoft.com/office/officeart/2005/8/layout/hierarchy1"/>
    <dgm:cxn modelId="{586481D8-12B1-48CA-89D3-6EB8392FA3C3}" type="presParOf" srcId="{A0A9CAF7-8220-4EB5-96B9-2392FF834531}" destId="{FF6F0A09-0776-42D8-ABB3-76735F5FE584}" srcOrd="1" destOrd="0" presId="urn:microsoft.com/office/officeart/2005/8/layout/hierarchy1"/>
    <dgm:cxn modelId="{C98F802B-FDB1-44FD-9CCA-88B8681339CA}" type="presParOf" srcId="{F9652D46-D873-45E9-A347-51FEE65AD456}" destId="{039CC639-51A7-455A-BD0E-AC26D455E345}" srcOrd="3" destOrd="0" presId="urn:microsoft.com/office/officeart/2005/8/layout/hierarchy1"/>
    <dgm:cxn modelId="{5E9B2ACA-8D84-420F-9B23-2514CBF4DA4A}" type="presParOf" srcId="{039CC639-51A7-455A-BD0E-AC26D455E345}" destId="{4A1601B5-A7BA-4D7A-8560-28A131B60502}" srcOrd="0" destOrd="0" presId="urn:microsoft.com/office/officeart/2005/8/layout/hierarchy1"/>
    <dgm:cxn modelId="{5DBE2CE9-4C1E-49CE-A519-4E7A167C5F90}" type="presParOf" srcId="{4A1601B5-A7BA-4D7A-8560-28A131B60502}" destId="{E9EDBD84-239B-4290-B3CF-399BE6548FB4}" srcOrd="0" destOrd="0" presId="urn:microsoft.com/office/officeart/2005/8/layout/hierarchy1"/>
    <dgm:cxn modelId="{49A91949-5AE6-4765-821C-4968996735AD}" type="presParOf" srcId="{4A1601B5-A7BA-4D7A-8560-28A131B60502}" destId="{C4549C63-5169-45F3-898E-B0F58D7D8697}" srcOrd="1" destOrd="0" presId="urn:microsoft.com/office/officeart/2005/8/layout/hierarchy1"/>
    <dgm:cxn modelId="{84D54B14-CF7A-4329-9DE9-6BA94C276430}" type="presParOf" srcId="{039CC639-51A7-455A-BD0E-AC26D455E345}" destId="{BEA38E05-8D55-4902-A0CC-F4AE4846686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6D6264-FCAC-4613-84FB-086228A93370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3043BB-458B-40FC-ACBB-4769D1A17ABC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IDE recommandé pour le cours</a:t>
          </a:r>
        </a:p>
      </dsp:txBody>
      <dsp:txXfrm>
        <a:off x="0" y="0"/>
        <a:ext cx="6900512" cy="1384035"/>
      </dsp:txXfrm>
    </dsp:sp>
    <dsp:sp modelId="{7BF53E05-E954-44B1-A25F-3EE5BB3F7D07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2C35D-0E75-4010-9191-2770C0DEF67B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/>
            <a:t>Simple à utiliser</a:t>
          </a:r>
          <a:endParaRPr lang="en-US" sz="3800" kern="1200"/>
        </a:p>
      </dsp:txBody>
      <dsp:txXfrm>
        <a:off x="0" y="1384035"/>
        <a:ext cx="6900512" cy="1384035"/>
      </dsp:txXfrm>
    </dsp:sp>
    <dsp:sp modelId="{55CB43DD-36DE-4305-88F9-9AE7688EBDE9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BCA58-8893-4A2A-A3EC-A1FA060A1FB5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/>
            <a:t>Support Github integré</a:t>
          </a:r>
          <a:endParaRPr lang="en-US" sz="3800" kern="1200"/>
        </a:p>
      </dsp:txBody>
      <dsp:txXfrm>
        <a:off x="0" y="2768070"/>
        <a:ext cx="6900512" cy="1384035"/>
      </dsp:txXfrm>
    </dsp:sp>
    <dsp:sp modelId="{F748C808-5627-4C23-8B89-5A7FAE2E9C58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2CBAD-25AF-4759-88ED-CB2859576CE9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Complet </a:t>
          </a:r>
        </a:p>
      </dsp:txBody>
      <dsp:txXfrm>
        <a:off x="0" y="4152105"/>
        <a:ext cx="6900512" cy="1384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440C3-E8F3-494D-BBF3-0F4AB88F4E0A}">
      <dsp:nvSpPr>
        <dsp:cNvPr id="0" name=""/>
        <dsp:cNvSpPr/>
      </dsp:nvSpPr>
      <dsp:spPr>
        <a:xfrm>
          <a:off x="3176" y="852885"/>
          <a:ext cx="2268258" cy="14403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FB9CA-0D56-4B00-93FB-C9C0593E79C6}">
      <dsp:nvSpPr>
        <dsp:cNvPr id="0" name=""/>
        <dsp:cNvSpPr/>
      </dsp:nvSpPr>
      <dsp:spPr>
        <a:xfrm>
          <a:off x="255205" y="1092312"/>
          <a:ext cx="2268258" cy="1440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 dirty="0" err="1"/>
            <a:t>produit</a:t>
          </a:r>
          <a:r>
            <a:rPr lang="en-US" sz="2500" b="0" i="0" kern="1200" baseline="0" dirty="0"/>
            <a:t> </a:t>
          </a:r>
          <a:r>
            <a:rPr lang="en-US" sz="2500" b="0" i="0" kern="1200" baseline="0" dirty="0" err="1"/>
            <a:t>scalaire</a:t>
          </a:r>
          <a:r>
            <a:rPr lang="en-US" sz="2500" b="0" i="0" kern="1200" baseline="0" dirty="0"/>
            <a:t> sur deux </a:t>
          </a:r>
          <a:r>
            <a:rPr lang="en-US" sz="2500" b="0" i="0" kern="1200" baseline="0" dirty="0" err="1"/>
            <a:t>vecteurs</a:t>
          </a:r>
          <a:endParaRPr lang="en-US" sz="2500" kern="1200" dirty="0"/>
        </a:p>
      </dsp:txBody>
      <dsp:txXfrm>
        <a:off x="297391" y="1134498"/>
        <a:ext cx="2183886" cy="1355972"/>
      </dsp:txXfrm>
    </dsp:sp>
    <dsp:sp modelId="{B025534F-4CF6-4DE7-9D37-1E2ACA54CB12}">
      <dsp:nvSpPr>
        <dsp:cNvPr id="0" name=""/>
        <dsp:cNvSpPr/>
      </dsp:nvSpPr>
      <dsp:spPr>
        <a:xfrm>
          <a:off x="2775493" y="852885"/>
          <a:ext cx="2268258" cy="14403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FD2B1-96F8-4DC6-9BC4-3EA40521FFA5}">
      <dsp:nvSpPr>
        <dsp:cNvPr id="0" name=""/>
        <dsp:cNvSpPr/>
      </dsp:nvSpPr>
      <dsp:spPr>
        <a:xfrm>
          <a:off x="3027522" y="1092312"/>
          <a:ext cx="2268258" cy="1440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 dirty="0" err="1"/>
            <a:t>produit</a:t>
          </a:r>
          <a:r>
            <a:rPr lang="en-US" sz="2500" b="0" i="0" kern="1200" baseline="0" dirty="0"/>
            <a:t> </a:t>
          </a:r>
          <a:r>
            <a:rPr lang="en-US" sz="2500" b="0" i="0" kern="1200" baseline="0" dirty="0" err="1"/>
            <a:t>matriciel</a:t>
          </a:r>
          <a:r>
            <a:rPr lang="en-US" sz="2500" b="0" i="0" kern="1200" baseline="0" dirty="0"/>
            <a:t> sur deux matrice</a:t>
          </a:r>
          <a:r>
            <a:rPr lang="en-US" sz="2500" kern="1200" dirty="0"/>
            <a:t>s</a:t>
          </a:r>
        </a:p>
      </dsp:txBody>
      <dsp:txXfrm>
        <a:off x="3069708" y="1134498"/>
        <a:ext cx="2183886" cy="1355972"/>
      </dsp:txXfrm>
    </dsp:sp>
    <dsp:sp modelId="{B0507A93-70FB-4E49-9FBD-5840BABD589D}">
      <dsp:nvSpPr>
        <dsp:cNvPr id="0" name=""/>
        <dsp:cNvSpPr/>
      </dsp:nvSpPr>
      <dsp:spPr>
        <a:xfrm>
          <a:off x="5547809" y="852885"/>
          <a:ext cx="2268258" cy="14403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32AFA-66C6-457C-BDFE-97E81ABEDF17}">
      <dsp:nvSpPr>
        <dsp:cNvPr id="0" name=""/>
        <dsp:cNvSpPr/>
      </dsp:nvSpPr>
      <dsp:spPr>
        <a:xfrm>
          <a:off x="5799838" y="1092312"/>
          <a:ext cx="2268258" cy="1440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Matrice identité</a:t>
          </a:r>
          <a:endParaRPr lang="en-US" sz="2500" kern="1200"/>
        </a:p>
      </dsp:txBody>
      <dsp:txXfrm>
        <a:off x="5842024" y="1134498"/>
        <a:ext cx="2183886" cy="1355972"/>
      </dsp:txXfrm>
    </dsp:sp>
    <dsp:sp modelId="{E9EDBD84-239B-4290-B3CF-399BE6548FB4}">
      <dsp:nvSpPr>
        <dsp:cNvPr id="0" name=""/>
        <dsp:cNvSpPr/>
      </dsp:nvSpPr>
      <dsp:spPr>
        <a:xfrm>
          <a:off x="8320126" y="852885"/>
          <a:ext cx="2268258" cy="14403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49C63-5169-45F3-898E-B0F58D7D8697}">
      <dsp:nvSpPr>
        <dsp:cNvPr id="0" name=""/>
        <dsp:cNvSpPr/>
      </dsp:nvSpPr>
      <dsp:spPr>
        <a:xfrm>
          <a:off x="8572155" y="1092312"/>
          <a:ext cx="2268258" cy="1440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Matrice transposée </a:t>
          </a:r>
          <a:endParaRPr lang="en-US" sz="2500" kern="1200"/>
        </a:p>
      </dsp:txBody>
      <dsp:txXfrm>
        <a:off x="8614341" y="1134498"/>
        <a:ext cx="2183886" cy="1355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568A-7ECD-1B1D-4072-855669F5E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28F26-4842-BE9E-693D-3514020AB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7150E-BB87-AB40-2E2A-900F20E6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8F03-DF14-4DA5-A70B-460552C15420}" type="datetimeFigureOut">
              <a:rPr lang="en-CA" smtClean="0"/>
              <a:t>2025-05-13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3C01B-CCCC-BFEF-4FBC-CEED2CCCF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B043A-3AD5-9E91-A0FB-18725FE3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20-6350-45B3-A5DA-621266493D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822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CE4D1-DD19-B334-D8A8-D9B015AC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1F9CC-5803-0580-A261-67E16AE49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16EC2-BC0E-5FD7-E70A-85C0A00A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8F03-DF14-4DA5-A70B-460552C15420}" type="datetimeFigureOut">
              <a:rPr lang="en-CA" smtClean="0"/>
              <a:t>2025-05-13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A2E0A-3B06-E052-BEBA-FB342D2C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38677-09A9-486E-8B43-22A83B57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20-6350-45B3-A5DA-621266493D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77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688EC6-AC6E-194C-7A11-837138A94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EB431-138C-B355-3D1D-68309F1DE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E09E8-ED20-2DA3-35DE-D43311D3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8F03-DF14-4DA5-A70B-460552C15420}" type="datetimeFigureOut">
              <a:rPr lang="en-CA" smtClean="0"/>
              <a:t>2025-05-13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B520B-8F30-543F-1924-9E462C56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F3ADF-16B9-6B62-4F41-0C869C6C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20-6350-45B3-A5DA-621266493D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355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630E-220A-429F-51C5-42DA47DDC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25B85-A92E-FA00-F16D-A8D581AE5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6D11C-767C-E207-24D3-ABFED510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8F03-DF14-4DA5-A70B-460552C15420}" type="datetimeFigureOut">
              <a:rPr lang="en-CA" smtClean="0"/>
              <a:t>2025-05-13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3F760-520D-C141-4ABF-AB0006E9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4FB51-73E0-115C-531A-B17ED800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20-6350-45B3-A5DA-621266493D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985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502F3-81FB-CFD2-3787-875B9076E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C3077-B18B-59CA-45E8-B281B0180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E1D9A-A15A-62E3-E479-416F00C54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8F03-DF14-4DA5-A70B-460552C15420}" type="datetimeFigureOut">
              <a:rPr lang="en-CA" smtClean="0"/>
              <a:t>2025-05-13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106E6-62BD-6031-03E8-012AE0A8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DBB67-6CAF-7D3F-51D0-A5A4E850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20-6350-45B3-A5DA-621266493D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687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F749-03DE-1FFD-DD3C-7D8DE1D5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0134-E157-32CF-74E8-25B0AA10D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F7724-965F-675E-3E89-5F2FDE8C3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229FF-0CAB-8594-5FDD-15095426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8F03-DF14-4DA5-A70B-460552C15420}" type="datetimeFigureOut">
              <a:rPr lang="en-CA" smtClean="0"/>
              <a:t>2025-05-13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E00E8-2721-7BDF-6E44-9F0AD487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CB5FC-AE15-D87B-4FC0-3CE8BC70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20-6350-45B3-A5DA-621266493D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595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2026-353F-595B-058E-6B0DD5968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28892-60CC-43C2-4402-A2C4E7895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6B500-78F4-41CA-189D-5AA5D952F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DFF2B-071C-2B7D-6D30-04B7D71F0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507CF-EEDD-16C5-4F67-9E55BA799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4A1D3A-45E1-B91D-AD23-241411E4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8F03-DF14-4DA5-A70B-460552C15420}" type="datetimeFigureOut">
              <a:rPr lang="en-CA" smtClean="0"/>
              <a:t>2025-05-13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73768E-98AC-05C1-B40B-EA6F0E2F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99F0D3-467B-00F5-9E5D-9810018B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20-6350-45B3-A5DA-621266493D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752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3693C-F9F0-2AE5-6431-4236B97B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A0082-B721-C53B-4CDE-CD4180B17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8F03-DF14-4DA5-A70B-460552C15420}" type="datetimeFigureOut">
              <a:rPr lang="en-CA" smtClean="0"/>
              <a:t>2025-05-13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E4551-63C3-1C50-8A8C-90207092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FB4BE-0E00-9E45-C9E7-2514FA0E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20-6350-45B3-A5DA-621266493D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654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E3948B-CF1B-1911-B17D-563B8BEC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8F03-DF14-4DA5-A70B-460552C15420}" type="datetimeFigureOut">
              <a:rPr lang="en-CA" smtClean="0"/>
              <a:t>2025-05-13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425FFA-76BD-FB3E-F4D0-8A4FBD10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3B682-D06E-5753-CFEF-44AEB1BF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20-6350-45B3-A5DA-621266493D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9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1AE6A-4399-8635-1685-C95ECBCFF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CA583-5BCA-6181-79AA-B7CCAB44D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C2FF3-FF3B-9875-3771-D85D04306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7D190-2E96-BF7C-FC1B-012E0FA2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8F03-DF14-4DA5-A70B-460552C15420}" type="datetimeFigureOut">
              <a:rPr lang="en-CA" smtClean="0"/>
              <a:t>2025-05-13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FFB0C-9489-C27F-AAA0-DFE3B0EB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FB322-DAA3-DD70-9F0A-A4766B28E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20-6350-45B3-A5DA-621266493D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937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11E3-E41E-1316-F07A-0BDCA30EB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1FF2D-E42E-B0F1-D9BB-4CA8643DF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61E2A-36F5-E0CE-CA4E-0D817DBA0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D7BD4-33C5-70C2-D6C7-3773AACC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8F03-DF14-4DA5-A70B-460552C15420}" type="datetimeFigureOut">
              <a:rPr lang="en-CA" smtClean="0"/>
              <a:t>2025-05-13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BDAB-AD56-6988-0597-F2FF7F54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B949-A192-0341-CAA2-8151FDE4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20-6350-45B3-A5DA-621266493D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81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D92D7-0ACE-83AB-1D93-0C686DD7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8A7A1-222B-5F4E-0BA1-60A4EC319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1FE94-BEF6-964B-9DA2-CC7BEAFC6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058F03-DF14-4DA5-A70B-460552C15420}" type="datetimeFigureOut">
              <a:rPr lang="en-CA" smtClean="0"/>
              <a:t>2025-05-13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87AAB-F5B9-8903-9CEB-C37FEB867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390FB-0B5C-32BD-D910-9236A4E8C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17A820-6350-45B3-A5DA-621266493D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197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atrixmultiplication.xyz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thsisfun.com/algebra/matrix-multiplying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1EF5B-B88A-BEFF-0C1A-41A887FFB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Démonstration</a:t>
            </a: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ie-Latn-001" sz="9600" b="1" dirty="0"/>
              <a:t>2</a:t>
            </a:r>
            <a:endParaRPr lang="en-US" sz="9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AC07F-0957-B7C3-C74D-A039F82DF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6418" y="552091"/>
            <a:ext cx="6955335" cy="5997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ie-Latn-001" sz="3200" dirty="0">
                <a:solidFill>
                  <a:schemeClr val="bg2">
                    <a:lumMod val="50000"/>
                  </a:schemeClr>
                </a:solidFill>
              </a:rPr>
              <a:t>Pr</a:t>
            </a:r>
            <a:r>
              <a:rPr lang="es-ES" sz="3200" dirty="0" err="1">
                <a:solidFill>
                  <a:schemeClr val="bg2">
                    <a:lumMod val="50000"/>
                  </a:schemeClr>
                </a:solidFill>
              </a:rPr>
              <a:t>ésentation</a:t>
            </a:r>
            <a:r>
              <a:rPr lang="es-ES" sz="3200" dirty="0">
                <a:solidFill>
                  <a:schemeClr val="bg2">
                    <a:lumMod val="50000"/>
                  </a:schemeClr>
                </a:solidFill>
              </a:rPr>
              <a:t> de IntelliJ</a:t>
            </a:r>
            <a:endParaRPr lang="ie-Latn-001" sz="3200" dirty="0">
              <a:solidFill>
                <a:schemeClr val="bg2">
                  <a:lumMod val="50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ie-Latn-001" sz="3200" dirty="0">
              <a:solidFill>
                <a:schemeClr val="bg2">
                  <a:lumMod val="50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ie-Latn-001" sz="3200" dirty="0">
                <a:solidFill>
                  <a:schemeClr val="bg2">
                    <a:lumMod val="50000"/>
                  </a:schemeClr>
                </a:solidFill>
              </a:rPr>
              <a:t>R</a:t>
            </a:r>
            <a:r>
              <a:rPr lang="es-ES" sz="3200" dirty="0" err="1">
                <a:solidFill>
                  <a:schemeClr val="bg2">
                    <a:lumMod val="50000"/>
                  </a:schemeClr>
                </a:solidFill>
              </a:rPr>
              <a:t>évisions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OOP ( Object Oriented Programming )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Dé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Chiffres Romains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Compression String</a:t>
            </a:r>
          </a:p>
          <a:p>
            <a:pPr algn="l"/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2">
                    <a:lumMod val="50000"/>
                  </a:schemeClr>
                </a:solidFill>
              </a:rPr>
              <a:t>JavaDoc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97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64BC61-9286-77AF-B96D-49CC58EBE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6FC1871-D44A-4438-ADEC-6750D32AE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83A75-90FF-1E46-4513-D8ECAB56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Exercice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Noté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C01A955-DBCE-37D8-B262-4059607B6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4F8ABC3-5E25-0AB6-5B69-EC4A4E2D3E8C}"/>
              </a:ext>
            </a:extLst>
          </p:cNvPr>
          <p:cNvSpPr txBox="1">
            <a:spLocks/>
          </p:cNvSpPr>
          <p:nvPr/>
        </p:nvSpPr>
        <p:spPr>
          <a:xfrm>
            <a:off x="4381499" y="732285"/>
            <a:ext cx="7634909" cy="59269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str.CompareTo</a:t>
            </a:r>
            <a:r>
              <a:rPr lang="en-US" dirty="0"/>
              <a:t>(str2)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ie-Latn-001" dirty="0"/>
          </a:p>
          <a:p>
            <a:endParaRPr lang="es-E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e-Latn" dirty="0"/>
              <a:t>String[] SeenStrings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ie-Latn" sz="2800" dirty="0"/>
              <a:t>Map&lt;String, int&gt; seenStrings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ie-Latn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e-Latn" dirty="0"/>
              <a:t>Scanner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81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A25C9D-D0F8-5A6F-25E1-2A0CF4941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F18D12E-228F-0FFE-922D-E4A72B09B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C3364-754F-CB6C-80E0-7A784F572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Classe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Dé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10260612-02B0-F388-33D1-481D106FB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E3F19BD-7431-D57F-57C5-829EE6121713}"/>
              </a:ext>
            </a:extLst>
          </p:cNvPr>
          <p:cNvSpPr txBox="1">
            <a:spLocks/>
          </p:cNvSpPr>
          <p:nvPr/>
        </p:nvSpPr>
        <p:spPr>
          <a:xfrm>
            <a:off x="630935" y="2807208"/>
            <a:ext cx="5183456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D2125"/>
                </a:solidFill>
                <a:effectLst/>
                <a:latin typeface="Arial Unicode MS"/>
                <a:ea typeface="ITC Century Book"/>
              </a:rPr>
              <a:t>Un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D2125"/>
                </a:solidFill>
                <a:effectLst/>
                <a:latin typeface="Arial Unicode MS"/>
                <a:ea typeface="ITC Century Book"/>
              </a:rPr>
              <a:t>dé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D2125"/>
                </a:solidFill>
                <a:effectLst/>
                <a:latin typeface="Arial Unicode MS"/>
                <a:ea typeface="ITC Century Book"/>
              </a:rPr>
              <a:t> a un certain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D2125"/>
                </a:solidFill>
                <a:effectLst/>
                <a:latin typeface="Arial Unicode MS"/>
                <a:ea typeface="ITC Century Book"/>
              </a:rPr>
              <a:t>nombre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D2125"/>
                </a:solidFill>
                <a:effectLst/>
                <a:latin typeface="Arial Unicode MS"/>
                <a:ea typeface="ITC Century Book"/>
              </a:rPr>
              <a:t> de faces (6, 12, ...)</a:t>
            </a:r>
            <a:endParaRPr lang="en-US" altLang="en-US" sz="2000" dirty="0">
              <a:solidFill>
                <a:srgbClr val="1D2125"/>
              </a:solidFill>
              <a:latin typeface="Arial Unicode MS"/>
              <a:ea typeface="ITC Century Book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1D2125"/>
              </a:solidFill>
              <a:effectLst/>
              <a:latin typeface="Arial Unicode MS"/>
              <a:ea typeface="ITC Century Book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D2125"/>
                </a:solidFill>
                <a:effectLst/>
                <a:latin typeface="Arial Unicode MS"/>
                <a:ea typeface="ITC Century Book"/>
              </a:rPr>
              <a:t>On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D2125"/>
                </a:solidFill>
                <a:effectLst/>
                <a:latin typeface="Arial Unicode MS"/>
                <a:ea typeface="ITC Century Book"/>
              </a:rPr>
              <a:t>peut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D2125"/>
                </a:solidFill>
                <a:effectLst/>
                <a:latin typeface="Arial Unicode MS"/>
                <a:ea typeface="ITC Century Book"/>
              </a:rPr>
              <a:t> lancer le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D2125"/>
                </a:solidFill>
                <a:effectLst/>
                <a:latin typeface="Arial Unicode MS"/>
                <a:ea typeface="ITC Century Book"/>
              </a:rPr>
              <a:t>dé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D2125"/>
                </a:solidFill>
                <a:effectLst/>
                <a:latin typeface="Arial Unicode MS"/>
                <a:ea typeface="ITC Century Book"/>
              </a:rPr>
              <a:t> pour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D2125"/>
                </a:solidFill>
                <a:effectLst/>
                <a:latin typeface="Arial Unicode MS"/>
                <a:ea typeface="ITC Century Book"/>
              </a:rPr>
              <a:t>obtenir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D2125"/>
                </a:solidFill>
                <a:effectLst/>
                <a:latin typeface="Arial Unicode MS"/>
                <a:ea typeface="ITC Century Book"/>
              </a:rPr>
              <a:t> un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D2125"/>
                </a:solidFill>
                <a:effectLst/>
                <a:latin typeface="Arial Unicode MS"/>
                <a:ea typeface="ITC Century Book"/>
              </a:rPr>
              <a:t>résultat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D2125"/>
                </a:solidFill>
                <a:effectLst/>
                <a:latin typeface="Arial Unicode MS"/>
                <a:ea typeface="ITC Century Book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D2125"/>
                </a:solidFill>
                <a:effectLst/>
                <a:latin typeface="Arial Unicode MS"/>
                <a:ea typeface="ITC Century Book"/>
              </a:rPr>
              <a:t>allant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D2125"/>
                </a:solidFill>
                <a:effectLst/>
                <a:latin typeface="Arial Unicode MS"/>
                <a:ea typeface="ITC Century Book"/>
              </a:rPr>
              <a:t> de 1 à 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D2125"/>
                </a:solidFill>
                <a:effectLst/>
                <a:latin typeface="Arial Unicode MS"/>
                <a:ea typeface="ITC Century Book"/>
              </a:rPr>
              <a:t>nombre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D2125"/>
                </a:solidFill>
                <a:effectLst/>
                <a:latin typeface="Arial Unicode MS"/>
                <a:ea typeface="ITC Century Book"/>
              </a:rPr>
              <a:t> de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D2125"/>
                </a:solidFill>
                <a:effectLst/>
                <a:latin typeface="Arial Unicode MS"/>
                <a:ea typeface="ITC Century Book"/>
              </a:rPr>
              <a:t>côtés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D2125"/>
                </a:solidFill>
                <a:effectLst/>
                <a:latin typeface="Arial Unicode MS"/>
                <a:ea typeface="ITC Century Book"/>
              </a:rPr>
              <a:t>]</a:t>
            </a:r>
            <a:endParaRPr lang="en-US" altLang="en-US" sz="2000" dirty="0">
              <a:solidFill>
                <a:srgbClr val="1D2125"/>
              </a:solidFill>
              <a:latin typeface="Arial Unicode MS"/>
              <a:ea typeface="ITC Century Book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1D2125"/>
              </a:solidFill>
              <a:effectLst/>
              <a:latin typeface="Arial Unicode MS"/>
              <a:ea typeface="ITC Century Book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D2125"/>
                </a:solidFill>
                <a:effectLst/>
                <a:latin typeface="Arial Unicode MS"/>
                <a:ea typeface="ITC Century Book"/>
              </a:rPr>
              <a:t>On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D2125"/>
                </a:solidFill>
                <a:effectLst/>
                <a:latin typeface="Arial Unicode MS"/>
                <a:ea typeface="ITC Century Book"/>
              </a:rPr>
              <a:t>peut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D2125"/>
                </a:solidFill>
                <a:effectLst/>
                <a:latin typeface="Arial Unicode MS"/>
                <a:ea typeface="ITC Century Book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D2125"/>
                </a:solidFill>
                <a:effectLst/>
                <a:latin typeface="Arial Unicode MS"/>
                <a:ea typeface="ITC Century Book"/>
              </a:rPr>
              <a:t>instancier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D2125"/>
                </a:solidFill>
                <a:effectLst/>
                <a:latin typeface="Arial Unicode MS"/>
                <a:ea typeface="ITC Century Book"/>
              </a:rPr>
              <a:t> un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D2125"/>
                </a:solidFill>
                <a:effectLst/>
                <a:latin typeface="Arial Unicode MS"/>
                <a:ea typeface="ITC Century Book"/>
              </a:rPr>
              <a:t>objet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D2125"/>
                </a:solidFill>
                <a:effectLst/>
                <a:latin typeface="Arial Unicode MS"/>
                <a:ea typeface="ITC Century Book"/>
              </a:rPr>
              <a:t> qui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D2125"/>
                </a:solidFill>
                <a:effectLst/>
                <a:latin typeface="Arial Unicode MS"/>
                <a:ea typeface="ITC Century Book"/>
              </a:rPr>
              <a:t>génère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D2125"/>
                </a:solidFill>
                <a:effectLst/>
                <a:latin typeface="Arial Unicode MS"/>
                <a:ea typeface="ITC Century Book"/>
              </a:rPr>
              <a:t> des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D2125"/>
                </a:solidFill>
                <a:effectLst/>
                <a:latin typeface="Arial Unicode MS"/>
                <a:ea typeface="ITC Century Book"/>
              </a:rPr>
              <a:t>nombres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D2125"/>
                </a:solidFill>
                <a:effectLst/>
                <a:latin typeface="Arial Unicode MS"/>
                <a:ea typeface="ITC Century Book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D2125"/>
                </a:solidFill>
                <a:effectLst/>
                <a:latin typeface="Arial Unicode MS"/>
                <a:ea typeface="ITC Century Book"/>
              </a:rPr>
              <a:t>aléatoires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D2125"/>
                </a:solidFill>
                <a:effectLst/>
                <a:latin typeface="Arial Unicode MS"/>
                <a:ea typeface="ITC Century Book"/>
              </a:rPr>
              <a:t> avec 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D2125"/>
                </a:solidFill>
                <a:effectLst/>
                <a:latin typeface="Arial Unicode MS"/>
                <a:ea typeface="ITC Century Book"/>
              </a:rPr>
            </a:b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rgbClr val="1D2125"/>
                </a:solidFill>
                <a:effectLst/>
                <a:latin typeface="Arial Unicode MS"/>
                <a:ea typeface="ITC Century Book"/>
              </a:rPr>
              <a:t>Random rand = new Random();</a:t>
            </a:r>
            <a:b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rgbClr val="1D2125"/>
                </a:solidFill>
                <a:effectLst/>
                <a:latin typeface="Arial Unicode MS"/>
                <a:ea typeface="ITC Century Book"/>
              </a:rPr>
            </a:br>
            <a:r>
              <a:rPr kumimoji="0" lang="en-US" altLang="en-US" sz="2000" i="1" u="none" strike="noStrike" cap="none" normalizeH="0" baseline="0" dirty="0" err="1">
                <a:ln>
                  <a:noFill/>
                </a:ln>
                <a:solidFill>
                  <a:srgbClr val="1D2125"/>
                </a:solidFill>
                <a:effectLst/>
                <a:latin typeface="Arial Unicode MS"/>
                <a:ea typeface="ITC Century Book"/>
              </a:rPr>
              <a:t>rand.nextInt</a:t>
            </a: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rgbClr val="1D2125"/>
                </a:solidFill>
                <a:effectLst/>
                <a:latin typeface="Arial Unicode MS"/>
                <a:ea typeface="ITC Century Book"/>
              </a:rPr>
              <a:t>(</a:t>
            </a:r>
            <a:r>
              <a:rPr kumimoji="0" lang="en-US" altLang="en-US" sz="2000" i="1" u="none" strike="noStrike" cap="none" normalizeH="0" baseline="0" dirty="0" err="1">
                <a:ln>
                  <a:noFill/>
                </a:ln>
                <a:solidFill>
                  <a:srgbClr val="1D2125"/>
                </a:solidFill>
                <a:effectLst/>
                <a:latin typeface="Arial Unicode MS"/>
                <a:ea typeface="ITC Century Book"/>
              </a:rPr>
              <a:t>maxN</a:t>
            </a: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rgbClr val="1D2125"/>
                </a:solidFill>
                <a:effectLst/>
                <a:latin typeface="Arial Unicode MS"/>
                <a:ea typeface="ITC Century Book"/>
              </a:rPr>
              <a:t>);</a:t>
            </a: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378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429A3A-89AA-9F25-5204-28E55FF8C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7823B75-652B-DFA8-5266-30F1B332D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74F69-3644-06BB-1F6A-D97D162C1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1857338"/>
            <a:ext cx="4814950" cy="23558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e-Latn-001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Classe </a:t>
            </a:r>
            <a:r>
              <a:rPr lang="es-E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Dé</a:t>
            </a:r>
            <a:b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Correction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2CC6444-C50F-FEF0-95A8-8C9C30C6B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5081E-F03C-32DB-0FB3-114E0B8BC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038" y="-339177"/>
            <a:ext cx="6486206" cy="753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55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AC4852-5B0F-6136-1C96-7758A1751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E216C-9877-3C51-CE66-606AEF9A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Classe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Dé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39D2FB6-3496-05E3-6A51-796FDBFB43F8}"/>
              </a:ext>
            </a:extLst>
          </p:cNvPr>
          <p:cNvSpPr txBox="1">
            <a:spLocks/>
          </p:cNvSpPr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Quels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sont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 les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attributs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 de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l'objet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 ?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  <a:ea typeface="+mn-ea"/>
                <a:cs typeface="+mn-cs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+mn-lt"/>
              <a:ea typeface="+mn-ea"/>
              <a:cs typeface="+mn-cs"/>
            </a:endParaRP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Quel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 le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constructeur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 ?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  <a:ea typeface="+mn-ea"/>
                <a:cs typeface="+mn-cs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+mn-lt"/>
              <a:ea typeface="+mn-ea"/>
              <a:cs typeface="+mn-cs"/>
            </a:endParaRP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A-t-on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besoin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 de variables/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méthodes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statiques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 ? </a:t>
            </a:r>
          </a:p>
          <a:p>
            <a:pPr marL="4572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85CB8D-CA03-AD5E-8F99-02763B3DC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685" y="640080"/>
            <a:ext cx="479694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76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DB97C-A7F7-904C-53DE-998D2CC4D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145" y="1798449"/>
            <a:ext cx="3981756" cy="23558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Quel </a:t>
            </a:r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le </a:t>
            </a:r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problème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ici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?</a:t>
            </a:r>
            <a:b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 err="1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Fonction</a:t>
            </a:r>
            <a:r>
              <a:rPr lang="en-US" sz="3200" kern="120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statique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?</a:t>
            </a:r>
            <a:endParaRPr lang="en-US" sz="3200" kern="1200" dirty="0">
              <a:solidFill>
                <a:schemeClr val="bg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AD82DD-0086-A516-2E97-F0A164A37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632" y="0"/>
            <a:ext cx="7437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7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F0905-1399-3DCE-D385-AE69E77C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5400" b="1"/>
              <a:t>JavaDoc</a:t>
            </a:r>
            <a:endParaRPr lang="en-CA" sz="5400" b="1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28DE9B-7C64-407C-0816-70125B058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2247900"/>
            <a:ext cx="98869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84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9628FE-C230-BD21-A03B-E18C2A291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C38C767-0ABC-C2FA-B564-903DE5E85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69E71-DF2F-F2B6-7CE6-14596823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5400" b="1" dirty="0" err="1"/>
              <a:t>Compression</a:t>
            </a:r>
            <a:r>
              <a:rPr lang="es-ES" sz="5400" b="1" dirty="0"/>
              <a:t> de </a:t>
            </a:r>
            <a:r>
              <a:rPr lang="es-ES" sz="5400" b="1" dirty="0" err="1"/>
              <a:t>String</a:t>
            </a:r>
            <a:endParaRPr lang="en-CA" sz="5400" b="1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06AD44DE-9D4C-EA5E-8E0C-E689451D0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DECF0C-5232-B961-3BDA-63C249E8B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e-Latn-001" dirty="0"/>
          </a:p>
          <a:p>
            <a:endParaRPr lang="ie-Latn-001" dirty="0"/>
          </a:p>
          <a:p>
            <a:pPr marL="0" indent="0" algn="ctr">
              <a:buNone/>
            </a:pPr>
            <a:r>
              <a:rPr lang="ie-Latn-001" dirty="0"/>
              <a:t>Voir Code sur Studium ( dispo apr</a:t>
            </a:r>
            <a:r>
              <a:rPr lang="es-ES" dirty="0" err="1"/>
              <a:t>ès</a:t>
            </a:r>
            <a:r>
              <a:rPr lang="es-ES" dirty="0"/>
              <a:t> la </a:t>
            </a:r>
            <a:r>
              <a:rPr lang="es-ES" dirty="0" err="1"/>
              <a:t>démo</a:t>
            </a:r>
            <a:r>
              <a:rPr lang="es-ES" dirty="0"/>
              <a:t> 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5511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736022-84EC-2C5A-9CEB-52211CC61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7F7E403-B10A-AB10-7207-D43055882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53552C-3536-3412-6DAA-88CC4F868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5400" b="1" dirty="0"/>
              <a:t>Rappels </a:t>
            </a:r>
            <a:r>
              <a:rPr lang="es-ES" sz="5400" b="1" dirty="0" err="1"/>
              <a:t>d’Algèbre</a:t>
            </a:r>
            <a:r>
              <a:rPr lang="es-ES" sz="5400" b="1" dirty="0"/>
              <a:t> </a:t>
            </a:r>
            <a:r>
              <a:rPr lang="es-ES" sz="5400" b="1" dirty="0" err="1"/>
              <a:t>linéaire</a:t>
            </a:r>
            <a:r>
              <a:rPr lang="es-ES" sz="5400" b="1" dirty="0"/>
              <a:t> </a:t>
            </a:r>
            <a:endParaRPr lang="en-CA" sz="5400" b="1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EA4B4EFB-17F1-D9F6-C7AA-306B8137A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extBox 3">
            <a:extLst>
              <a:ext uri="{FF2B5EF4-FFF2-40B4-BE49-F238E27FC236}">
                <a16:creationId xmlns:a16="http://schemas.microsoft.com/office/drawing/2014/main" id="{C0132EFE-43B3-9A87-AD1F-0F1F775EEA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0488870"/>
              </p:ext>
            </p:extLst>
          </p:nvPr>
        </p:nvGraphicFramePr>
        <p:xfrm>
          <a:off x="586409" y="2166730"/>
          <a:ext cx="10843591" cy="3385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9418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AEF14-AD54-4132-3E54-CDF04FEF1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FF26A8D-DA80-3AA8-CAC1-957490BDA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21B-4A4C-1106-060F-4AF3716E0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26" y="819805"/>
            <a:ext cx="3167793" cy="199504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Produit</a:t>
            </a: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Scalaire</a:t>
            </a:r>
            <a:b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E98DC95C-D511-F6E8-30F6-80B9209B2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AB32E85-E27D-007C-1BBA-1CCD679EED44}"/>
              </a:ext>
            </a:extLst>
          </p:cNvPr>
          <p:cNvSpPr txBox="1">
            <a:spLocks/>
          </p:cNvSpPr>
          <p:nvPr/>
        </p:nvSpPr>
        <p:spPr>
          <a:xfrm>
            <a:off x="4381499" y="732285"/>
            <a:ext cx="7634909" cy="59269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2C2490D-97AF-5C0B-3B52-85E97B59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823" y="1025294"/>
            <a:ext cx="5044872" cy="425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2B7721-CEB3-A95E-2A10-85A37CC96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13" y="2568442"/>
            <a:ext cx="1259216" cy="23025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8121A2-DB3F-CED8-2CDC-EB821809D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442" y="2597425"/>
            <a:ext cx="1259215" cy="22735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705EAC-5BAB-3C72-A250-AE776E507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767" y="5301798"/>
            <a:ext cx="3953910" cy="9048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3BCA716-5D46-6C0B-DEEA-20290EE32A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3676" y="5283167"/>
            <a:ext cx="5564019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03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1F9B98-D6C8-449A-2052-363713BD9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7D6F5F8-5E53-8885-B7D2-8300E6895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D6F65-5936-7260-30FE-8B0D77FD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5400" b="1" dirty="0" err="1"/>
              <a:t>Multiplication</a:t>
            </a:r>
            <a:r>
              <a:rPr lang="es-ES" sz="5400" b="1" dirty="0"/>
              <a:t> de Matrices</a:t>
            </a:r>
            <a:endParaRPr lang="en-CA" sz="5400" b="1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8803588-0C47-980C-A7A7-1A96AF87E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C7113D-1DDD-A60D-3171-6C902D553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822" y="2055813"/>
            <a:ext cx="8068163" cy="3382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B4055A-96C7-88EA-677F-E094CF989D96}"/>
              </a:ext>
            </a:extLst>
          </p:cNvPr>
          <p:cNvSpPr txBox="1"/>
          <p:nvPr/>
        </p:nvSpPr>
        <p:spPr>
          <a:xfrm>
            <a:off x="1451113" y="5438499"/>
            <a:ext cx="9491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hlinkClick r:id="rId3"/>
              </a:rPr>
              <a:t>http://matrixmultiplication.xyz/</a:t>
            </a:r>
            <a:endParaRPr lang="es-E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hlinkClick r:id="rId4"/>
              </a:rPr>
              <a:t>https://www.mathsisfun.com/algebra/matrix-multiplying.html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96994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90033-9D6F-3C2F-6811-F9B6275A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Présentation IntelliJ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Vertical Text Placeholder 2">
            <a:extLst>
              <a:ext uri="{FF2B5EF4-FFF2-40B4-BE49-F238E27FC236}">
                <a16:creationId xmlns:a16="http://schemas.microsoft.com/office/drawing/2014/main" id="{8B005BD7-189F-D90E-021D-C655B162CB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164425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9857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4AFA8-1109-092D-0176-1944C042E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48E042A-A596-AB27-A5C7-3EFA58926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BD8C4-7B07-CBB9-063D-0C27BA66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5400" b="1" dirty="0" err="1"/>
              <a:t>Matrice</a:t>
            </a:r>
            <a:r>
              <a:rPr lang="es-ES" sz="5400" b="1" dirty="0"/>
              <a:t> </a:t>
            </a:r>
            <a:r>
              <a:rPr lang="es-ES" sz="5400" b="1" dirty="0" err="1"/>
              <a:t>Identité</a:t>
            </a:r>
            <a:endParaRPr lang="en-CA" sz="5400" b="1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F8C6DB90-786B-5D65-DFDB-94779C1B2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C87CFC-F357-552D-4660-281B01D2A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163" y="2361964"/>
            <a:ext cx="3529674" cy="329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38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F28920-CA9F-B5B4-545D-D74DA0CD6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950BBD-CD22-EB72-182C-75F0CD8B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D32C9-52BC-93B0-121A-788B68CFF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5400" b="1" dirty="0" err="1"/>
              <a:t>Matrice</a:t>
            </a:r>
            <a:r>
              <a:rPr lang="es-ES" sz="5400" b="1" dirty="0"/>
              <a:t> </a:t>
            </a:r>
            <a:r>
              <a:rPr lang="es-ES" sz="5400" b="1" dirty="0" err="1"/>
              <a:t>Transposée</a:t>
            </a:r>
            <a:endParaRPr lang="en-CA" sz="5400" b="1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BC35D818-B0A9-79D9-EAF9-5FB89C81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5F9F6-4F91-60BF-A73D-6CE8400CE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233" y="2237338"/>
            <a:ext cx="6225127" cy="18618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E93294-4D59-2269-8D20-0829ED518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233" y="4359871"/>
            <a:ext cx="6402656" cy="17823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E559BC-DFEB-C929-9F95-B94C32666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02" y="3429000"/>
            <a:ext cx="3742592" cy="128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7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A00AB8-16AB-4635-03A9-656F8BFEE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37B94-B401-6D7F-4ABB-EED9CB95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e-Latn-001" sz="5400" dirty="0"/>
              <a:t>C</a:t>
            </a:r>
            <a:r>
              <a:rPr lang="es-ES" sz="5400" dirty="0" err="1"/>
              <a:t>réation</a:t>
            </a:r>
            <a:r>
              <a:rPr lang="es-ES" sz="5400" dirty="0"/>
              <a:t> de </a:t>
            </a:r>
            <a:r>
              <a:rPr lang="es-ES" sz="5400" dirty="0" err="1"/>
              <a:t>Projet</a:t>
            </a:r>
            <a:endParaRPr lang="en-US" sz="54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4EDFF79-B5B8-EB87-58CA-525D799C4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07" y="2697480"/>
            <a:ext cx="9541785" cy="239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0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A3C67A-0455-7D57-F623-F58CF0DC1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B5A6A-E43A-EE5B-5B1B-F86BF6CF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Création de Projet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98F4B5-236A-C52A-D58F-3ED387159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59917"/>
            <a:ext cx="7214616" cy="431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4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052432-F1CE-F45A-2F4A-367595FE1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5E39F-668C-E35F-F5E0-5CC0BDA2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e-Latn-001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</a:t>
            </a:r>
            <a:r>
              <a:rPr lang="es-E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évisions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383745-120F-B4FD-4AC5-7312C2811507}"/>
              </a:ext>
            </a:extLst>
          </p:cNvPr>
          <p:cNvSpPr txBox="1">
            <a:spLocks/>
          </p:cNvSpPr>
          <p:nvPr/>
        </p:nvSpPr>
        <p:spPr>
          <a:xfrm>
            <a:off x="4389295" y="465534"/>
            <a:ext cx="7634909" cy="59269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Encapsulation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POO vs PP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/>
              <a:t>( </a:t>
            </a:r>
            <a:r>
              <a:rPr lang="en-US" dirty="0" err="1"/>
              <a:t>Programmation</a:t>
            </a:r>
            <a:r>
              <a:rPr lang="en-US" dirty="0"/>
              <a:t> </a:t>
            </a:r>
            <a:r>
              <a:rPr lang="en-US" dirty="0" err="1"/>
              <a:t>orienté</a:t>
            </a:r>
            <a:r>
              <a:rPr lang="en-US" dirty="0"/>
              <a:t> </a:t>
            </a:r>
            <a:r>
              <a:rPr lang="en-US" dirty="0" err="1"/>
              <a:t>objet</a:t>
            </a:r>
            <a:r>
              <a:rPr lang="en-US" dirty="0"/>
              <a:t> VS </a:t>
            </a:r>
            <a:r>
              <a:rPr lang="en-US" dirty="0" err="1"/>
              <a:t>Programmation</a:t>
            </a:r>
            <a:r>
              <a:rPr lang="en-US" dirty="0"/>
              <a:t> </a:t>
            </a:r>
            <a:r>
              <a:rPr lang="en-US" dirty="0" err="1"/>
              <a:t>Procédurale</a:t>
            </a:r>
            <a:r>
              <a:rPr lang="en-US" dirty="0"/>
              <a:t> 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 err="1"/>
              <a:t>Couplage</a:t>
            </a:r>
            <a:r>
              <a:rPr lang="es-ES" dirty="0"/>
              <a:t> vs </a:t>
            </a:r>
            <a:r>
              <a:rPr lang="es-ES" dirty="0" err="1"/>
              <a:t>cohésion</a:t>
            </a:r>
            <a:endParaRPr lang="ie-Latn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132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200416-71B8-1D5C-A13D-313CDF1BD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F61C20E-4955-AD9D-6AEF-E0BD50780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0740D-5699-60A1-C3BA-4B0B0155E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444796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Encapsulation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2839A42-4878-D8A1-D427-AB31F37E5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24D30B8-65B5-0A06-C61A-318AF9E2A1D3}"/>
              </a:ext>
            </a:extLst>
          </p:cNvPr>
          <p:cNvSpPr txBox="1">
            <a:spLocks/>
          </p:cNvSpPr>
          <p:nvPr/>
        </p:nvSpPr>
        <p:spPr>
          <a:xfrm>
            <a:off x="782152" y="3105245"/>
            <a:ext cx="10627696" cy="32395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Regroupement</a:t>
            </a:r>
            <a:r>
              <a:rPr lang="en-US" dirty="0"/>
              <a:t> / Protection des données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 err="1"/>
              <a:t>Heritage</a:t>
            </a:r>
            <a:endParaRPr lang="es-E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 err="1"/>
              <a:t>Polymorphisme</a:t>
            </a:r>
            <a:endParaRPr lang="ie-Latn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6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9F8EAE-2C4C-29F5-BEA8-5C316D4AA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B2B50D-0445-9559-1621-FDA2EB673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FA9C2B-9298-7A32-7CB2-27F5691C4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444796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e-Latn-001" sz="5400" dirty="0"/>
              <a:t>P</a:t>
            </a:r>
            <a:r>
              <a:rPr lang="es-ES" sz="5400" dirty="0" err="1"/>
              <a:t>rocedural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EB541DCC-0B6A-75FC-60ED-E095EF891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855D8D-A935-B5D3-2EF5-074692BAB965}"/>
              </a:ext>
            </a:extLst>
          </p:cNvPr>
          <p:cNvSpPr txBox="1">
            <a:spLocks/>
          </p:cNvSpPr>
          <p:nvPr/>
        </p:nvSpPr>
        <p:spPr>
          <a:xfrm>
            <a:off x="630936" y="3105245"/>
            <a:ext cx="5857187" cy="32395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ie-Latn-001" dirty="0"/>
              <a:t>Ex</a:t>
            </a:r>
            <a:r>
              <a:rPr lang="es-ES" dirty="0" err="1"/>
              <a:t>écution</a:t>
            </a:r>
            <a:r>
              <a:rPr lang="es-ES" dirty="0"/>
              <a:t> de </a:t>
            </a:r>
            <a:r>
              <a:rPr lang="es-ES" dirty="0" err="1"/>
              <a:t>parties</a:t>
            </a:r>
            <a:r>
              <a:rPr lang="es-ES" dirty="0"/>
              <a:t> de </a:t>
            </a:r>
            <a:r>
              <a:rPr lang="es-ES" dirty="0" err="1"/>
              <a:t>programmes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 err="1"/>
              <a:t>Segmentation</a:t>
            </a:r>
            <a:r>
              <a:rPr lang="es-ES" dirty="0"/>
              <a:t> du </a:t>
            </a:r>
            <a:r>
              <a:rPr lang="es-ES" dirty="0" err="1"/>
              <a:t>code</a:t>
            </a:r>
            <a:endParaRPr lang="es-E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/>
              <a:t>Pas de </a:t>
            </a:r>
            <a:r>
              <a:rPr lang="es-ES" dirty="0" err="1"/>
              <a:t>structures</a:t>
            </a:r>
            <a:r>
              <a:rPr lang="es-ES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ie-Latn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5E93CD3-C1D6-A424-5C1E-6B146C3EF585}"/>
              </a:ext>
            </a:extLst>
          </p:cNvPr>
          <p:cNvCxnSpPr/>
          <p:nvPr/>
        </p:nvCxnSpPr>
        <p:spPr>
          <a:xfrm>
            <a:off x="6649278" y="278296"/>
            <a:ext cx="0" cy="630140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86DEB625-F0FB-28C1-BDBE-C8BD4DC0D23B}"/>
              </a:ext>
            </a:extLst>
          </p:cNvPr>
          <p:cNvSpPr txBox="1">
            <a:spLocks/>
          </p:cNvSpPr>
          <p:nvPr/>
        </p:nvSpPr>
        <p:spPr>
          <a:xfrm>
            <a:off x="7280214" y="216009"/>
            <a:ext cx="444796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Object oriented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0C98F2-08C5-D8D3-42ED-672161C82EBF}"/>
              </a:ext>
            </a:extLst>
          </p:cNvPr>
          <p:cNvSpPr txBox="1">
            <a:spLocks/>
          </p:cNvSpPr>
          <p:nvPr/>
        </p:nvSpPr>
        <p:spPr>
          <a:xfrm>
            <a:off x="6810435" y="2559177"/>
            <a:ext cx="4987314" cy="32395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Code et données </a:t>
            </a:r>
            <a:r>
              <a:rPr lang="en-US" sz="3600" dirty="0" err="1"/>
              <a:t>regroupées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err="1"/>
              <a:t>Segmentation</a:t>
            </a:r>
            <a:r>
              <a:rPr lang="es-ES" sz="3600" dirty="0"/>
              <a:t> du </a:t>
            </a:r>
            <a:r>
              <a:rPr lang="es-ES" sz="3600" dirty="0" err="1"/>
              <a:t>code</a:t>
            </a:r>
            <a:endParaRPr lang="es-E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3600" dirty="0" err="1"/>
              <a:t>Structuré</a:t>
            </a:r>
            <a:r>
              <a:rPr lang="es-ES" sz="3600" dirty="0"/>
              <a:t> en </a:t>
            </a:r>
            <a:r>
              <a:rPr lang="es-ES" sz="3600" dirty="0" err="1"/>
              <a:t>objets</a:t>
            </a:r>
            <a:endParaRPr lang="es-E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ie-Lat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4344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0861CD-1CD3-A39E-F998-33EAC1C3A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D69A4C-DE4E-3C3F-2825-62F528FCD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Cohésion VS Couplage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E3C8F2-BFB2-7290-F5D2-D701F5A309AD}"/>
              </a:ext>
            </a:extLst>
          </p:cNvPr>
          <p:cNvSpPr txBox="1">
            <a:spLocks/>
          </p:cNvSpPr>
          <p:nvPr/>
        </p:nvSpPr>
        <p:spPr>
          <a:xfrm>
            <a:off x="638882" y="4631161"/>
            <a:ext cx="3571810" cy="155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2400" dirty="0">
                <a:latin typeface="+mn-lt"/>
                <a:ea typeface="+mn-ea"/>
                <a:cs typeface="+mn-cs"/>
              </a:rPr>
              <a:t>Très </a:t>
            </a:r>
            <a:r>
              <a:rPr lang="en-US" sz="2400" dirty="0" err="1">
                <a:latin typeface="+mn-lt"/>
                <a:ea typeface="+mn-ea"/>
                <a:cs typeface="+mn-cs"/>
              </a:rPr>
              <a:t>lié</a:t>
            </a:r>
            <a:r>
              <a:rPr lang="en-US" sz="2400" dirty="0">
                <a:latin typeface="+mn-lt"/>
                <a:ea typeface="+mn-ea"/>
                <a:cs typeface="+mn-cs"/>
              </a:rPr>
              <a:t> à </a:t>
            </a:r>
            <a:r>
              <a:rPr lang="en-US" sz="2400" dirty="0" err="1">
                <a:latin typeface="+mn-lt"/>
                <a:ea typeface="+mn-ea"/>
                <a:cs typeface="+mn-cs"/>
              </a:rPr>
              <a:t>l’encapsulation</a:t>
            </a:r>
            <a:b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upling and cohesion">
            <a:extLst>
              <a:ext uri="{FF2B5EF4-FFF2-40B4-BE49-F238E27FC236}">
                <a16:creationId xmlns:a16="http://schemas.microsoft.com/office/drawing/2014/main" id="{98CBCB18-BFE5-162C-780D-E8CF8AC1C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945306"/>
            <a:ext cx="7214616" cy="293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426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078180-C99C-5EB6-8D8C-D7D6FD233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3857-5327-74B3-E45E-94B46A3F4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139943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Cohésion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B36252D-3582-0126-F836-DF385A3B9C2D}"/>
              </a:ext>
            </a:extLst>
          </p:cNvPr>
          <p:cNvSpPr txBox="1">
            <a:spLocks/>
          </p:cNvSpPr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Couplage</a:t>
            </a:r>
            <a:endParaRPr lang="en-US" sz="5400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ES" sz="3600" dirty="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3600" dirty="0"/>
              <a:t>À </a:t>
            </a:r>
            <a:r>
              <a:rPr lang="es-ES" sz="3600" dirty="0" err="1"/>
              <a:t>quel</a:t>
            </a:r>
            <a:r>
              <a:rPr lang="es-ES" sz="3600" dirty="0"/>
              <a:t> </a:t>
            </a:r>
            <a:r>
              <a:rPr lang="es-ES" sz="3600" dirty="0" err="1"/>
              <a:t>point</a:t>
            </a:r>
            <a:r>
              <a:rPr lang="es-ES" sz="3600" dirty="0"/>
              <a:t> mes </a:t>
            </a:r>
            <a:r>
              <a:rPr lang="es-ES" sz="3600" dirty="0" err="1"/>
              <a:t>classes</a:t>
            </a:r>
            <a:r>
              <a:rPr lang="es-ES" sz="3600" dirty="0"/>
              <a:t> </a:t>
            </a:r>
            <a:r>
              <a:rPr lang="es-ES" sz="3600" dirty="0" err="1"/>
              <a:t>sont</a:t>
            </a:r>
            <a:r>
              <a:rPr lang="es-ES" sz="3600" dirty="0"/>
              <a:t> </a:t>
            </a:r>
            <a:r>
              <a:rPr lang="es-ES" sz="3600" dirty="0" err="1"/>
              <a:t>liées</a:t>
            </a:r>
            <a:r>
              <a:rPr lang="es-ES" sz="3600" dirty="0"/>
              <a:t> les unes </a:t>
            </a:r>
            <a:r>
              <a:rPr lang="es-ES" sz="3600" dirty="0" err="1"/>
              <a:t>aux</a:t>
            </a:r>
            <a:r>
              <a:rPr lang="es-ES" sz="3600" dirty="0"/>
              <a:t> </a:t>
            </a:r>
            <a:r>
              <a:rPr lang="es-ES" sz="3600" dirty="0" err="1"/>
              <a:t>autres</a:t>
            </a:r>
            <a:endParaRPr lang="en-US" sz="3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1A1A9A-C03D-CC47-D479-F336305FFB5A}"/>
              </a:ext>
            </a:extLst>
          </p:cNvPr>
          <p:cNvSpPr txBox="1">
            <a:spLocks/>
          </p:cNvSpPr>
          <p:nvPr/>
        </p:nvSpPr>
        <p:spPr>
          <a:xfrm>
            <a:off x="4381499" y="732285"/>
            <a:ext cx="7634909" cy="59269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AE306E-D396-830E-C8F4-6A979D81EC7E}"/>
              </a:ext>
            </a:extLst>
          </p:cNvPr>
          <p:cNvSpPr txBox="1">
            <a:spLocks/>
          </p:cNvSpPr>
          <p:nvPr/>
        </p:nvSpPr>
        <p:spPr>
          <a:xfrm>
            <a:off x="175592" y="1796994"/>
            <a:ext cx="4507329" cy="32123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/>
              <a:t>À </a:t>
            </a:r>
            <a:r>
              <a:rPr lang="en-US" sz="3200" dirty="0" err="1"/>
              <a:t>quel</a:t>
            </a:r>
            <a:r>
              <a:rPr lang="en-US" sz="3200" dirty="0"/>
              <a:t> point ma </a:t>
            </a:r>
            <a:r>
              <a:rPr lang="en-US" sz="3200" dirty="0" err="1"/>
              <a:t>classe</a:t>
            </a:r>
            <a:r>
              <a:rPr lang="en-US" sz="3200" dirty="0"/>
              <a:t> </a:t>
            </a:r>
            <a:r>
              <a:rPr lang="en-US" sz="3200" dirty="0" err="1"/>
              <a:t>interagit</a:t>
            </a:r>
            <a:r>
              <a:rPr lang="en-US" sz="3200" dirty="0"/>
              <a:t> avec </a:t>
            </a:r>
            <a:r>
              <a:rPr lang="en-US" sz="3200" dirty="0" err="1"/>
              <a:t>elle</a:t>
            </a:r>
            <a:r>
              <a:rPr lang="en-US" sz="3200" dirty="0"/>
              <a:t> </a:t>
            </a:r>
            <a:r>
              <a:rPr lang="en-US" sz="3200" dirty="0" err="1"/>
              <a:t>même</a:t>
            </a:r>
            <a:endParaRPr lang="en-US" sz="32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 err="1"/>
              <a:t>Toutes</a:t>
            </a:r>
            <a:r>
              <a:rPr lang="en-US" sz="3200" dirty="0"/>
              <a:t> les </a:t>
            </a:r>
            <a:r>
              <a:rPr lang="en-US" sz="3200" dirty="0" err="1"/>
              <a:t>fonctions</a:t>
            </a:r>
            <a:r>
              <a:rPr lang="en-US" sz="3200" dirty="0"/>
              <a:t> </a:t>
            </a:r>
            <a:r>
              <a:rPr lang="en-US" sz="3200" dirty="0" err="1"/>
              <a:t>devraient</a:t>
            </a:r>
            <a:r>
              <a:rPr lang="en-US" sz="3200" dirty="0"/>
              <a:t> </a:t>
            </a:r>
            <a:r>
              <a:rPr lang="en-US" sz="3200" dirty="0" err="1"/>
              <a:t>intéragir</a:t>
            </a:r>
            <a:r>
              <a:rPr lang="en-US" sz="3200" dirty="0"/>
              <a:t> le plus possible entre </a:t>
            </a:r>
            <a:r>
              <a:rPr lang="en-US" sz="3200" dirty="0" err="1"/>
              <a:t>elles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F771713-C94F-7EAC-5580-8685E6294B25}"/>
              </a:ext>
            </a:extLst>
          </p:cNvPr>
          <p:cNvSpPr txBox="1">
            <a:spLocks/>
          </p:cNvSpPr>
          <p:nvPr/>
        </p:nvSpPr>
        <p:spPr>
          <a:xfrm>
            <a:off x="910505" y="5799584"/>
            <a:ext cx="10367942" cy="13994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e-Latn-001" sz="5400" b="1" dirty="0"/>
              <a:t>Forte </a:t>
            </a:r>
            <a:r>
              <a:rPr lang="ie-Latn-001" sz="5400" dirty="0"/>
              <a:t>c</a:t>
            </a:r>
            <a:r>
              <a:rPr lang="en-US" sz="5400" dirty="0" err="1"/>
              <a:t>ohésion</a:t>
            </a:r>
            <a:r>
              <a:rPr lang="ie-Latn-001" sz="5400" dirty="0"/>
              <a:t>, </a:t>
            </a:r>
            <a:r>
              <a:rPr lang="ie-Latn-001" sz="5400" b="1" dirty="0"/>
              <a:t>Faible</a:t>
            </a:r>
            <a:r>
              <a:rPr lang="ie-Latn-001" sz="5400" dirty="0"/>
              <a:t> couplage</a:t>
            </a:r>
            <a:br>
              <a:rPr lang="en-US" sz="5400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8010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4776</TotalTime>
  <Words>324</Words>
  <Application>Microsoft Office PowerPoint</Application>
  <PresentationFormat>Widescreen</PresentationFormat>
  <Paragraphs>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 Unicode MS</vt:lpstr>
      <vt:lpstr>Aptos</vt:lpstr>
      <vt:lpstr>Aptos Display</vt:lpstr>
      <vt:lpstr>Arial</vt:lpstr>
      <vt:lpstr>Office Theme</vt:lpstr>
      <vt:lpstr>Démonstration 2</vt:lpstr>
      <vt:lpstr>Présentation IntelliJ</vt:lpstr>
      <vt:lpstr>Création de Projet</vt:lpstr>
      <vt:lpstr>Création de Projet</vt:lpstr>
      <vt:lpstr>Révisions</vt:lpstr>
      <vt:lpstr>Encapsulation</vt:lpstr>
      <vt:lpstr>Procedural</vt:lpstr>
      <vt:lpstr>Cohésion VS Couplage </vt:lpstr>
      <vt:lpstr>Cohésion </vt:lpstr>
      <vt:lpstr>Exercice Noté</vt:lpstr>
      <vt:lpstr>Classe Dé Questions</vt:lpstr>
      <vt:lpstr>Classe Dé Correction</vt:lpstr>
      <vt:lpstr>Classe Dé Questions</vt:lpstr>
      <vt:lpstr>Quel est le problème ici ? Fonction statique?</vt:lpstr>
      <vt:lpstr>JavaDoc</vt:lpstr>
      <vt:lpstr>Compression de String</vt:lpstr>
      <vt:lpstr>Rappels d’Algèbre linéaire </vt:lpstr>
      <vt:lpstr>Produit Scalaire </vt:lpstr>
      <vt:lpstr>Multiplication de Matrices</vt:lpstr>
      <vt:lpstr>Matrice Identité</vt:lpstr>
      <vt:lpstr>Matrice Transposée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Lavolet</dc:creator>
  <cp:lastModifiedBy>Oscar Lavolet</cp:lastModifiedBy>
  <cp:revision>8</cp:revision>
  <dcterms:created xsi:type="dcterms:W3CDTF">2025-05-02T17:45:05Z</dcterms:created>
  <dcterms:modified xsi:type="dcterms:W3CDTF">2025-05-14T22:46:07Z</dcterms:modified>
</cp:coreProperties>
</file>