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A02"/>
    <a:srgbClr val="E6F0FB"/>
    <a:srgbClr val="F1F2F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318B-1DCE-40C8-B819-22C63FFCD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E57CA9-822B-40AB-AE17-35D7EC955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50AA5-B0B8-472C-8133-6646D60B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ADA57-5CA2-4EAB-AD44-878449F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B22A-C6E4-40C1-9F79-1ECB840B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4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0B838-E94A-4227-8245-928D2C05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54BB00-EE23-4823-A88B-BD7F2B574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6245C-55F6-454C-81FD-16F260EF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ED4A8-86FB-4A75-91F5-417A29F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3D7CE-D876-4267-A03A-47BC9F93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9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7000BD-430A-4C8C-8756-7B65158B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3B2179-D22B-470B-8D05-BEA54A7C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DA511-0278-494F-8646-0015CD8A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58D43-1F07-435D-AA7D-CBFC655F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FF34D-442E-40F3-B7BB-991254B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1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350FA-A28C-4F66-A4FB-B347A3C1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034CC-AEC6-4D1C-96BB-12CAEDE6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D310E-B6C3-4A55-9549-5EA65ED0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35507-9717-4641-9145-A52E5C44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7B5A3-32E3-4332-9CCE-9A825E0E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3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125FA-F250-4AB5-A0D6-68DFD0F8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9B5B44-EEE7-47F8-BF6D-D1646B0D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7FCD2-E5B3-4720-BFF7-919430C9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5FADC-7854-4B4C-B91D-A2CD3F53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69DF1-B56A-44EF-B307-5CECCA11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99746-55D8-45D6-AE21-8DE64AB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E1195-F8AA-44A3-A9DE-97AE6B9BE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6AE467-8E75-41E1-8B49-2621332A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853831-02F1-4A24-85A6-521B19E0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BAC30-ABE8-4B08-B8B9-2B1B26CC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8407C-ED18-4317-9A15-341DCE82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8923-0B13-4274-8145-5342EB1D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E2C93-7911-469E-9405-DCA173DA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72243-FE75-4BC8-9F0D-0ED7D95D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A02E92-2A4B-4EA2-8313-6B55F757E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BECB52-2D81-4BF6-B33D-9C7F1E6C5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DBB4D5-626B-403B-9376-270FD44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1622DC-2781-4EB5-A7E7-F515C821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5BB0DC-5E7D-4129-B188-AE658D1B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831D-710B-4086-ADEF-0BDE868F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35175B-A152-42AE-87B3-D05B2753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8A99E3-8A62-428A-A711-E48D5328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5DB03B-AE99-49A2-83F2-0C20C82B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3EC4C7-F1F1-4033-B2FC-26462A70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F9CDAF-FA3E-48C3-9680-B6567A3F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C56817-F4FE-4F54-8454-4387D0B4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5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35C64-A401-4C9E-ABB4-D3C7123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1DAEA-6D83-4B2E-9145-F65B62C1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4E1E77-8603-4709-BF9E-D4360995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9948BA-28ED-43CA-831B-EBEA3B87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AB472F-DE97-4AA9-AA74-422200F9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BDD681-6346-4200-88DF-64AE8E0E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9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FC701-53AE-46D7-BBDC-23A30445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154D29-ECAC-463A-B650-7924BD5CC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16500-C60E-4434-91E9-FC56F3AE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D8D84A-4AB7-4D22-A11A-4AE9D624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AF86C-B901-45C9-9CB2-9900848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1041DA-E98A-4022-BBC8-7F66C1F5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BFAED-98B8-4EC4-8C2A-2143F77A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1AD7AB-CBF6-4377-B2CB-B4453D21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37CC7-389B-4EEC-B54E-D802EF50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B9B4-D66F-4B9A-ABC7-AC88084B379E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3DB5A-B899-4EB5-8FAB-143473B7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CC39F4-976D-410C-A971-1DD55B902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BDE7-F6E8-4AE9-90CE-8C1ED7F23F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F4BAC-6908-4D85-A4B6-619D4DA53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24"/>
            <a:ext cx="9144000" cy="490817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dirty="0">
                <a:solidFill>
                  <a:srgbClr val="FF0000"/>
                </a:solidFill>
              </a:rPr>
              <a:t>ДИСКЛЕЙМЕР!</a:t>
            </a:r>
            <a:br>
              <a:rPr lang="ru-RU" dirty="0">
                <a:solidFill>
                  <a:srgbClr val="FF0000"/>
                </a:solidFill>
              </a:rPr>
            </a:br>
            <a:br>
              <a:rPr lang="ru-RU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ru-RU" dirty="0">
                <a:solidFill>
                  <a:schemeClr val="bg1"/>
                </a:solidFill>
              </a:rPr>
              <a:t>НАЖМИТЕ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ОЧЕНЬ ВАЖНО ДЛЯ ПОЛНОГО ПОГРУЖЕНИЯ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3BFDA-2DA5-46DA-99DA-CEAF1477E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5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1D80A7-45EE-4286-B3D1-7A3036AA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73" y="0"/>
            <a:ext cx="10287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EFA1A-D88A-4061-A6DF-AEF2EB2FD57D}"/>
              </a:ext>
            </a:extLst>
          </p:cNvPr>
          <p:cNvSpPr/>
          <p:nvPr/>
        </p:nvSpPr>
        <p:spPr>
          <a:xfrm>
            <a:off x="0" y="-106531"/>
            <a:ext cx="6356412" cy="7235300"/>
          </a:xfrm>
          <a:prstGeom prst="rect">
            <a:avLst/>
          </a:prstGeom>
          <a:gradFill>
            <a:gsLst>
              <a:gs pos="83000">
                <a:srgbClr val="E8F0FA"/>
              </a:gs>
              <a:gs pos="0">
                <a:srgbClr val="F1F2F7"/>
              </a:gs>
              <a:gs pos="100000">
                <a:srgbClr val="E6F0FB"/>
              </a:gs>
            </a:gsLst>
            <a:lin ang="15600000" scaled="0"/>
          </a:gradFill>
          <a:ln>
            <a:solidFill>
              <a:schemeClr val="accent1"/>
            </a:solidFill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DDAB-0AF6-413D-ACDF-1433D1D5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8" y="772774"/>
            <a:ext cx="7726533" cy="2387600"/>
          </a:xfrm>
        </p:spPr>
        <p:txBody>
          <a:bodyPr/>
          <a:lstStyle/>
          <a:p>
            <a:pPr algn="l"/>
            <a:r>
              <a:rPr lang="ru-RU" dirty="0">
                <a:latin typeface="Corbel Light" panose="020B0303020204020204" pitchFamily="34" charset="0"/>
              </a:rPr>
              <a:t>Программа поддержки </a:t>
            </a:r>
            <a:br>
              <a:rPr lang="ru-RU" dirty="0">
                <a:latin typeface="Corbel Light" panose="020B0303020204020204" pitchFamily="34" charset="0"/>
              </a:rPr>
            </a:br>
            <a:r>
              <a:rPr lang="ru-RU" dirty="0">
                <a:latin typeface="Corbel Light" panose="020B0303020204020204" pitchFamily="34" charset="0"/>
              </a:rPr>
              <a:t>пилотов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D2209-BA7A-4AC0-BD10-FADBB6F2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" y="5235388"/>
            <a:ext cx="9144000" cy="150502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>
                <a:latin typeface="Corbel Light" panose="020B0303020204020204" pitchFamily="34" charset="0"/>
              </a:rPr>
              <a:t>Солдатов А.Г.</a:t>
            </a:r>
          </a:p>
          <a:p>
            <a:pPr algn="l">
              <a:lnSpc>
                <a:spcPct val="100000"/>
              </a:lnSpc>
            </a:pPr>
            <a:r>
              <a:rPr lang="ru-RU" dirty="0" err="1">
                <a:latin typeface="Corbel Light" panose="020B0303020204020204" pitchFamily="34" charset="0"/>
              </a:rPr>
              <a:t>Графков</a:t>
            </a:r>
            <a:r>
              <a:rPr lang="ru-RU" dirty="0">
                <a:latin typeface="Corbel Light" panose="020B0303020204020204" pitchFamily="34" charset="0"/>
              </a:rPr>
              <a:t> А. А.</a:t>
            </a:r>
          </a:p>
          <a:p>
            <a:pPr algn="l">
              <a:lnSpc>
                <a:spcPct val="100000"/>
              </a:lnSpc>
            </a:pPr>
            <a:r>
              <a:rPr lang="ru-RU" dirty="0">
                <a:latin typeface="Corbel Light" panose="020B0303020204020204" pitchFamily="34" charset="0"/>
              </a:rPr>
              <a:t>Лебедева В.М.</a:t>
            </a:r>
          </a:p>
        </p:txBody>
      </p:sp>
    </p:spTree>
    <p:extLst>
      <p:ext uri="{BB962C8B-B14F-4D97-AF65-F5344CB8AC3E}">
        <p14:creationId xmlns:p14="http://schemas.microsoft.com/office/powerpoint/2010/main" val="1173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4E13E8BE-B332-4ACB-B2C5-DDE2A60D3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70" y="-201948"/>
            <a:ext cx="12425339" cy="8286149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EDFD31-BDAA-45A1-96BF-231537EFDEC3}"/>
              </a:ext>
            </a:extLst>
          </p:cNvPr>
          <p:cNvSpPr/>
          <p:nvPr/>
        </p:nvSpPr>
        <p:spPr>
          <a:xfrm>
            <a:off x="-116671" y="-328528"/>
            <a:ext cx="12425339" cy="773021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C03CA-AD56-4A63-970B-231E5315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Кто и зачем?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06B12-E8D0-432C-9361-3D362202C2D8}"/>
              </a:ext>
            </a:extLst>
          </p:cNvPr>
          <p:cNvSpPr txBox="1"/>
          <p:nvPr/>
        </p:nvSpPr>
        <p:spPr>
          <a:xfrm>
            <a:off x="76529" y="1034184"/>
            <a:ext cx="123217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rbel Light" panose="020B0303020204020204" pitchFamily="34" charset="0"/>
              </a:rPr>
              <a:t>ЦЕЛЬ:</a:t>
            </a:r>
            <a:br>
              <a:rPr lang="ru-RU" sz="2400" dirty="0">
                <a:latin typeface="Corbel Light" panose="020B0303020204020204" pitchFamily="34" charset="0"/>
              </a:rPr>
            </a:br>
            <a:r>
              <a:rPr lang="ru-RU" sz="2400" dirty="0">
                <a:latin typeface="Corbel Light" panose="020B0303020204020204" pitchFamily="34" charset="0"/>
              </a:rPr>
              <a:t>Разработать приложение которое поможет пилотам выступать в больших гонках</a:t>
            </a:r>
            <a:br>
              <a:rPr lang="ru-RU" sz="2400" dirty="0">
                <a:latin typeface="Corbel Light" panose="020B0303020204020204" pitchFamily="34" charset="0"/>
              </a:rPr>
            </a:br>
            <a:br>
              <a:rPr lang="ru-RU" sz="2400" dirty="0">
                <a:latin typeface="Corbel Light" panose="020B0303020204020204" pitchFamily="34" charset="0"/>
              </a:rPr>
            </a:br>
            <a:r>
              <a:rPr lang="ru-RU" sz="2400" dirty="0">
                <a:latin typeface="Corbel Light" panose="020B0303020204020204" pitchFamily="34" charset="0"/>
              </a:rPr>
              <a:t>ЗАДАЧА:</a:t>
            </a:r>
          </a:p>
          <a:p>
            <a:r>
              <a:rPr lang="ru-RU" sz="2400" dirty="0">
                <a:latin typeface="Corbel Light" panose="020B0303020204020204" pitchFamily="34" charset="0"/>
              </a:rPr>
              <a:t>Реализовать коммуникацию между пилотами, преподавателями и командами. </a:t>
            </a:r>
          </a:p>
          <a:p>
            <a:r>
              <a:rPr lang="ru-RU" sz="2400" dirty="0">
                <a:latin typeface="Corbel Light" panose="020B0303020204020204" pitchFamily="34" charset="0"/>
              </a:rPr>
              <a:t>Выбрать направления для пилота и помочь получить гоночную лицензию </a:t>
            </a:r>
            <a:br>
              <a:rPr lang="ru-RU" sz="2400" dirty="0">
                <a:latin typeface="Corbel Light" panose="020B0303020204020204" pitchFamily="34" charset="0"/>
              </a:rPr>
            </a:br>
            <a:br>
              <a:rPr lang="ru-RU" sz="2400" dirty="0">
                <a:latin typeface="Corbel Light" panose="020B0303020204020204" pitchFamily="34" charset="0"/>
              </a:rPr>
            </a:br>
            <a:r>
              <a:rPr lang="ru-RU" sz="2400" dirty="0">
                <a:latin typeface="Corbel Light" panose="020B0303020204020204" pitchFamily="34" charset="0"/>
              </a:rPr>
              <a:t>ПОЛЬЗОВАТЕЛЬ:</a:t>
            </a:r>
          </a:p>
          <a:p>
            <a:r>
              <a:rPr lang="ru-RU" sz="2400" dirty="0">
                <a:latin typeface="Corbel Light" panose="020B0303020204020204" pitchFamily="34" charset="0"/>
              </a:rPr>
              <a:t>Начинающие пилоты, дети</a:t>
            </a:r>
            <a:br>
              <a:rPr lang="ru-RU" sz="2400" dirty="0">
                <a:latin typeface="Corbel Light" panose="020B0303020204020204" pitchFamily="34" charset="0"/>
              </a:rPr>
            </a:br>
            <a:r>
              <a:rPr lang="ru-RU" sz="2400" dirty="0">
                <a:latin typeface="Corbel Light" panose="020B0303020204020204" pitchFamily="34" charset="0"/>
              </a:rPr>
              <a:t>Учителя, пилоты которые ушли в отставку</a:t>
            </a:r>
            <a:br>
              <a:rPr lang="ru-RU" sz="2400" dirty="0">
                <a:latin typeface="Corbel Light" panose="020B0303020204020204" pitchFamily="34" charset="0"/>
              </a:rPr>
            </a:br>
            <a:r>
              <a:rPr lang="ru-RU" sz="2400" dirty="0">
                <a:latin typeface="Corbel Light" panose="020B0303020204020204" pitchFamily="34" charset="0"/>
              </a:rPr>
              <a:t>Менеджеры различных автоспортивных команд</a:t>
            </a:r>
          </a:p>
        </p:txBody>
      </p:sp>
    </p:spTree>
    <p:extLst>
      <p:ext uri="{BB962C8B-B14F-4D97-AF65-F5344CB8AC3E}">
        <p14:creationId xmlns:p14="http://schemas.microsoft.com/office/powerpoint/2010/main" val="364283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33E281B-E571-4054-9D25-6C3A3B822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0" y="0"/>
            <a:ext cx="10237986" cy="6922655"/>
          </a:xfr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6688084-F0D5-47F7-AE49-352DC3400124}"/>
              </a:ext>
            </a:extLst>
          </p:cNvPr>
          <p:cNvSpPr/>
          <p:nvPr/>
        </p:nvSpPr>
        <p:spPr>
          <a:xfrm rot="18592978">
            <a:off x="-3050245" y="-2098845"/>
            <a:ext cx="11885586" cy="776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14400" dist="38100" dir="2700000" sx="105000" sy="105000" algn="tl" rotWithShape="0">
              <a:schemeClr val="bg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BBCA8-7F3F-4B4B-B359-FEB8D96DC385}"/>
              </a:ext>
            </a:extLst>
          </p:cNvPr>
          <p:cNvSpPr txBox="1"/>
          <p:nvPr/>
        </p:nvSpPr>
        <p:spPr>
          <a:xfrm>
            <a:off x="0" y="1220227"/>
            <a:ext cx="64173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 Light" panose="020B0303020204020204" pitchFamily="34" charset="0"/>
              </a:rPr>
              <a:t>Кирилл 10 лет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Любит гонки</a:t>
            </a:r>
            <a:br>
              <a:rPr lang="ru-RU" sz="3200" dirty="0">
                <a:latin typeface="Corbel Light" panose="020B0303020204020204" pitchFamily="34" charset="0"/>
              </a:rPr>
            </a:br>
            <a:r>
              <a:rPr lang="ru-RU" sz="3200" dirty="0">
                <a:latin typeface="Corbel Light" panose="020B0303020204020204" pitchFamily="34" charset="0"/>
              </a:rPr>
              <a:t>	Из богатой семьи</a:t>
            </a:r>
            <a:br>
              <a:rPr lang="ru-RU" sz="3200" dirty="0">
                <a:latin typeface="Corbel Light" panose="020B0303020204020204" pitchFamily="34" charset="0"/>
              </a:rPr>
            </a:br>
            <a:r>
              <a:rPr lang="ru-RU" sz="3200" dirty="0">
                <a:latin typeface="Corbel Light" panose="020B0303020204020204" pitchFamily="34" charset="0"/>
              </a:rPr>
              <a:t>	Участвует в гонках на картах</a:t>
            </a:r>
            <a:endParaRPr lang="en-US" sz="3200" dirty="0">
              <a:latin typeface="Corbel Light" panose="020B0303020204020204" pitchFamily="34" charset="0"/>
            </a:endParaRPr>
          </a:p>
          <a:p>
            <a:pPr lvl="1"/>
            <a:endParaRPr lang="en-US" sz="3200" dirty="0">
              <a:latin typeface="Corbel Light" panose="020B0303020204020204" pitchFamily="34" charset="0"/>
            </a:endParaRPr>
          </a:p>
          <a:p>
            <a:r>
              <a:rPr lang="ru-RU" sz="3200" dirty="0">
                <a:latin typeface="Corbel Light" panose="020B0303020204020204" pitchFamily="34" charset="0"/>
              </a:rPr>
              <a:t>Ира 17 лет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Отец автомеханик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Мечтает попасть 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в 24-часа Ле-Ман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790AD-FF4D-4AF5-8323-5282301A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78" y="216177"/>
            <a:ext cx="10515600" cy="1325563"/>
          </a:xfrm>
        </p:spPr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Портрет пилота</a:t>
            </a:r>
            <a:r>
              <a:rPr lang="en-US" dirty="0">
                <a:latin typeface="Corbel Light" panose="020B0303020204020204" pitchFamily="34" charset="0"/>
              </a:rPr>
              <a:t>-</a:t>
            </a:r>
            <a:r>
              <a:rPr lang="ru-RU" dirty="0">
                <a:latin typeface="Corbel Light" panose="020B0303020204020204" pitchFamily="34" charset="0"/>
              </a:rPr>
              <a:t>ученика</a:t>
            </a:r>
          </a:p>
        </p:txBody>
      </p:sp>
    </p:spTree>
    <p:extLst>
      <p:ext uri="{BB962C8B-B14F-4D97-AF65-F5344CB8AC3E}">
        <p14:creationId xmlns:p14="http://schemas.microsoft.com/office/powerpoint/2010/main" val="37248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2737591-B78C-42AF-A10A-3D1DEDE4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03" y="0"/>
            <a:ext cx="10153830" cy="685800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4D93FB-2D4F-47ED-BECE-CDE3D5E2CE06}"/>
              </a:ext>
            </a:extLst>
          </p:cNvPr>
          <p:cNvSpPr/>
          <p:nvPr/>
        </p:nvSpPr>
        <p:spPr>
          <a:xfrm rot="18592978">
            <a:off x="-3050245" y="-2098845"/>
            <a:ext cx="11885586" cy="776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14400" dist="38100" dir="2700000" sx="105000" sy="105000" algn="tl" rotWithShape="0">
              <a:schemeClr val="bg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DD477-17C0-4561-A7F6-32289113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Портрет преподавателя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6AB4-C510-4F2A-BC97-B38E14406416}"/>
              </a:ext>
            </a:extLst>
          </p:cNvPr>
          <p:cNvSpPr txBox="1"/>
          <p:nvPr/>
        </p:nvSpPr>
        <p:spPr>
          <a:xfrm>
            <a:off x="210128" y="1561698"/>
            <a:ext cx="89177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 Light" panose="020B0303020204020204" pitchFamily="34" charset="0"/>
              </a:rPr>
              <a:t>Ники Лауда 60 лет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Чемпион </a:t>
            </a:r>
            <a:r>
              <a:rPr lang="en-US" sz="3200" dirty="0">
                <a:latin typeface="Corbel Light" panose="020B0303020204020204" pitchFamily="34" charset="0"/>
              </a:rPr>
              <a:t>F-1</a:t>
            </a:r>
            <a:br>
              <a:rPr lang="ru-RU" sz="3200" dirty="0">
                <a:latin typeface="Corbel Light" panose="020B0303020204020204" pitchFamily="34" charset="0"/>
              </a:rPr>
            </a:br>
            <a:r>
              <a:rPr lang="ru-RU" sz="3200" dirty="0">
                <a:latin typeface="Corbel Light" panose="020B0303020204020204" pitchFamily="34" charset="0"/>
              </a:rPr>
              <a:t>	Выступал за команду </a:t>
            </a:r>
            <a:r>
              <a:rPr lang="ru-RU" sz="3200" dirty="0" err="1">
                <a:latin typeface="Corbel Light" panose="020B0303020204020204" pitchFamily="34" charset="0"/>
              </a:rPr>
              <a:t>феррари</a:t>
            </a:r>
            <a:br>
              <a:rPr lang="ru-RU" sz="3200" dirty="0">
                <a:latin typeface="Corbel Light" panose="020B0303020204020204" pitchFamily="34" charset="0"/>
              </a:rPr>
            </a:br>
            <a:r>
              <a:rPr lang="ru-RU" sz="3200" dirty="0">
                <a:latin typeface="Corbel Light" panose="020B0303020204020204" pitchFamily="34" charset="0"/>
              </a:rPr>
              <a:t>	Ушел на пенсию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Хочет продолжать карьеру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в автоспорте</a:t>
            </a:r>
            <a:endParaRPr lang="en-US" sz="3200" dirty="0">
              <a:latin typeface="Corbel Light" panose="020B0303020204020204" pitchFamily="34" charset="0"/>
            </a:endParaRPr>
          </a:p>
          <a:p>
            <a:pPr lvl="1"/>
            <a:endParaRPr lang="en-US" sz="32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04B008-AEB3-4BD1-88A3-7EEB5FAD2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-89975"/>
            <a:ext cx="10435005" cy="694797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3DE06D-92D2-4B11-9817-0F110278C03B}"/>
              </a:ext>
            </a:extLst>
          </p:cNvPr>
          <p:cNvSpPr/>
          <p:nvPr/>
        </p:nvSpPr>
        <p:spPr>
          <a:xfrm rot="18592978">
            <a:off x="-2976354" y="-2089609"/>
            <a:ext cx="11885586" cy="776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14400" dist="38100" dir="2700000" sx="105000" sy="105000" algn="tl" rotWithShape="0">
              <a:schemeClr val="bg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rbel Light" panose="020B0303020204020204" pitchFamily="34" charset="0"/>
              </a:rPr>
              <a:t> </a:t>
            </a:r>
            <a:endParaRPr lang="en-US" sz="3200" dirty="0">
              <a:latin typeface="Corbel Light" panose="020B0303020204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CC356-5AB6-4408-B7CF-22CF7C4D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Портрет представителя </a:t>
            </a:r>
            <a:br>
              <a:rPr lang="ru-RU" dirty="0">
                <a:latin typeface="Corbel Light" panose="020B0303020204020204" pitchFamily="34" charset="0"/>
              </a:rPr>
            </a:br>
            <a:r>
              <a:rPr lang="ru-RU" dirty="0">
                <a:latin typeface="Corbel Light" panose="020B0303020204020204" pitchFamily="34" charset="0"/>
              </a:rPr>
              <a:t>команды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615DF-486B-4BE4-9E5A-A339A8AAF33C}"/>
              </a:ext>
            </a:extLst>
          </p:cNvPr>
          <p:cNvSpPr txBox="1"/>
          <p:nvPr/>
        </p:nvSpPr>
        <p:spPr>
          <a:xfrm>
            <a:off x="0" y="1690688"/>
            <a:ext cx="86960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 Light" panose="020B0303020204020204" pitchFamily="34" charset="0"/>
              </a:rPr>
              <a:t>Кристиан </a:t>
            </a:r>
            <a:r>
              <a:rPr lang="ru-RU" sz="3200" dirty="0" err="1">
                <a:latin typeface="Corbel Light" panose="020B0303020204020204" pitchFamily="34" charset="0"/>
              </a:rPr>
              <a:t>Хорнер</a:t>
            </a:r>
            <a:r>
              <a:rPr lang="ru-RU" sz="3200" dirty="0">
                <a:latin typeface="Corbel Light" panose="020B0303020204020204" pitchFamily="34" charset="0"/>
              </a:rPr>
              <a:t> 48лет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Представитель команды «</a:t>
            </a:r>
            <a:r>
              <a:rPr lang="en-US" sz="3200" dirty="0">
                <a:latin typeface="Corbel Light" panose="020B0303020204020204" pitchFamily="34" charset="0"/>
              </a:rPr>
              <a:t>Red Bull</a:t>
            </a:r>
            <a:r>
              <a:rPr lang="ru-RU" sz="3200" dirty="0">
                <a:latin typeface="Corbel Light" panose="020B0303020204020204" pitchFamily="34" charset="0"/>
              </a:rPr>
              <a:t>»	</a:t>
            </a:r>
            <a:endParaRPr lang="en-US" sz="3200" dirty="0">
              <a:latin typeface="Corbel Light" panose="020B0303020204020204" pitchFamily="34" charset="0"/>
            </a:endParaRPr>
          </a:p>
          <a:p>
            <a:r>
              <a:rPr lang="en-US" sz="3200" dirty="0">
                <a:latin typeface="Corbel Light" panose="020B0303020204020204" pitchFamily="34" charset="0"/>
              </a:rPr>
              <a:t>	</a:t>
            </a:r>
            <a:r>
              <a:rPr lang="ru-RU" sz="3200" dirty="0">
                <a:latin typeface="Corbel Light" panose="020B0303020204020204" pitchFamily="34" charset="0"/>
              </a:rPr>
              <a:t>Хочет новых пилотов в команду</a:t>
            </a:r>
            <a:endParaRPr lang="en-US" sz="3200" dirty="0">
              <a:latin typeface="Corbel Light" panose="020B0303020204020204" pitchFamily="34" charset="0"/>
            </a:endParaRPr>
          </a:p>
          <a:p>
            <a:r>
              <a:rPr lang="ru-RU" sz="3200" dirty="0">
                <a:latin typeface="Corbel Light" panose="020B0303020204020204" pitchFamily="34" charset="0"/>
              </a:rPr>
              <a:t>	Организовывает мероприятия</a:t>
            </a:r>
          </a:p>
          <a:p>
            <a:r>
              <a:rPr lang="ru-RU" sz="3200" dirty="0">
                <a:latin typeface="Corbel Light" panose="020B0303020204020204" pitchFamily="34" charset="0"/>
              </a:rPr>
              <a:t>	 для гонщиков младших </a:t>
            </a:r>
            <a:br>
              <a:rPr lang="ru-RU" sz="3200" dirty="0">
                <a:latin typeface="Corbel Light" panose="020B0303020204020204" pitchFamily="34" charset="0"/>
              </a:rPr>
            </a:br>
            <a:r>
              <a:rPr lang="ru-RU" sz="3200" dirty="0">
                <a:latin typeface="Corbel Light" panose="020B0303020204020204" pitchFamily="34" charset="0"/>
              </a:rPr>
              <a:t>	серий</a:t>
            </a:r>
            <a:endParaRPr lang="en-US" sz="32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7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E79D31-FD74-44B1-A0A7-F3DC4336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18" y="0"/>
            <a:ext cx="4572000" cy="68580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327E0FD-09EE-4D4B-8249-29939F0EC246}"/>
              </a:ext>
            </a:extLst>
          </p:cNvPr>
          <p:cNvSpPr/>
          <p:nvPr/>
        </p:nvSpPr>
        <p:spPr>
          <a:xfrm>
            <a:off x="7413811" y="0"/>
            <a:ext cx="2590800" cy="6858000"/>
          </a:xfrm>
          <a:prstGeom prst="rect">
            <a:avLst/>
          </a:prstGeom>
          <a:gradFill>
            <a:gsLst>
              <a:gs pos="66000">
                <a:srgbClr val="EAF1F9"/>
              </a:gs>
              <a:gs pos="73000">
                <a:srgbClr val="E8F0FA">
                  <a:alpha val="65000"/>
                </a:srgbClr>
              </a:gs>
              <a:gs pos="0">
                <a:schemeClr val="bg1"/>
              </a:gs>
              <a:gs pos="93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594B2-0F06-4665-A245-7B41C3AF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rbel Light" panose="020B0303020204020204" pitchFamily="34" charset="0"/>
              </a:rPr>
              <a:t>Хотелки</a:t>
            </a:r>
            <a:endParaRPr lang="ru-RU" dirty="0">
              <a:latin typeface="Corbel Light" panose="020B03030202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A5D4E-0E81-4FFB-9825-0FC99E43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Связь (чаты)</a:t>
            </a:r>
          </a:p>
          <a:p>
            <a:r>
              <a:rPr lang="ru-RU" dirty="0">
                <a:latin typeface="Corbel Light" panose="020B0303020204020204" pitchFamily="34" charset="0"/>
              </a:rPr>
              <a:t>Страницы профилей</a:t>
            </a:r>
          </a:p>
          <a:p>
            <a:r>
              <a:rPr lang="ru-RU" dirty="0">
                <a:latin typeface="Corbel Light" panose="020B0303020204020204" pitchFamily="34" charset="0"/>
              </a:rPr>
              <a:t>Получение лицензии</a:t>
            </a:r>
          </a:p>
          <a:p>
            <a:r>
              <a:rPr lang="ru-RU" dirty="0">
                <a:latin typeface="Corbel Light" panose="020B0303020204020204" pitchFamily="34" charset="0"/>
              </a:rPr>
              <a:t>Выбор трассы</a:t>
            </a:r>
          </a:p>
          <a:p>
            <a:r>
              <a:rPr lang="ru-RU" dirty="0">
                <a:latin typeface="Corbel Light" panose="020B0303020204020204" pitchFamily="34" charset="0"/>
              </a:rPr>
              <a:t>Расписания занятий</a:t>
            </a:r>
          </a:p>
          <a:p>
            <a:r>
              <a:rPr lang="ru-RU" dirty="0">
                <a:latin typeface="Corbel Light" panose="020B0303020204020204" pitchFamily="34" charset="0"/>
              </a:rPr>
              <a:t>Выбор открытых/закрытых колес</a:t>
            </a:r>
          </a:p>
        </p:txBody>
      </p:sp>
    </p:spTree>
    <p:extLst>
      <p:ext uri="{BB962C8B-B14F-4D97-AF65-F5344CB8AC3E}">
        <p14:creationId xmlns:p14="http://schemas.microsoft.com/office/powerpoint/2010/main" val="212364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3A213-D275-4B2D-BEBA-9D690C122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5458F30-B8CD-4DAA-B973-9513CBA38EED}"/>
              </a:ext>
            </a:extLst>
          </p:cNvPr>
          <p:cNvSpPr/>
          <p:nvPr/>
        </p:nvSpPr>
        <p:spPr>
          <a:xfrm>
            <a:off x="-3" y="0"/>
            <a:ext cx="12192001" cy="7616834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B8F1A-A516-4678-A661-4CDB2DC9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rbel Light" panose="020B0303020204020204" pitchFamily="34" charset="0"/>
              </a:rPr>
              <a:t>Диаграмма прецедентов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ED0C931-F65D-4E3D-94B2-95806C4C9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2" y="1572091"/>
            <a:ext cx="7475013" cy="4472652"/>
          </a:xfrm>
          <a:solidFill>
            <a:srgbClr val="FA7A02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35402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34D54F0C-048C-496C-B925-242203442548}"/>
              </a:ext>
            </a:extLst>
          </p:cNvPr>
          <p:cNvSpPr/>
          <p:nvPr/>
        </p:nvSpPr>
        <p:spPr>
          <a:xfrm>
            <a:off x="7164860" y="3182564"/>
            <a:ext cx="333579" cy="333579"/>
          </a:xfrm>
          <a:prstGeom prst="ellipse">
            <a:avLst/>
          </a:prstGeom>
          <a:solidFill>
            <a:srgbClr val="FA7A02"/>
          </a:solidFill>
          <a:ln>
            <a:solidFill>
              <a:srgbClr val="FA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2DD9D81-55FB-4566-A460-6FED4FCDF40C}"/>
              </a:ext>
            </a:extLst>
          </p:cNvPr>
          <p:cNvSpPr/>
          <p:nvPr/>
        </p:nvSpPr>
        <p:spPr>
          <a:xfrm>
            <a:off x="6086209" y="2131496"/>
            <a:ext cx="2492790" cy="2492790"/>
          </a:xfrm>
          <a:prstGeom prst="ellipse">
            <a:avLst/>
          </a:prstGeom>
          <a:noFill/>
          <a:ln w="57150">
            <a:solidFill>
              <a:srgbClr val="FA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A24C4C2-5618-41F1-BD49-118DD1FB4C7E}"/>
              </a:ext>
            </a:extLst>
          </p:cNvPr>
          <p:cNvSpPr/>
          <p:nvPr/>
        </p:nvSpPr>
        <p:spPr>
          <a:xfrm>
            <a:off x="5267216" y="1363613"/>
            <a:ext cx="4130774" cy="4130774"/>
          </a:xfrm>
          <a:prstGeom prst="ellipse">
            <a:avLst/>
          </a:prstGeom>
          <a:noFill/>
          <a:ln w="57150">
            <a:solidFill>
              <a:srgbClr val="FA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7D62314-F3F0-4106-8329-77CC624BCF5E}"/>
              </a:ext>
            </a:extLst>
          </p:cNvPr>
          <p:cNvSpPr/>
          <p:nvPr/>
        </p:nvSpPr>
        <p:spPr>
          <a:xfrm>
            <a:off x="4712437" y="757725"/>
            <a:ext cx="5240333" cy="5240333"/>
          </a:xfrm>
          <a:prstGeom prst="ellipse">
            <a:avLst/>
          </a:prstGeom>
          <a:noFill/>
          <a:ln w="57150">
            <a:solidFill>
              <a:srgbClr val="FA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id="{760F0899-F9AB-4EA6-80CC-2950E202ED2F}"/>
              </a:ext>
            </a:extLst>
          </p:cNvPr>
          <p:cNvSpPr/>
          <p:nvPr/>
        </p:nvSpPr>
        <p:spPr>
          <a:xfrm>
            <a:off x="-2550297" y="-92356"/>
            <a:ext cx="9882901" cy="7102755"/>
          </a:xfrm>
          <a:custGeom>
            <a:avLst/>
            <a:gdLst>
              <a:gd name="connsiteX0" fmla="*/ 4 w 3491346"/>
              <a:gd name="connsiteY0" fmla="*/ 1270069 h 3325091"/>
              <a:gd name="connsiteX1" fmla="*/ 1745673 w 3491346"/>
              <a:gd name="connsiteY1" fmla="*/ 0 h 3325091"/>
              <a:gd name="connsiteX2" fmla="*/ 3491342 w 3491346"/>
              <a:gd name="connsiteY2" fmla="*/ 1270069 h 3325091"/>
              <a:gd name="connsiteX3" fmla="*/ 2824556 w 3491346"/>
              <a:gd name="connsiteY3" fmla="*/ 3325083 h 3325091"/>
              <a:gd name="connsiteX4" fmla="*/ 666790 w 3491346"/>
              <a:gd name="connsiteY4" fmla="*/ 3325083 h 3325091"/>
              <a:gd name="connsiteX5" fmla="*/ 4 w 3491346"/>
              <a:gd name="connsiteY5" fmla="*/ 1270069 h 3325091"/>
              <a:gd name="connsiteX0" fmla="*/ 0 w 3491338"/>
              <a:gd name="connsiteY0" fmla="*/ 1270069 h 3325083"/>
              <a:gd name="connsiteX1" fmla="*/ 1745669 w 3491338"/>
              <a:gd name="connsiteY1" fmla="*/ 0 h 3325083"/>
              <a:gd name="connsiteX2" fmla="*/ 3491338 w 3491338"/>
              <a:gd name="connsiteY2" fmla="*/ 1270069 h 3325083"/>
              <a:gd name="connsiteX3" fmla="*/ 2824552 w 3491338"/>
              <a:gd name="connsiteY3" fmla="*/ 3325083 h 3325083"/>
              <a:gd name="connsiteX4" fmla="*/ 47950 w 3491338"/>
              <a:gd name="connsiteY4" fmla="*/ 3325083 h 3325083"/>
              <a:gd name="connsiteX5" fmla="*/ 0 w 3491338"/>
              <a:gd name="connsiteY5" fmla="*/ 1270069 h 3325083"/>
              <a:gd name="connsiteX0" fmla="*/ 0 w 3491338"/>
              <a:gd name="connsiteY0" fmla="*/ 1270069 h 3325083"/>
              <a:gd name="connsiteX1" fmla="*/ 1745669 w 3491338"/>
              <a:gd name="connsiteY1" fmla="*/ 0 h 3325083"/>
              <a:gd name="connsiteX2" fmla="*/ 3491338 w 3491338"/>
              <a:gd name="connsiteY2" fmla="*/ 1270069 h 3325083"/>
              <a:gd name="connsiteX3" fmla="*/ 1900916 w 3491338"/>
              <a:gd name="connsiteY3" fmla="*/ 3306610 h 3325083"/>
              <a:gd name="connsiteX4" fmla="*/ 47950 w 3491338"/>
              <a:gd name="connsiteY4" fmla="*/ 3325083 h 3325083"/>
              <a:gd name="connsiteX5" fmla="*/ 0 w 3491338"/>
              <a:gd name="connsiteY5" fmla="*/ 1270069 h 3325083"/>
              <a:gd name="connsiteX0" fmla="*/ 0 w 3528283"/>
              <a:gd name="connsiteY0" fmla="*/ 13924 h 3325083"/>
              <a:gd name="connsiteX1" fmla="*/ 1782614 w 3528283"/>
              <a:gd name="connsiteY1" fmla="*/ 0 h 3325083"/>
              <a:gd name="connsiteX2" fmla="*/ 3528283 w 3528283"/>
              <a:gd name="connsiteY2" fmla="*/ 1270069 h 3325083"/>
              <a:gd name="connsiteX3" fmla="*/ 1937861 w 3528283"/>
              <a:gd name="connsiteY3" fmla="*/ 3306610 h 3325083"/>
              <a:gd name="connsiteX4" fmla="*/ 84895 w 3528283"/>
              <a:gd name="connsiteY4" fmla="*/ 3325083 h 3325083"/>
              <a:gd name="connsiteX5" fmla="*/ 0 w 3528283"/>
              <a:gd name="connsiteY5" fmla="*/ 13924 h 3325083"/>
              <a:gd name="connsiteX0" fmla="*/ 0 w 3454392"/>
              <a:gd name="connsiteY0" fmla="*/ 13924 h 3325083"/>
              <a:gd name="connsiteX1" fmla="*/ 1782614 w 3454392"/>
              <a:gd name="connsiteY1" fmla="*/ 0 h 3325083"/>
              <a:gd name="connsiteX2" fmla="*/ 3454392 w 3454392"/>
              <a:gd name="connsiteY2" fmla="*/ 1731887 h 3325083"/>
              <a:gd name="connsiteX3" fmla="*/ 1937861 w 3454392"/>
              <a:gd name="connsiteY3" fmla="*/ 3306610 h 3325083"/>
              <a:gd name="connsiteX4" fmla="*/ 84895 w 3454392"/>
              <a:gd name="connsiteY4" fmla="*/ 3325083 h 3325083"/>
              <a:gd name="connsiteX5" fmla="*/ 0 w 3454392"/>
              <a:gd name="connsiteY5" fmla="*/ 13924 h 3325083"/>
              <a:gd name="connsiteX0" fmla="*/ 0 w 6456210"/>
              <a:gd name="connsiteY0" fmla="*/ 0 h 4650431"/>
              <a:gd name="connsiteX1" fmla="*/ 4784432 w 6456210"/>
              <a:gd name="connsiteY1" fmla="*/ 1325348 h 4650431"/>
              <a:gd name="connsiteX2" fmla="*/ 6456210 w 6456210"/>
              <a:gd name="connsiteY2" fmla="*/ 3057235 h 4650431"/>
              <a:gd name="connsiteX3" fmla="*/ 4939679 w 6456210"/>
              <a:gd name="connsiteY3" fmla="*/ 4631958 h 4650431"/>
              <a:gd name="connsiteX4" fmla="*/ 3086713 w 6456210"/>
              <a:gd name="connsiteY4" fmla="*/ 4650431 h 4650431"/>
              <a:gd name="connsiteX5" fmla="*/ 0 w 6456210"/>
              <a:gd name="connsiteY5" fmla="*/ 0 h 4650431"/>
              <a:gd name="connsiteX0" fmla="*/ 0 w 6456210"/>
              <a:gd name="connsiteY0" fmla="*/ 401852 h 5052283"/>
              <a:gd name="connsiteX1" fmla="*/ 2955632 w 6456210"/>
              <a:gd name="connsiteY1" fmla="*/ 0 h 5052283"/>
              <a:gd name="connsiteX2" fmla="*/ 6456210 w 6456210"/>
              <a:gd name="connsiteY2" fmla="*/ 3459087 h 5052283"/>
              <a:gd name="connsiteX3" fmla="*/ 4939679 w 6456210"/>
              <a:gd name="connsiteY3" fmla="*/ 5033810 h 5052283"/>
              <a:gd name="connsiteX4" fmla="*/ 3086713 w 6456210"/>
              <a:gd name="connsiteY4" fmla="*/ 5052283 h 5052283"/>
              <a:gd name="connsiteX5" fmla="*/ 0 w 6456210"/>
              <a:gd name="connsiteY5" fmla="*/ 401852 h 5052283"/>
              <a:gd name="connsiteX0" fmla="*/ 0 w 7176646"/>
              <a:gd name="connsiteY0" fmla="*/ 4688 h 5052283"/>
              <a:gd name="connsiteX1" fmla="*/ 3676068 w 7176646"/>
              <a:gd name="connsiteY1" fmla="*/ 0 h 5052283"/>
              <a:gd name="connsiteX2" fmla="*/ 7176646 w 7176646"/>
              <a:gd name="connsiteY2" fmla="*/ 3459087 h 5052283"/>
              <a:gd name="connsiteX3" fmla="*/ 5660115 w 7176646"/>
              <a:gd name="connsiteY3" fmla="*/ 5033810 h 5052283"/>
              <a:gd name="connsiteX4" fmla="*/ 3807149 w 7176646"/>
              <a:gd name="connsiteY4" fmla="*/ 5052283 h 5052283"/>
              <a:gd name="connsiteX5" fmla="*/ 0 w 7176646"/>
              <a:gd name="connsiteY5" fmla="*/ 4688 h 5052283"/>
              <a:gd name="connsiteX0" fmla="*/ 0 w 7176646"/>
              <a:gd name="connsiteY0" fmla="*/ 4688 h 7084283"/>
              <a:gd name="connsiteX1" fmla="*/ 3676068 w 7176646"/>
              <a:gd name="connsiteY1" fmla="*/ 0 h 7084283"/>
              <a:gd name="connsiteX2" fmla="*/ 7176646 w 7176646"/>
              <a:gd name="connsiteY2" fmla="*/ 3459087 h 7084283"/>
              <a:gd name="connsiteX3" fmla="*/ 5660115 w 7176646"/>
              <a:gd name="connsiteY3" fmla="*/ 5033810 h 7084283"/>
              <a:gd name="connsiteX4" fmla="*/ 20239 w 7176646"/>
              <a:gd name="connsiteY4" fmla="*/ 7084283 h 7084283"/>
              <a:gd name="connsiteX5" fmla="*/ 0 w 7176646"/>
              <a:gd name="connsiteY5" fmla="*/ 4688 h 7084283"/>
              <a:gd name="connsiteX0" fmla="*/ 0 w 7176646"/>
              <a:gd name="connsiteY0" fmla="*/ 4688 h 7084283"/>
              <a:gd name="connsiteX1" fmla="*/ 3676068 w 7176646"/>
              <a:gd name="connsiteY1" fmla="*/ 0 h 7084283"/>
              <a:gd name="connsiteX2" fmla="*/ 7176646 w 7176646"/>
              <a:gd name="connsiteY2" fmla="*/ 3459087 h 7084283"/>
              <a:gd name="connsiteX3" fmla="*/ 3655825 w 7176646"/>
              <a:gd name="connsiteY3" fmla="*/ 7028864 h 7084283"/>
              <a:gd name="connsiteX4" fmla="*/ 20239 w 7176646"/>
              <a:gd name="connsiteY4" fmla="*/ 7084283 h 7084283"/>
              <a:gd name="connsiteX5" fmla="*/ 0 w 7176646"/>
              <a:gd name="connsiteY5" fmla="*/ 4688 h 7084283"/>
              <a:gd name="connsiteX0" fmla="*/ 2676791 w 9853437"/>
              <a:gd name="connsiteY0" fmla="*/ 4688 h 7102755"/>
              <a:gd name="connsiteX1" fmla="*/ 6352859 w 9853437"/>
              <a:gd name="connsiteY1" fmla="*/ 0 h 7102755"/>
              <a:gd name="connsiteX2" fmla="*/ 9853437 w 9853437"/>
              <a:gd name="connsiteY2" fmla="*/ 3459087 h 7102755"/>
              <a:gd name="connsiteX3" fmla="*/ 6332616 w 9853437"/>
              <a:gd name="connsiteY3" fmla="*/ 7028864 h 7102755"/>
              <a:gd name="connsiteX4" fmla="*/ 12 w 9853437"/>
              <a:gd name="connsiteY4" fmla="*/ 7102755 h 7102755"/>
              <a:gd name="connsiteX5" fmla="*/ 2676791 w 9853437"/>
              <a:gd name="connsiteY5" fmla="*/ 4688 h 7102755"/>
              <a:gd name="connsiteX0" fmla="*/ 0 w 9882901"/>
              <a:gd name="connsiteY0" fmla="*/ 4688 h 7102755"/>
              <a:gd name="connsiteX1" fmla="*/ 6382323 w 9882901"/>
              <a:gd name="connsiteY1" fmla="*/ 0 h 7102755"/>
              <a:gd name="connsiteX2" fmla="*/ 9882901 w 9882901"/>
              <a:gd name="connsiteY2" fmla="*/ 3459087 h 7102755"/>
              <a:gd name="connsiteX3" fmla="*/ 6362080 w 9882901"/>
              <a:gd name="connsiteY3" fmla="*/ 7028864 h 7102755"/>
              <a:gd name="connsiteX4" fmla="*/ 29476 w 9882901"/>
              <a:gd name="connsiteY4" fmla="*/ 7102755 h 7102755"/>
              <a:gd name="connsiteX5" fmla="*/ 0 w 9882901"/>
              <a:gd name="connsiteY5" fmla="*/ 4688 h 710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2901" h="7102755">
                <a:moveTo>
                  <a:pt x="0" y="4688"/>
                </a:moveTo>
                <a:lnTo>
                  <a:pt x="6382323" y="0"/>
                </a:lnTo>
                <a:lnTo>
                  <a:pt x="9882901" y="3459087"/>
                </a:lnTo>
                <a:lnTo>
                  <a:pt x="6362080" y="7028864"/>
                </a:lnTo>
                <a:lnTo>
                  <a:pt x="29476" y="7102755"/>
                </a:lnTo>
                <a:cubicBezTo>
                  <a:pt x="22730" y="4742890"/>
                  <a:pt x="6746" y="2364553"/>
                  <a:pt x="0" y="468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</a:t>
            </a:r>
          </a:p>
        </p:txBody>
      </p:sp>
      <p:sp>
        <p:nvSpPr>
          <p:cNvPr id="14" name="Пятиугольник 6">
            <a:extLst>
              <a:ext uri="{FF2B5EF4-FFF2-40B4-BE49-F238E27FC236}">
                <a16:creationId xmlns:a16="http://schemas.microsoft.com/office/drawing/2014/main" id="{B5121A35-6E78-4A0F-95A1-A6DB7FFB4E10}"/>
              </a:ext>
            </a:extLst>
          </p:cNvPr>
          <p:cNvSpPr/>
          <p:nvPr/>
        </p:nvSpPr>
        <p:spPr>
          <a:xfrm>
            <a:off x="-2550298" y="-92356"/>
            <a:ext cx="9882901" cy="7102755"/>
          </a:xfrm>
          <a:custGeom>
            <a:avLst/>
            <a:gdLst>
              <a:gd name="connsiteX0" fmla="*/ 4 w 3491346"/>
              <a:gd name="connsiteY0" fmla="*/ 1270069 h 3325091"/>
              <a:gd name="connsiteX1" fmla="*/ 1745673 w 3491346"/>
              <a:gd name="connsiteY1" fmla="*/ 0 h 3325091"/>
              <a:gd name="connsiteX2" fmla="*/ 3491342 w 3491346"/>
              <a:gd name="connsiteY2" fmla="*/ 1270069 h 3325091"/>
              <a:gd name="connsiteX3" fmla="*/ 2824556 w 3491346"/>
              <a:gd name="connsiteY3" fmla="*/ 3325083 h 3325091"/>
              <a:gd name="connsiteX4" fmla="*/ 666790 w 3491346"/>
              <a:gd name="connsiteY4" fmla="*/ 3325083 h 3325091"/>
              <a:gd name="connsiteX5" fmla="*/ 4 w 3491346"/>
              <a:gd name="connsiteY5" fmla="*/ 1270069 h 3325091"/>
              <a:gd name="connsiteX0" fmla="*/ 0 w 3491338"/>
              <a:gd name="connsiteY0" fmla="*/ 1270069 h 3325083"/>
              <a:gd name="connsiteX1" fmla="*/ 1745669 w 3491338"/>
              <a:gd name="connsiteY1" fmla="*/ 0 h 3325083"/>
              <a:gd name="connsiteX2" fmla="*/ 3491338 w 3491338"/>
              <a:gd name="connsiteY2" fmla="*/ 1270069 h 3325083"/>
              <a:gd name="connsiteX3" fmla="*/ 2824552 w 3491338"/>
              <a:gd name="connsiteY3" fmla="*/ 3325083 h 3325083"/>
              <a:gd name="connsiteX4" fmla="*/ 47950 w 3491338"/>
              <a:gd name="connsiteY4" fmla="*/ 3325083 h 3325083"/>
              <a:gd name="connsiteX5" fmla="*/ 0 w 3491338"/>
              <a:gd name="connsiteY5" fmla="*/ 1270069 h 3325083"/>
              <a:gd name="connsiteX0" fmla="*/ 0 w 3491338"/>
              <a:gd name="connsiteY0" fmla="*/ 1270069 h 3325083"/>
              <a:gd name="connsiteX1" fmla="*/ 1745669 w 3491338"/>
              <a:gd name="connsiteY1" fmla="*/ 0 h 3325083"/>
              <a:gd name="connsiteX2" fmla="*/ 3491338 w 3491338"/>
              <a:gd name="connsiteY2" fmla="*/ 1270069 h 3325083"/>
              <a:gd name="connsiteX3" fmla="*/ 1900916 w 3491338"/>
              <a:gd name="connsiteY3" fmla="*/ 3306610 h 3325083"/>
              <a:gd name="connsiteX4" fmla="*/ 47950 w 3491338"/>
              <a:gd name="connsiteY4" fmla="*/ 3325083 h 3325083"/>
              <a:gd name="connsiteX5" fmla="*/ 0 w 3491338"/>
              <a:gd name="connsiteY5" fmla="*/ 1270069 h 3325083"/>
              <a:gd name="connsiteX0" fmla="*/ 0 w 3528283"/>
              <a:gd name="connsiteY0" fmla="*/ 13924 h 3325083"/>
              <a:gd name="connsiteX1" fmla="*/ 1782614 w 3528283"/>
              <a:gd name="connsiteY1" fmla="*/ 0 h 3325083"/>
              <a:gd name="connsiteX2" fmla="*/ 3528283 w 3528283"/>
              <a:gd name="connsiteY2" fmla="*/ 1270069 h 3325083"/>
              <a:gd name="connsiteX3" fmla="*/ 1937861 w 3528283"/>
              <a:gd name="connsiteY3" fmla="*/ 3306610 h 3325083"/>
              <a:gd name="connsiteX4" fmla="*/ 84895 w 3528283"/>
              <a:gd name="connsiteY4" fmla="*/ 3325083 h 3325083"/>
              <a:gd name="connsiteX5" fmla="*/ 0 w 3528283"/>
              <a:gd name="connsiteY5" fmla="*/ 13924 h 3325083"/>
              <a:gd name="connsiteX0" fmla="*/ 0 w 3454392"/>
              <a:gd name="connsiteY0" fmla="*/ 13924 h 3325083"/>
              <a:gd name="connsiteX1" fmla="*/ 1782614 w 3454392"/>
              <a:gd name="connsiteY1" fmla="*/ 0 h 3325083"/>
              <a:gd name="connsiteX2" fmla="*/ 3454392 w 3454392"/>
              <a:gd name="connsiteY2" fmla="*/ 1731887 h 3325083"/>
              <a:gd name="connsiteX3" fmla="*/ 1937861 w 3454392"/>
              <a:gd name="connsiteY3" fmla="*/ 3306610 h 3325083"/>
              <a:gd name="connsiteX4" fmla="*/ 84895 w 3454392"/>
              <a:gd name="connsiteY4" fmla="*/ 3325083 h 3325083"/>
              <a:gd name="connsiteX5" fmla="*/ 0 w 3454392"/>
              <a:gd name="connsiteY5" fmla="*/ 13924 h 3325083"/>
              <a:gd name="connsiteX0" fmla="*/ 0 w 6456210"/>
              <a:gd name="connsiteY0" fmla="*/ 0 h 4650431"/>
              <a:gd name="connsiteX1" fmla="*/ 4784432 w 6456210"/>
              <a:gd name="connsiteY1" fmla="*/ 1325348 h 4650431"/>
              <a:gd name="connsiteX2" fmla="*/ 6456210 w 6456210"/>
              <a:gd name="connsiteY2" fmla="*/ 3057235 h 4650431"/>
              <a:gd name="connsiteX3" fmla="*/ 4939679 w 6456210"/>
              <a:gd name="connsiteY3" fmla="*/ 4631958 h 4650431"/>
              <a:gd name="connsiteX4" fmla="*/ 3086713 w 6456210"/>
              <a:gd name="connsiteY4" fmla="*/ 4650431 h 4650431"/>
              <a:gd name="connsiteX5" fmla="*/ 0 w 6456210"/>
              <a:gd name="connsiteY5" fmla="*/ 0 h 4650431"/>
              <a:gd name="connsiteX0" fmla="*/ 0 w 6456210"/>
              <a:gd name="connsiteY0" fmla="*/ 401852 h 5052283"/>
              <a:gd name="connsiteX1" fmla="*/ 2955632 w 6456210"/>
              <a:gd name="connsiteY1" fmla="*/ 0 h 5052283"/>
              <a:gd name="connsiteX2" fmla="*/ 6456210 w 6456210"/>
              <a:gd name="connsiteY2" fmla="*/ 3459087 h 5052283"/>
              <a:gd name="connsiteX3" fmla="*/ 4939679 w 6456210"/>
              <a:gd name="connsiteY3" fmla="*/ 5033810 h 5052283"/>
              <a:gd name="connsiteX4" fmla="*/ 3086713 w 6456210"/>
              <a:gd name="connsiteY4" fmla="*/ 5052283 h 5052283"/>
              <a:gd name="connsiteX5" fmla="*/ 0 w 6456210"/>
              <a:gd name="connsiteY5" fmla="*/ 401852 h 5052283"/>
              <a:gd name="connsiteX0" fmla="*/ 0 w 7176646"/>
              <a:gd name="connsiteY0" fmla="*/ 4688 h 5052283"/>
              <a:gd name="connsiteX1" fmla="*/ 3676068 w 7176646"/>
              <a:gd name="connsiteY1" fmla="*/ 0 h 5052283"/>
              <a:gd name="connsiteX2" fmla="*/ 7176646 w 7176646"/>
              <a:gd name="connsiteY2" fmla="*/ 3459087 h 5052283"/>
              <a:gd name="connsiteX3" fmla="*/ 5660115 w 7176646"/>
              <a:gd name="connsiteY3" fmla="*/ 5033810 h 5052283"/>
              <a:gd name="connsiteX4" fmla="*/ 3807149 w 7176646"/>
              <a:gd name="connsiteY4" fmla="*/ 5052283 h 5052283"/>
              <a:gd name="connsiteX5" fmla="*/ 0 w 7176646"/>
              <a:gd name="connsiteY5" fmla="*/ 4688 h 5052283"/>
              <a:gd name="connsiteX0" fmla="*/ 0 w 7176646"/>
              <a:gd name="connsiteY0" fmla="*/ 4688 h 7084283"/>
              <a:gd name="connsiteX1" fmla="*/ 3676068 w 7176646"/>
              <a:gd name="connsiteY1" fmla="*/ 0 h 7084283"/>
              <a:gd name="connsiteX2" fmla="*/ 7176646 w 7176646"/>
              <a:gd name="connsiteY2" fmla="*/ 3459087 h 7084283"/>
              <a:gd name="connsiteX3" fmla="*/ 5660115 w 7176646"/>
              <a:gd name="connsiteY3" fmla="*/ 5033810 h 7084283"/>
              <a:gd name="connsiteX4" fmla="*/ 20239 w 7176646"/>
              <a:gd name="connsiteY4" fmla="*/ 7084283 h 7084283"/>
              <a:gd name="connsiteX5" fmla="*/ 0 w 7176646"/>
              <a:gd name="connsiteY5" fmla="*/ 4688 h 7084283"/>
              <a:gd name="connsiteX0" fmla="*/ 0 w 7176646"/>
              <a:gd name="connsiteY0" fmla="*/ 4688 h 7084283"/>
              <a:gd name="connsiteX1" fmla="*/ 3676068 w 7176646"/>
              <a:gd name="connsiteY1" fmla="*/ 0 h 7084283"/>
              <a:gd name="connsiteX2" fmla="*/ 7176646 w 7176646"/>
              <a:gd name="connsiteY2" fmla="*/ 3459087 h 7084283"/>
              <a:gd name="connsiteX3" fmla="*/ 3655825 w 7176646"/>
              <a:gd name="connsiteY3" fmla="*/ 7028864 h 7084283"/>
              <a:gd name="connsiteX4" fmla="*/ 20239 w 7176646"/>
              <a:gd name="connsiteY4" fmla="*/ 7084283 h 7084283"/>
              <a:gd name="connsiteX5" fmla="*/ 0 w 7176646"/>
              <a:gd name="connsiteY5" fmla="*/ 4688 h 7084283"/>
              <a:gd name="connsiteX0" fmla="*/ 2676791 w 9853437"/>
              <a:gd name="connsiteY0" fmla="*/ 4688 h 7102755"/>
              <a:gd name="connsiteX1" fmla="*/ 6352859 w 9853437"/>
              <a:gd name="connsiteY1" fmla="*/ 0 h 7102755"/>
              <a:gd name="connsiteX2" fmla="*/ 9853437 w 9853437"/>
              <a:gd name="connsiteY2" fmla="*/ 3459087 h 7102755"/>
              <a:gd name="connsiteX3" fmla="*/ 6332616 w 9853437"/>
              <a:gd name="connsiteY3" fmla="*/ 7028864 h 7102755"/>
              <a:gd name="connsiteX4" fmla="*/ 12 w 9853437"/>
              <a:gd name="connsiteY4" fmla="*/ 7102755 h 7102755"/>
              <a:gd name="connsiteX5" fmla="*/ 2676791 w 9853437"/>
              <a:gd name="connsiteY5" fmla="*/ 4688 h 7102755"/>
              <a:gd name="connsiteX0" fmla="*/ 0 w 9882901"/>
              <a:gd name="connsiteY0" fmla="*/ 4688 h 7102755"/>
              <a:gd name="connsiteX1" fmla="*/ 6382323 w 9882901"/>
              <a:gd name="connsiteY1" fmla="*/ 0 h 7102755"/>
              <a:gd name="connsiteX2" fmla="*/ 9882901 w 9882901"/>
              <a:gd name="connsiteY2" fmla="*/ 3459087 h 7102755"/>
              <a:gd name="connsiteX3" fmla="*/ 6362080 w 9882901"/>
              <a:gd name="connsiteY3" fmla="*/ 7028864 h 7102755"/>
              <a:gd name="connsiteX4" fmla="*/ 29476 w 9882901"/>
              <a:gd name="connsiteY4" fmla="*/ 7102755 h 7102755"/>
              <a:gd name="connsiteX5" fmla="*/ 0 w 9882901"/>
              <a:gd name="connsiteY5" fmla="*/ 4688 h 710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2901" h="7102755">
                <a:moveTo>
                  <a:pt x="0" y="4688"/>
                </a:moveTo>
                <a:lnTo>
                  <a:pt x="6382323" y="0"/>
                </a:lnTo>
                <a:lnTo>
                  <a:pt x="9882901" y="3459087"/>
                </a:lnTo>
                <a:lnTo>
                  <a:pt x="6362080" y="7028864"/>
                </a:lnTo>
                <a:lnTo>
                  <a:pt x="29476" y="7102755"/>
                </a:lnTo>
                <a:cubicBezTo>
                  <a:pt x="22730" y="4742890"/>
                  <a:pt x="6746" y="2364553"/>
                  <a:pt x="0" y="4688"/>
                </a:cubicBezTo>
                <a:close/>
              </a:path>
            </a:pathLst>
          </a:cu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м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BD674-B258-48D7-ABD8-A4682155BAB1}"/>
              </a:ext>
            </a:extLst>
          </p:cNvPr>
          <p:cNvSpPr txBox="1"/>
          <p:nvPr/>
        </p:nvSpPr>
        <p:spPr>
          <a:xfrm>
            <a:off x="6927071" y="2820858"/>
            <a:ext cx="1611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Ученики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60AC2-3AFB-498B-B9BF-0F19867F4A1E}"/>
              </a:ext>
            </a:extLst>
          </p:cNvPr>
          <p:cNvSpPr txBox="1"/>
          <p:nvPr/>
        </p:nvSpPr>
        <p:spPr>
          <a:xfrm rot="5400000">
            <a:off x="8457593" y="3164687"/>
            <a:ext cx="2140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Менеджеры команд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94CCC-E95E-426C-B0F4-780EAAFD71CD}"/>
              </a:ext>
            </a:extLst>
          </p:cNvPr>
          <p:cNvSpPr txBox="1"/>
          <p:nvPr/>
        </p:nvSpPr>
        <p:spPr>
          <a:xfrm>
            <a:off x="6918446" y="1800891"/>
            <a:ext cx="123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Пилоты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A1C38-9A46-4403-9502-FA75EB7860A4}"/>
              </a:ext>
            </a:extLst>
          </p:cNvPr>
          <p:cNvSpPr txBox="1"/>
          <p:nvPr/>
        </p:nvSpPr>
        <p:spPr>
          <a:xfrm>
            <a:off x="6200762" y="994281"/>
            <a:ext cx="2473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rbel Light" panose="020B0303020204020204" pitchFamily="34" charset="0"/>
              </a:rPr>
              <a:t>FIA-</a:t>
            </a:r>
            <a:r>
              <a:rPr lang="ru-RU" sz="1800" dirty="0">
                <a:latin typeface="Corbel Light" panose="020B0303020204020204" pitchFamily="34" charset="0"/>
              </a:rPr>
              <a:t> Гоночная лицензия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3F15EA-C01F-4784-91C2-47D3E58E2F84}"/>
              </a:ext>
            </a:extLst>
          </p:cNvPr>
          <p:cNvSpPr txBox="1"/>
          <p:nvPr/>
        </p:nvSpPr>
        <p:spPr>
          <a:xfrm>
            <a:off x="6927071" y="4616660"/>
            <a:ext cx="102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Учителя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5AF6F4-036E-4FE9-A78E-8CF34AA8D0D1}"/>
              </a:ext>
            </a:extLst>
          </p:cNvPr>
          <p:cNvSpPr txBox="1"/>
          <p:nvPr/>
        </p:nvSpPr>
        <p:spPr>
          <a:xfrm>
            <a:off x="6217279" y="399891"/>
            <a:ext cx="2440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orbel Light" panose="020B0303020204020204" pitchFamily="34" charset="0"/>
              </a:rPr>
              <a:t>Организаторы трасс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47D89C-4EB2-4A44-A0AA-1FAD3750C440}"/>
              </a:ext>
            </a:extLst>
          </p:cNvPr>
          <p:cNvSpPr txBox="1"/>
          <p:nvPr/>
        </p:nvSpPr>
        <p:spPr>
          <a:xfrm>
            <a:off x="6312026" y="5999083"/>
            <a:ext cx="203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rbel Light" panose="020B0303020204020204" pitchFamily="34" charset="0"/>
              </a:rPr>
              <a:t>FIA-</a:t>
            </a:r>
            <a:r>
              <a:rPr lang="ru-RU" sz="1800" dirty="0">
                <a:latin typeface="Corbel Light" panose="020B0303020204020204" pitchFamily="34" charset="0"/>
              </a:rPr>
              <a:t> безопасность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4FB1543-5518-4E87-B0EB-F7E714471838}"/>
              </a:ext>
            </a:extLst>
          </p:cNvPr>
          <p:cNvSpPr/>
          <p:nvPr/>
        </p:nvSpPr>
        <p:spPr>
          <a:xfrm>
            <a:off x="649301" y="2493812"/>
            <a:ext cx="1694329" cy="1925910"/>
          </a:xfrm>
          <a:prstGeom prst="rect">
            <a:avLst/>
          </a:prstGeom>
          <a:noFill/>
          <a:ln w="57150">
            <a:solidFill>
              <a:srgbClr val="FA7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443C6-79D7-46C3-9541-E4D958AC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33" y="2439009"/>
            <a:ext cx="4177548" cy="1325563"/>
          </a:xfrm>
        </p:spPr>
        <p:txBody>
          <a:bodyPr/>
          <a:lstStyle/>
          <a:p>
            <a:r>
              <a:rPr lang="ru-RU" b="1" dirty="0">
                <a:latin typeface="Corbel Light" panose="020B0303020204020204" pitchFamily="34" charset="0"/>
              </a:rPr>
              <a:t>Характеристика аудитории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3BC6A6-6CDE-4173-949D-F984E9FA3E16}"/>
              </a:ext>
            </a:extLst>
          </p:cNvPr>
          <p:cNvSpPr txBox="1"/>
          <p:nvPr/>
        </p:nvSpPr>
        <p:spPr>
          <a:xfrm>
            <a:off x="656932" y="3764572"/>
            <a:ext cx="3127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orbel Light" panose="020B0303020204020204" pitchFamily="34" charset="0"/>
              </a:rPr>
              <a:t>Начальная схема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5814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226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 Light</vt:lpstr>
      <vt:lpstr>Тема Office</vt:lpstr>
      <vt:lpstr> ДИСКЛЕЙМЕР!   НАЖМИТЕ F5 ОЧЕНЬ ВАЖНО ДЛЯ ПОЛНОГО ПОГРУЖЕНИЯ</vt:lpstr>
      <vt:lpstr>Программа поддержки  пилотов</vt:lpstr>
      <vt:lpstr>Кто и зачем?</vt:lpstr>
      <vt:lpstr>Портрет пилота-ученика</vt:lpstr>
      <vt:lpstr>Портрет преподавателя</vt:lpstr>
      <vt:lpstr>Портрет представителя  команды</vt:lpstr>
      <vt:lpstr>Хотелки</vt:lpstr>
      <vt:lpstr>Диаграмма прецедентов</vt:lpstr>
      <vt:lpstr>Характеристика аудитории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поддержки  пилотов</dc:title>
  <dc:creator>Andrew Andrew</dc:creator>
  <cp:lastModifiedBy>Andrew Andrew</cp:lastModifiedBy>
  <cp:revision>8</cp:revision>
  <dcterms:created xsi:type="dcterms:W3CDTF">2021-09-21T18:49:22Z</dcterms:created>
  <dcterms:modified xsi:type="dcterms:W3CDTF">2021-09-22T15:24:37Z</dcterms:modified>
</cp:coreProperties>
</file>