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2640193"/>
            <a:ext cx="9144000" cy="149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ru-RU" sz="2800" b="1">
                <a:latin typeface="Times New Roman"/>
                <a:ea typeface="Times New Roman"/>
                <a:cs typeface="Times New Roman"/>
                <a:sym typeface="Times New Roman"/>
              </a:rPr>
              <a:t>ПРОЕКТ</a:t>
            </a:r>
            <a:br>
              <a:rPr lang="ru-RU" sz="28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 b="1">
                <a:latin typeface="Times New Roman"/>
                <a:ea typeface="Times New Roman"/>
                <a:cs typeface="Times New Roman"/>
                <a:sym typeface="Times New Roman"/>
              </a:rPr>
              <a:t>Тема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: «Автосалон»</a:t>
            </a:r>
            <a:b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по дисциплине МДК 06.01 Внедрение информационных систем 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7348636" y="4530994"/>
            <a:ext cx="4413076" cy="157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Выполнил: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21ИС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Солнцев Данила Александрович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Преподаватель: Ляпина Ольга Петровна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4799856" y="6387737"/>
            <a:ext cx="201622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2022 год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243572" y="61621"/>
            <a:ext cx="770485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ДЕПАРТАМЕНТ ОБРАЗОВАНИЯ И НАУКИ ГОРОДА МОСКВЫ</a:t>
            </a: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БЮДЖЕТНОЕ ПРОФЕССИОНАЛЬНОЕ </a:t>
            </a: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ОБРАЗОВАТЕЛЬНОЕ УЧЕРЕЖДЕНИЕ ГОРОДА МОСКВЫ</a:t>
            </a: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«ПЕРВЫЙ МОСКОВСКИЙ ОБРАЗОВАТЕЛЬНЫЙ КОМПЛЕКС»</a:t>
            </a: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12071" y="53784"/>
            <a:ext cx="11546149" cy="646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585926" y="249646"/>
            <a:ext cx="11185864" cy="635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Цель проекта – автоматизация продаж в автосалоне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Задачи проекта: построить и проанализировать организационную структуру,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бизнес-процессы и на основе этого создать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информационную систему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412071" y="53784"/>
            <a:ext cx="11546149" cy="646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Описание предметной области</a:t>
            </a:r>
            <a:endParaRPr/>
          </a:p>
          <a:p>
            <a:pPr marL="0" lvl="0" indent="44767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Автосалон - это место где вы можете приобрести автомобиль или взять его в кредит. А также это то место, в котором вы можете починить свою машину и, если у вас есть активная гарантия, вам могут произвести гарантийный ремонт. Основной задачей автосалона является продажа и обслуживание автомобилей клиентов, а также работа с клиентами и поставщиками Работа с клиентами - качественное обслуживание клиентов: начиная от детального представления интересующего товара до получения покупателем чека на совершенную покупку в данном автосалоне. В процесс «работа с клиентами» входят: оформление индивидуальных и юридических заказов, заключение договоров на покупку, отправление заявки на склад, предоставление транспортных услуг компании для отгрузки автомобиля покупателю, принятие наличного либо иной формы расчета клиента в кассе. Работа с поставщиками - формирование заявок на товар, получение и размещение товара на склад, заключение или продление договора с поставщиком, отгрузка и получение товара, в случае обнаружения ошибки либо повреждения товара - возврат поставщику, проведение оплаты за услуги поставщика через расчетный счет компании.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12071" y="53784"/>
            <a:ext cx="11546149" cy="646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Описание предметной области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Организационная и штатная структуры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071" y="1426240"/>
            <a:ext cx="7679148" cy="1582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6235" y="3429000"/>
            <a:ext cx="7421665" cy="27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12071" y="53784"/>
            <a:ext cx="11546149" cy="646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Описание предметной области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Описание бизнес-процессов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490" y="1633798"/>
            <a:ext cx="5538510" cy="40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8462" y="1633798"/>
            <a:ext cx="4117296" cy="219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68462" y="3827256"/>
            <a:ext cx="4376692" cy="228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412071" y="53784"/>
            <a:ext cx="11546149" cy="646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Инструкция должностного лица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деятельности выбранного сотрудника, для которого впоследствии разрабатывается база (проект)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Клиент может зарегистрироваться и войти в свой аккаунт. Клиент может просматривать свою историю покупок и список автомобилей на продажу чтобы выбрать себе авто. Так же покупатель может выбрать себе авто для сравнения с другим по цене, мощности двигателя и красоте.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412071" y="53784"/>
            <a:ext cx="11546149" cy="646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Структура информационной базы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4A8B60-80F6-155D-A7E5-889BBADF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966" y="683491"/>
            <a:ext cx="7927897" cy="58364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412071" y="53784"/>
            <a:ext cx="11546149" cy="646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Структура информационной базы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Отчеты (анализ данных) в режиме конфигурации (разработки) и в режиме пользователя (скриншоты из практической работы №14)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ru-RU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СВОЕЙ РАЗРАБОТКИ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412071" y="53784"/>
            <a:ext cx="11546149" cy="646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и оформление предложений по расширению функциональности информационной системы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Улучшить дизайн приложения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b="1" dirty="0">
                <a:latin typeface="Times New Roman"/>
                <a:cs typeface="Times New Roman"/>
                <a:sym typeface="Times New Roman"/>
              </a:rPr>
              <a:t>Добавить панель для клиентов и сотрудников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Обеспечить автоматизацию для клиентов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b="1" dirty="0">
                <a:latin typeface="Times New Roman"/>
                <a:cs typeface="Times New Roman"/>
                <a:sym typeface="Times New Roman"/>
              </a:rPr>
              <a:t>Расширить базу данных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b="1" dirty="0">
                <a:latin typeface="Times New Roman"/>
                <a:cs typeface="Times New Roman"/>
                <a:sym typeface="Times New Roman"/>
              </a:rPr>
              <a:t>Добавить логотип для производителей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b="1" dirty="0">
                <a:latin typeface="Times New Roman"/>
                <a:cs typeface="Times New Roman"/>
                <a:sym typeface="Times New Roman"/>
              </a:rPr>
              <a:t>Сделать более подробную информацию об автомобилях</a:t>
            </a:r>
            <a:endParaRPr lang="ru-RU"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Сделать удалённую базу данных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Переделать приложение в сайт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Сделать сайт интуитивно понятным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410</Words>
  <Application>Microsoft Office PowerPoint</Application>
  <PresentationFormat>Широкоэкранный</PresentationFormat>
  <Paragraphs>45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ПРОЕКТ Тема: «Автосалон» по дисциплине МДК 06.01 Внедрение информационных систем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Тема: «Автосалон» по дисциплине МДК 06.01 Внедрение информационных систем </dc:title>
  <cp:lastModifiedBy>Danila Solntsev</cp:lastModifiedBy>
  <cp:revision>4</cp:revision>
  <dcterms:modified xsi:type="dcterms:W3CDTF">2022-06-09T02:57:33Z</dcterms:modified>
</cp:coreProperties>
</file>