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89" r:id="rId3"/>
    <p:sldId id="277" r:id="rId4"/>
    <p:sldId id="785" r:id="rId5"/>
    <p:sldId id="808" r:id="rId6"/>
    <p:sldId id="809" r:id="rId7"/>
    <p:sldId id="810" r:id="rId8"/>
    <p:sldId id="800" r:id="rId9"/>
    <p:sldId id="811" r:id="rId10"/>
    <p:sldId id="812" r:id="rId11"/>
    <p:sldId id="813" r:id="rId12"/>
    <p:sldId id="768" r:id="rId13"/>
    <p:sldId id="730" r:id="rId14"/>
    <p:sldId id="731" r:id="rId15"/>
    <p:sldId id="732" r:id="rId16"/>
    <p:sldId id="734" r:id="rId17"/>
    <p:sldId id="733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453" userDrawn="1">
          <p15:clr>
            <a:srgbClr val="A4A3A4"/>
          </p15:clr>
        </p15:guide>
        <p15:guide id="3" pos="5528" userDrawn="1">
          <p15:clr>
            <a:srgbClr val="A4A3A4"/>
          </p15:clr>
        </p15:guide>
        <p15:guide id="4" orient="horz" pos="441" userDrawn="1">
          <p15:clr>
            <a:srgbClr val="A4A3A4"/>
          </p15:clr>
        </p15:guide>
        <p15:guide id="5" orient="horz" pos="2777" userDrawn="1">
          <p15:clr>
            <a:srgbClr val="A4A3A4"/>
          </p15:clr>
        </p15:guide>
        <p15:guide id="6" pos="703" userDrawn="1">
          <p15:clr>
            <a:srgbClr val="A4A3A4"/>
          </p15:clr>
        </p15:guide>
        <p15:guide id="7" pos="5307" userDrawn="1">
          <p15:clr>
            <a:srgbClr val="A4A3A4"/>
          </p15:clr>
        </p15:guide>
        <p15:guide id="8" orient="horz" pos="1779" userDrawn="1">
          <p15:clr>
            <a:srgbClr val="A4A3A4"/>
          </p15:clr>
        </p15:guide>
        <p15:guide id="9" pos="7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2E6"/>
    <a:srgbClr val="C0C2C4"/>
    <a:srgbClr val="FCDD00"/>
    <a:srgbClr val="E3E4E5"/>
    <a:srgbClr val="000000"/>
    <a:srgbClr val="F4EF2A"/>
    <a:srgbClr val="F7F7F8"/>
    <a:srgbClr val="A8ABAE"/>
    <a:srgbClr val="205799"/>
    <a:srgbClr val="18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C4B0BB-BBE6-8F91-DFD4-C8CC55D2876E}" v="3" dt="2024-08-08T18:22:34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864" y="126"/>
      </p:cViewPr>
      <p:guideLst>
        <p:guide orient="horz" pos="1620"/>
        <p:guide pos="453"/>
        <p:guide pos="5528"/>
        <p:guide orient="horz" pos="441"/>
        <p:guide orient="horz" pos="2777"/>
        <p:guide pos="703"/>
        <p:guide pos="5307"/>
        <p:guide orient="horz" pos="1779"/>
        <p:guide pos="7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mitrii Tsipin" userId="516a0b562635693c" providerId="Windows Live" clId="Web-{5D8EC1C4-3FEF-4F81-E472-17F03EEF5378}"/>
    <pc:docChg chg="modSld">
      <pc:chgData name="Dmitrii Tsipin" userId="516a0b562635693c" providerId="Windows Live" clId="Web-{5D8EC1C4-3FEF-4F81-E472-17F03EEF5378}" dt="2024-07-21T10:21:09.393" v="6" actId="1076"/>
      <pc:docMkLst>
        <pc:docMk/>
      </pc:docMkLst>
      <pc:sldChg chg="modSp">
        <pc:chgData name="Dmitrii Tsipin" userId="516a0b562635693c" providerId="Windows Live" clId="Web-{5D8EC1C4-3FEF-4F81-E472-17F03EEF5378}" dt="2024-07-21T10:21:09.393" v="6" actId="1076"/>
        <pc:sldMkLst>
          <pc:docMk/>
          <pc:sldMk cId="2380614096" sldId="257"/>
        </pc:sldMkLst>
        <pc:spChg chg="mod">
          <ac:chgData name="Dmitrii Tsipin" userId="516a0b562635693c" providerId="Windows Live" clId="Web-{5D8EC1C4-3FEF-4F81-E472-17F03EEF5378}" dt="2024-07-21T10:21:09.393" v="6" actId="1076"/>
          <ac:spMkLst>
            <pc:docMk/>
            <pc:sldMk cId="2380614096" sldId="257"/>
            <ac:spMk id="4" creationId="{00000000-0000-0000-0000-000000000000}"/>
          </ac:spMkLst>
        </pc:spChg>
      </pc:sldChg>
    </pc:docChg>
  </pc:docChgLst>
  <pc:docChgLst>
    <pc:chgData name="Dmitrii Tsipin" userId="516a0b562635693c" providerId="Windows Live" clId="Web-{9EA22FA1-9F53-A2CF-981C-AC72610A6EDC}"/>
    <pc:docChg chg="addSld delSld modSld sldOrd">
      <pc:chgData name="Dmitrii Tsipin" userId="516a0b562635693c" providerId="Windows Live" clId="Web-{9EA22FA1-9F53-A2CF-981C-AC72610A6EDC}" dt="2024-07-16T21:35:12.485" v="284" actId="1076"/>
      <pc:docMkLst>
        <pc:docMk/>
      </pc:docMkLst>
      <pc:sldChg chg="addSp delSp modSp del">
        <pc:chgData name="Dmitrii Tsipin" userId="516a0b562635693c" providerId="Windows Live" clId="Web-{9EA22FA1-9F53-A2CF-981C-AC72610A6EDC}" dt="2024-07-16T21:13:38.952" v="25"/>
        <pc:sldMkLst>
          <pc:docMk/>
          <pc:sldMk cId="3603897159" sldId="411"/>
        </pc:sldMkLst>
        <pc:picChg chg="add del mod">
          <ac:chgData name="Dmitrii Tsipin" userId="516a0b562635693c" providerId="Windows Live" clId="Web-{9EA22FA1-9F53-A2CF-981C-AC72610A6EDC}" dt="2024-07-16T21:12:25.778" v="6"/>
          <ac:picMkLst>
            <pc:docMk/>
            <pc:sldMk cId="3603897159" sldId="411"/>
            <ac:picMk id="5" creationId="{21A09F87-C260-686B-6DBD-63E8F848EEB4}"/>
          </ac:picMkLst>
        </pc:picChg>
        <pc:picChg chg="add del mod">
          <ac:chgData name="Dmitrii Tsipin" userId="516a0b562635693c" providerId="Windows Live" clId="Web-{9EA22FA1-9F53-A2CF-981C-AC72610A6EDC}" dt="2024-07-16T21:12:55.060" v="10"/>
          <ac:picMkLst>
            <pc:docMk/>
            <pc:sldMk cId="3603897159" sldId="411"/>
            <ac:picMk id="6" creationId="{6170BF7D-B97E-1E2D-772E-B522F3FEF07B}"/>
          </ac:picMkLst>
        </pc:picChg>
        <pc:picChg chg="del">
          <ac:chgData name="Dmitrii Tsipin" userId="516a0b562635693c" providerId="Windows Live" clId="Web-{9EA22FA1-9F53-A2CF-981C-AC72610A6EDC}" dt="2024-07-16T21:12:21.997" v="3"/>
          <ac:picMkLst>
            <pc:docMk/>
            <pc:sldMk cId="3603897159" sldId="411"/>
            <ac:picMk id="12" creationId="{7F2D1ED9-6657-C02D-D0CA-E6DA5ADD1CF3}"/>
          </ac:picMkLst>
        </pc:picChg>
        <pc:picChg chg="del">
          <ac:chgData name="Dmitrii Tsipin" userId="516a0b562635693c" providerId="Windows Live" clId="Web-{9EA22FA1-9F53-A2CF-981C-AC72610A6EDC}" dt="2024-07-16T21:12:23.716" v="5"/>
          <ac:picMkLst>
            <pc:docMk/>
            <pc:sldMk cId="3603897159" sldId="411"/>
            <ac:picMk id="15" creationId="{35E7987B-ADF5-028A-1EF6-F751A3D96923}"/>
          </ac:picMkLst>
        </pc:picChg>
        <pc:picChg chg="del">
          <ac:chgData name="Dmitrii Tsipin" userId="516a0b562635693c" providerId="Windows Live" clId="Web-{9EA22FA1-9F53-A2CF-981C-AC72610A6EDC}" dt="2024-07-16T21:12:22.809" v="4"/>
          <ac:picMkLst>
            <pc:docMk/>
            <pc:sldMk cId="3603897159" sldId="411"/>
            <ac:picMk id="16" creationId="{D547024B-3234-E9C9-D1C7-226A40CC0111}"/>
          </ac:picMkLst>
        </pc:picChg>
        <pc:picChg chg="del">
          <ac:chgData name="Dmitrii Tsipin" userId="516a0b562635693c" providerId="Windows Live" clId="Web-{9EA22FA1-9F53-A2CF-981C-AC72610A6EDC}" dt="2024-07-16T21:12:04.606" v="0"/>
          <ac:picMkLst>
            <pc:docMk/>
            <pc:sldMk cId="3603897159" sldId="411"/>
            <ac:picMk id="18" creationId="{23CBB330-A012-DBFF-D922-0D90C6E3D363}"/>
          </ac:picMkLst>
        </pc:picChg>
      </pc:sldChg>
      <pc:sldChg chg="del">
        <pc:chgData name="Dmitrii Tsipin" userId="516a0b562635693c" providerId="Windows Live" clId="Web-{9EA22FA1-9F53-A2CF-981C-AC72610A6EDC}" dt="2024-07-16T21:34:18.108" v="279"/>
        <pc:sldMkLst>
          <pc:docMk/>
          <pc:sldMk cId="3091521235" sldId="714"/>
        </pc:sldMkLst>
      </pc:sldChg>
      <pc:sldChg chg="modSp">
        <pc:chgData name="Dmitrii Tsipin" userId="516a0b562635693c" providerId="Windows Live" clId="Web-{9EA22FA1-9F53-A2CF-981C-AC72610A6EDC}" dt="2024-07-16T21:35:12.485" v="284" actId="1076"/>
        <pc:sldMkLst>
          <pc:docMk/>
          <pc:sldMk cId="836661259" sldId="715"/>
        </pc:sldMkLst>
        <pc:spChg chg="mod">
          <ac:chgData name="Dmitrii Tsipin" userId="516a0b562635693c" providerId="Windows Live" clId="Web-{9EA22FA1-9F53-A2CF-981C-AC72610A6EDC}" dt="2024-07-16T21:35:12.485" v="284" actId="1076"/>
          <ac:spMkLst>
            <pc:docMk/>
            <pc:sldMk cId="836661259" sldId="715"/>
            <ac:spMk id="2" creationId="{00000000-0000-0000-0000-000000000000}"/>
          </ac:spMkLst>
        </pc:spChg>
      </pc:sldChg>
      <pc:sldChg chg="del">
        <pc:chgData name="Dmitrii Tsipin" userId="516a0b562635693c" providerId="Windows Live" clId="Web-{9EA22FA1-9F53-A2CF-981C-AC72610A6EDC}" dt="2024-07-16T21:34:17.124" v="278"/>
        <pc:sldMkLst>
          <pc:docMk/>
          <pc:sldMk cId="3471267496" sldId="736"/>
        </pc:sldMkLst>
      </pc:sldChg>
      <pc:sldChg chg="addSp delSp modSp add ord replId">
        <pc:chgData name="Dmitrii Tsipin" userId="516a0b562635693c" providerId="Windows Live" clId="Web-{9EA22FA1-9F53-A2CF-981C-AC72610A6EDC}" dt="2024-07-16T21:14:44.876" v="107" actId="20577"/>
        <pc:sldMkLst>
          <pc:docMk/>
          <pc:sldMk cId="1915135610" sldId="737"/>
        </pc:sldMkLst>
        <pc:spChg chg="mod">
          <ac:chgData name="Dmitrii Tsipin" userId="516a0b562635693c" providerId="Windows Live" clId="Web-{9EA22FA1-9F53-A2CF-981C-AC72610A6EDC}" dt="2024-07-16T21:14:44.876" v="107" actId="20577"/>
          <ac:spMkLst>
            <pc:docMk/>
            <pc:sldMk cId="1915135610" sldId="737"/>
            <ac:spMk id="8" creationId="{F7CFC119-7289-787A-07E0-7790EEF890C1}"/>
          </ac:spMkLst>
        </pc:spChg>
        <pc:spChg chg="mod ord">
          <ac:chgData name="Dmitrii Tsipin" userId="516a0b562635693c" providerId="Windows Live" clId="Web-{9EA22FA1-9F53-A2CF-981C-AC72610A6EDC}" dt="2024-07-16T21:14:33.079" v="95" actId="1076"/>
          <ac:spMkLst>
            <pc:docMk/>
            <pc:sldMk cId="1915135610" sldId="737"/>
            <ac:spMk id="11" creationId="{B34B2B37-C8B3-A48C-0658-292B94D90681}"/>
          </ac:spMkLst>
        </pc:spChg>
        <pc:spChg chg="add del">
          <ac:chgData name="Dmitrii Tsipin" userId="516a0b562635693c" providerId="Windows Live" clId="Web-{9EA22FA1-9F53-A2CF-981C-AC72610A6EDC}" dt="2024-07-16T21:13:23.217" v="23"/>
          <ac:spMkLst>
            <pc:docMk/>
            <pc:sldMk cId="1915135610" sldId="737"/>
            <ac:spMk id="26" creationId="{F13C74B1-5B17-4795-BED0-7140497B445A}"/>
          </ac:spMkLst>
        </pc:spChg>
        <pc:spChg chg="add del">
          <ac:chgData name="Dmitrii Tsipin" userId="516a0b562635693c" providerId="Windows Live" clId="Web-{9EA22FA1-9F53-A2CF-981C-AC72610A6EDC}" dt="2024-07-16T21:13:23.217" v="23"/>
          <ac:spMkLst>
            <pc:docMk/>
            <pc:sldMk cId="1915135610" sldId="737"/>
            <ac:spMk id="28" creationId="{D4974D33-8DC5-464E-8C6D-BE58F0669C17}"/>
          </ac:spMkLst>
        </pc:spChg>
        <pc:spChg chg="add del">
          <ac:chgData name="Dmitrii Tsipin" userId="516a0b562635693c" providerId="Windows Live" clId="Web-{9EA22FA1-9F53-A2CF-981C-AC72610A6EDC}" dt="2024-07-16T21:13:06.654" v="14"/>
          <ac:spMkLst>
            <pc:docMk/>
            <pc:sldMk cId="1915135610" sldId="737"/>
            <ac:spMk id="33" creationId="{80DF40B2-80F7-4E71-B46C-284163F3654A}"/>
          </ac:spMkLst>
        </pc:spChg>
        <pc:spChg chg="add del">
          <ac:chgData name="Dmitrii Tsipin" userId="516a0b562635693c" providerId="Windows Live" clId="Web-{9EA22FA1-9F53-A2CF-981C-AC72610A6EDC}" dt="2024-07-16T21:13:13.936" v="18"/>
          <ac:spMkLst>
            <pc:docMk/>
            <pc:sldMk cId="1915135610" sldId="737"/>
            <ac:spMk id="37" creationId="{C0763A76-9F1C-4FC5-82B7-DD475DA461B2}"/>
          </ac:spMkLst>
        </pc:spChg>
        <pc:spChg chg="add del">
          <ac:chgData name="Dmitrii Tsipin" userId="516a0b562635693c" providerId="Windows Live" clId="Web-{9EA22FA1-9F53-A2CF-981C-AC72610A6EDC}" dt="2024-07-16T21:13:13.936" v="18"/>
          <ac:spMkLst>
            <pc:docMk/>
            <pc:sldMk cId="1915135610" sldId="737"/>
            <ac:spMk id="38" creationId="{E81BF4F6-F2CF-4984-9D14-D6966D92F99F}"/>
          </ac:spMkLst>
        </pc:spChg>
        <pc:spChg chg="add del">
          <ac:chgData name="Dmitrii Tsipin" userId="516a0b562635693c" providerId="Windows Live" clId="Web-{9EA22FA1-9F53-A2CF-981C-AC72610A6EDC}" dt="2024-07-16T21:13:17.842" v="20"/>
          <ac:spMkLst>
            <pc:docMk/>
            <pc:sldMk cId="1915135610" sldId="737"/>
            <ac:spMk id="39" creationId="{3873B707-463F-40B0-8227-E8CC6C67EB25}"/>
          </ac:spMkLst>
        </pc:spChg>
        <pc:spChg chg="add del">
          <ac:chgData name="Dmitrii Tsipin" userId="516a0b562635693c" providerId="Windows Live" clId="Web-{9EA22FA1-9F53-A2CF-981C-AC72610A6EDC}" dt="2024-07-16T21:13:17.842" v="20"/>
          <ac:spMkLst>
            <pc:docMk/>
            <pc:sldMk cId="1915135610" sldId="737"/>
            <ac:spMk id="40" creationId="{201CC55D-ED54-4C5C-95E6-10947BD1103B}"/>
          </ac:spMkLst>
        </pc:spChg>
        <pc:spChg chg="add del">
          <ac:chgData name="Dmitrii Tsipin" userId="516a0b562635693c" providerId="Windows Live" clId="Web-{9EA22FA1-9F53-A2CF-981C-AC72610A6EDC}" dt="2024-07-16T21:13:17.842" v="20"/>
          <ac:spMkLst>
            <pc:docMk/>
            <pc:sldMk cId="1915135610" sldId="737"/>
            <ac:spMk id="41" creationId="{C13237C8-E62C-4F0D-A318-BD6FB6C2D138}"/>
          </ac:spMkLst>
        </pc:spChg>
        <pc:spChg chg="add del">
          <ac:chgData name="Dmitrii Tsipin" userId="516a0b562635693c" providerId="Windows Live" clId="Web-{9EA22FA1-9F53-A2CF-981C-AC72610A6EDC}" dt="2024-07-16T21:13:17.842" v="20"/>
          <ac:spMkLst>
            <pc:docMk/>
            <pc:sldMk cId="1915135610" sldId="737"/>
            <ac:spMk id="43" creationId="{19C9EAEA-39D0-4B0E-A0EB-51E7B26740B1}"/>
          </ac:spMkLst>
        </pc:spChg>
        <pc:spChg chg="add">
          <ac:chgData name="Dmitrii Tsipin" userId="516a0b562635693c" providerId="Windows Live" clId="Web-{9EA22FA1-9F53-A2CF-981C-AC72610A6EDC}" dt="2024-07-16T21:13:23.217" v="23"/>
          <ac:spMkLst>
            <pc:docMk/>
            <pc:sldMk cId="1915135610" sldId="737"/>
            <ac:spMk id="48" creationId="{F13C74B1-5B17-4795-BED0-7140497B445A}"/>
          </ac:spMkLst>
        </pc:spChg>
        <pc:spChg chg="add">
          <ac:chgData name="Dmitrii Tsipin" userId="516a0b562635693c" providerId="Windows Live" clId="Web-{9EA22FA1-9F53-A2CF-981C-AC72610A6EDC}" dt="2024-07-16T21:13:23.217" v="23"/>
          <ac:spMkLst>
            <pc:docMk/>
            <pc:sldMk cId="1915135610" sldId="737"/>
            <ac:spMk id="49" creationId="{D4974D33-8DC5-464E-8C6D-BE58F0669C17}"/>
          </ac:spMkLst>
        </pc:spChg>
        <pc:grpChg chg="add del">
          <ac:chgData name="Dmitrii Tsipin" userId="516a0b562635693c" providerId="Windows Live" clId="Web-{9EA22FA1-9F53-A2CF-981C-AC72610A6EDC}" dt="2024-07-16T21:13:17.842" v="20"/>
          <ac:grpSpMkLst>
            <pc:docMk/>
            <pc:sldMk cId="1915135610" sldId="737"/>
            <ac:grpSpMk id="42" creationId="{1DE889C7-FAD6-4397-98E2-05D503484459}"/>
          </ac:grpSpMkLst>
        </pc:grpChg>
        <pc:picChg chg="add mod">
          <ac:chgData name="Dmitrii Tsipin" userId="516a0b562635693c" providerId="Windows Live" clId="Web-{9EA22FA1-9F53-A2CF-981C-AC72610A6EDC}" dt="2024-07-16T21:13:23.217" v="23"/>
          <ac:picMkLst>
            <pc:docMk/>
            <pc:sldMk cId="1915135610" sldId="737"/>
            <ac:picMk id="2" creationId="{DC393978-CC0B-7B96-06F9-0D45836296C6}"/>
          </ac:picMkLst>
        </pc:picChg>
        <pc:picChg chg="del">
          <ac:chgData name="Dmitrii Tsipin" userId="516a0b562635693c" providerId="Windows Live" clId="Web-{9EA22FA1-9F53-A2CF-981C-AC72610A6EDC}" dt="2024-07-16T21:12:56.998" v="11"/>
          <ac:picMkLst>
            <pc:docMk/>
            <pc:sldMk cId="1915135610" sldId="737"/>
            <ac:picMk id="7" creationId="{38BEA7C4-919D-F60B-90BD-8CBC75DEC3E7}"/>
          </ac:picMkLst>
        </pc:picChg>
        <pc:cxnChg chg="add del">
          <ac:chgData name="Dmitrii Tsipin" userId="516a0b562635693c" providerId="Windows Live" clId="Web-{9EA22FA1-9F53-A2CF-981C-AC72610A6EDC}" dt="2024-07-16T21:13:09.451" v="16"/>
          <ac:cxnSpMkLst>
            <pc:docMk/>
            <pc:sldMk cId="1915135610" sldId="737"/>
            <ac:cxnSpMk id="35" creationId="{249EDD1B-F94D-B4E6-ACAA-566B9A26FDE3}"/>
          </ac:cxnSpMkLst>
        </pc:cxnChg>
        <pc:cxnChg chg="add del">
          <ac:chgData name="Dmitrii Tsipin" userId="516a0b562635693c" providerId="Windows Live" clId="Web-{9EA22FA1-9F53-A2CF-981C-AC72610A6EDC}" dt="2024-07-16T21:13:23.217" v="22"/>
          <ac:cxnSpMkLst>
            <pc:docMk/>
            <pc:sldMk cId="1915135610" sldId="737"/>
            <ac:cxnSpMk id="46" creationId="{249EDD1B-F94D-B4E6-ACAA-566B9A26FDE3}"/>
          </ac:cxnSpMkLst>
        </pc:cxnChg>
      </pc:sldChg>
      <pc:sldChg chg="addSp delSp modSp add replId">
        <pc:chgData name="Dmitrii Tsipin" userId="516a0b562635693c" providerId="Windows Live" clId="Web-{9EA22FA1-9F53-A2CF-981C-AC72610A6EDC}" dt="2024-07-16T21:25:16.692" v="230" actId="1076"/>
        <pc:sldMkLst>
          <pc:docMk/>
          <pc:sldMk cId="735684241" sldId="738"/>
        </pc:sldMkLst>
        <pc:spChg chg="add mod ord">
          <ac:chgData name="Dmitrii Tsipin" userId="516a0b562635693c" providerId="Windows Live" clId="Web-{9EA22FA1-9F53-A2CF-981C-AC72610A6EDC}" dt="2024-07-16T21:25:10.348" v="227" actId="20577"/>
          <ac:spMkLst>
            <pc:docMk/>
            <pc:sldMk cId="735684241" sldId="738"/>
            <ac:spMk id="3" creationId="{F5EDD223-CA61-DD8F-E3EB-0EE181564EE8}"/>
          </ac:spMkLst>
        </pc:spChg>
        <pc:spChg chg="add mod">
          <ac:chgData name="Dmitrii Tsipin" userId="516a0b562635693c" providerId="Windows Live" clId="Web-{9EA22FA1-9F53-A2CF-981C-AC72610A6EDC}" dt="2024-07-16T21:25:16.692" v="230" actId="1076"/>
          <ac:spMkLst>
            <pc:docMk/>
            <pc:sldMk cId="735684241" sldId="738"/>
            <ac:spMk id="6" creationId="{1782822C-4DD0-E694-BE47-D72B1D230CF1}"/>
          </ac:spMkLst>
        </pc:spChg>
        <pc:spChg chg="del mod">
          <ac:chgData name="Dmitrii Tsipin" userId="516a0b562635693c" providerId="Windows Live" clId="Web-{9EA22FA1-9F53-A2CF-981C-AC72610A6EDC}" dt="2024-07-16T21:20:17.011" v="143"/>
          <ac:spMkLst>
            <pc:docMk/>
            <pc:sldMk cId="735684241" sldId="738"/>
            <ac:spMk id="8" creationId="{F7CFC119-7289-787A-07E0-7790EEF890C1}"/>
          </ac:spMkLst>
        </pc:spChg>
        <pc:spChg chg="del">
          <ac:chgData name="Dmitrii Tsipin" userId="516a0b562635693c" providerId="Windows Live" clId="Web-{9EA22FA1-9F53-A2CF-981C-AC72610A6EDC}" dt="2024-07-16T21:16:51.614" v="122"/>
          <ac:spMkLst>
            <pc:docMk/>
            <pc:sldMk cId="735684241" sldId="738"/>
            <ac:spMk id="11" creationId="{B34B2B37-C8B3-A48C-0658-292B94D90681}"/>
          </ac:spMkLst>
        </pc:spChg>
        <pc:spChg chg="add del">
          <ac:chgData name="Dmitrii Tsipin" userId="516a0b562635693c" providerId="Windows Live" clId="Web-{9EA22FA1-9F53-A2CF-981C-AC72610A6EDC}" dt="2024-07-16T21:20:57.387" v="150"/>
          <ac:spMkLst>
            <pc:docMk/>
            <pc:sldMk cId="735684241" sldId="738"/>
            <ac:spMk id="13" creationId="{32AEEBC8-9D30-42EF-95F2-386C2653FBF0}"/>
          </ac:spMkLst>
        </pc:spChg>
        <pc:spChg chg="add del">
          <ac:chgData name="Dmitrii Tsipin" userId="516a0b562635693c" providerId="Windows Live" clId="Web-{9EA22FA1-9F53-A2CF-981C-AC72610A6EDC}" dt="2024-07-16T21:20:57.387" v="150"/>
          <ac:spMkLst>
            <pc:docMk/>
            <pc:sldMk cId="735684241" sldId="738"/>
            <ac:spMk id="15" creationId="{2E92FA66-67D7-4CB4-94D3-E643A9AD4757}"/>
          </ac:spMkLst>
        </pc:spChg>
        <pc:spChg chg="add del">
          <ac:chgData name="Dmitrii Tsipin" userId="516a0b562635693c" providerId="Windows Live" clId="Web-{9EA22FA1-9F53-A2CF-981C-AC72610A6EDC}" dt="2024-07-16T21:20:26.527" v="145"/>
          <ac:spMkLst>
            <pc:docMk/>
            <pc:sldMk cId="735684241" sldId="738"/>
            <ac:spMk id="20" creationId="{32AEEBC8-9D30-42EF-95F2-386C2653FBF0}"/>
          </ac:spMkLst>
        </pc:spChg>
        <pc:spChg chg="add del">
          <ac:chgData name="Dmitrii Tsipin" userId="516a0b562635693c" providerId="Windows Live" clId="Web-{9EA22FA1-9F53-A2CF-981C-AC72610A6EDC}" dt="2024-07-16T21:20:26.527" v="145"/>
          <ac:spMkLst>
            <pc:docMk/>
            <pc:sldMk cId="735684241" sldId="738"/>
            <ac:spMk id="22" creationId="{2E92FA66-67D7-4CB4-94D3-E643A9AD4757}"/>
          </ac:spMkLst>
        </pc:spChg>
        <pc:spChg chg="add del">
          <ac:chgData name="Dmitrii Tsipin" userId="516a0b562635693c" providerId="Windows Live" clId="Web-{9EA22FA1-9F53-A2CF-981C-AC72610A6EDC}" dt="2024-07-16T21:20:57.387" v="149"/>
          <ac:spMkLst>
            <pc:docMk/>
            <pc:sldMk cId="735684241" sldId="738"/>
            <ac:spMk id="26" creationId="{E6995CE5-F890-4ABA-82A2-26507CE8D2A3}"/>
          </ac:spMkLst>
        </pc:spChg>
        <pc:spChg chg="add del">
          <ac:chgData name="Dmitrii Tsipin" userId="516a0b562635693c" providerId="Windows Live" clId="Web-{9EA22FA1-9F53-A2CF-981C-AC72610A6EDC}" dt="2024-07-16T21:22:25.578" v="167"/>
          <ac:spMkLst>
            <pc:docMk/>
            <pc:sldMk cId="735684241" sldId="738"/>
            <ac:spMk id="28" creationId="{55222F96-971A-4F90-B841-6BAB416C7AC1}"/>
          </ac:spMkLst>
        </pc:spChg>
        <pc:spChg chg="add del">
          <ac:chgData name="Dmitrii Tsipin" userId="516a0b562635693c" providerId="Windows Live" clId="Web-{9EA22FA1-9F53-A2CF-981C-AC72610A6EDC}" dt="2024-07-16T21:20:35.855" v="147"/>
          <ac:spMkLst>
            <pc:docMk/>
            <pc:sldMk cId="735684241" sldId="738"/>
            <ac:spMk id="29" creationId="{1E020063-2385-44AC-BD67-258E1F0B9FCE}"/>
          </ac:spMkLst>
        </pc:spChg>
        <pc:spChg chg="add del">
          <ac:chgData name="Dmitrii Tsipin" userId="516a0b562635693c" providerId="Windows Live" clId="Web-{9EA22FA1-9F53-A2CF-981C-AC72610A6EDC}" dt="2024-07-16T21:20:35.855" v="147"/>
          <ac:spMkLst>
            <pc:docMk/>
            <pc:sldMk cId="735684241" sldId="738"/>
            <ac:spMk id="35" creationId="{7E014A0B-5338-4077-AFE9-A90D04D4492B}"/>
          </ac:spMkLst>
        </pc:spChg>
        <pc:spChg chg="add del">
          <ac:chgData name="Dmitrii Tsipin" userId="516a0b562635693c" providerId="Windows Live" clId="Web-{9EA22FA1-9F53-A2CF-981C-AC72610A6EDC}" dt="2024-07-16T21:20:57.387" v="149"/>
          <ac:spMkLst>
            <pc:docMk/>
            <pc:sldMk cId="735684241" sldId="738"/>
            <ac:spMk id="37" creationId="{058A14AF-9FB5-4CC7-BA35-E8E85D3EDF0E}"/>
          </ac:spMkLst>
        </pc:spChg>
        <pc:spChg chg="add del">
          <ac:chgData name="Dmitrii Tsipin" userId="516a0b562635693c" providerId="Windows Live" clId="Web-{9EA22FA1-9F53-A2CF-981C-AC72610A6EDC}" dt="2024-07-16T21:20:57.387" v="149"/>
          <ac:spMkLst>
            <pc:docMk/>
            <pc:sldMk cId="735684241" sldId="738"/>
            <ac:spMk id="38" creationId="{3A9A4357-BD1D-4622-A4FE-766E6AB8DE84}"/>
          </ac:spMkLst>
        </pc:spChg>
        <pc:spChg chg="add del">
          <ac:chgData name="Dmitrii Tsipin" userId="516a0b562635693c" providerId="Windows Live" clId="Web-{9EA22FA1-9F53-A2CF-981C-AC72610A6EDC}" dt="2024-07-16T21:20:57.387" v="149"/>
          <ac:spMkLst>
            <pc:docMk/>
            <pc:sldMk cId="735684241" sldId="738"/>
            <ac:spMk id="39" creationId="{E659831F-0D9A-4C63-9EBB-8435B85A440F}"/>
          </ac:spMkLst>
        </pc:spChg>
        <pc:spChg chg="add del">
          <ac:chgData name="Dmitrii Tsipin" userId="516a0b562635693c" providerId="Windows Live" clId="Web-{9EA22FA1-9F53-A2CF-981C-AC72610A6EDC}" dt="2024-07-16T21:22:25.578" v="167"/>
          <ac:spMkLst>
            <pc:docMk/>
            <pc:sldMk cId="735684241" sldId="738"/>
            <ac:spMk id="41" creationId="{9A724DBA-D2D9-471E-8ED7-2015DDD950DF}"/>
          </ac:spMkLst>
        </pc:spChg>
        <pc:spChg chg="add del">
          <ac:chgData name="Dmitrii Tsipin" userId="516a0b562635693c" providerId="Windows Live" clId="Web-{9EA22FA1-9F53-A2CF-981C-AC72610A6EDC}" dt="2024-07-16T21:22:25.578" v="167"/>
          <ac:spMkLst>
            <pc:docMk/>
            <pc:sldMk cId="735684241" sldId="738"/>
            <ac:spMk id="42" creationId="{08980754-6F4B-43C9-B9BE-127B6BED6586}"/>
          </ac:spMkLst>
        </pc:spChg>
        <pc:spChg chg="add del">
          <ac:chgData name="Dmitrii Tsipin" userId="516a0b562635693c" providerId="Windows Live" clId="Web-{9EA22FA1-9F53-A2CF-981C-AC72610A6EDC}" dt="2024-07-16T21:22:25.578" v="167"/>
          <ac:spMkLst>
            <pc:docMk/>
            <pc:sldMk cId="735684241" sldId="738"/>
            <ac:spMk id="43" creationId="{2C1BBA94-3F40-40AA-8BB9-E69E25E537C1}"/>
          </ac:spMkLst>
        </pc:spChg>
        <pc:spChg chg="add del">
          <ac:chgData name="Dmitrii Tsipin" userId="516a0b562635693c" providerId="Windows Live" clId="Web-{9EA22FA1-9F53-A2CF-981C-AC72610A6EDC}" dt="2024-07-16T21:22:25.578" v="167"/>
          <ac:spMkLst>
            <pc:docMk/>
            <pc:sldMk cId="735684241" sldId="738"/>
            <ac:spMk id="44" creationId="{169CC832-2974-4E8D-90ED-3E2941BA7336}"/>
          </ac:spMkLst>
        </pc:spChg>
        <pc:spChg chg="add">
          <ac:chgData name="Dmitrii Tsipin" userId="516a0b562635693c" providerId="Windows Live" clId="Web-{9EA22FA1-9F53-A2CF-981C-AC72610A6EDC}" dt="2024-07-16T21:22:25.578" v="167"/>
          <ac:spMkLst>
            <pc:docMk/>
            <pc:sldMk cId="735684241" sldId="738"/>
            <ac:spMk id="46" creationId="{DBC6133C-0615-4CE4-9132-37E609A9BDFA}"/>
          </ac:spMkLst>
        </pc:spChg>
        <pc:spChg chg="add del">
          <ac:chgData name="Dmitrii Tsipin" userId="516a0b562635693c" providerId="Windows Live" clId="Web-{9EA22FA1-9F53-A2CF-981C-AC72610A6EDC}" dt="2024-07-16T21:19:59.761" v="139"/>
          <ac:spMkLst>
            <pc:docMk/>
            <pc:sldMk cId="735684241" sldId="738"/>
            <ac:spMk id="48" creationId="{F13C74B1-5B17-4795-BED0-7140497B445A}"/>
          </ac:spMkLst>
        </pc:spChg>
        <pc:spChg chg="add del">
          <ac:chgData name="Dmitrii Tsipin" userId="516a0b562635693c" providerId="Windows Live" clId="Web-{9EA22FA1-9F53-A2CF-981C-AC72610A6EDC}" dt="2024-07-16T21:19:59.761" v="139"/>
          <ac:spMkLst>
            <pc:docMk/>
            <pc:sldMk cId="735684241" sldId="738"/>
            <ac:spMk id="49" creationId="{D4974D33-8DC5-464E-8C6D-BE58F0669C17}"/>
          </ac:spMkLst>
        </pc:spChg>
        <pc:spChg chg="add">
          <ac:chgData name="Dmitrii Tsipin" userId="516a0b562635693c" providerId="Windows Live" clId="Web-{9EA22FA1-9F53-A2CF-981C-AC72610A6EDC}" dt="2024-07-16T21:22:25.578" v="167"/>
          <ac:spMkLst>
            <pc:docMk/>
            <pc:sldMk cId="735684241" sldId="738"/>
            <ac:spMk id="51" creationId="{169CC832-2974-4E8D-90ED-3E2941BA7336}"/>
          </ac:spMkLst>
        </pc:spChg>
        <pc:spChg chg="add">
          <ac:chgData name="Dmitrii Tsipin" userId="516a0b562635693c" providerId="Windows Live" clId="Web-{9EA22FA1-9F53-A2CF-981C-AC72610A6EDC}" dt="2024-07-16T21:22:25.578" v="167"/>
          <ac:spMkLst>
            <pc:docMk/>
            <pc:sldMk cId="735684241" sldId="738"/>
            <ac:spMk id="53" creationId="{55222F96-971A-4F90-B841-6BAB416C7AC1}"/>
          </ac:spMkLst>
        </pc:spChg>
        <pc:spChg chg="add del">
          <ac:chgData name="Dmitrii Tsipin" userId="516a0b562635693c" providerId="Windows Live" clId="Web-{9EA22FA1-9F53-A2CF-981C-AC72610A6EDC}" dt="2024-07-16T21:19:53.260" v="136"/>
          <ac:spMkLst>
            <pc:docMk/>
            <pc:sldMk cId="735684241" sldId="738"/>
            <ac:spMk id="54" creationId="{66E48AFA-8884-4F68-A44F-D2C1E8609C5A}"/>
          </ac:spMkLst>
        </pc:spChg>
        <pc:spChg chg="add">
          <ac:chgData name="Dmitrii Tsipin" userId="516a0b562635693c" providerId="Windows Live" clId="Web-{9EA22FA1-9F53-A2CF-981C-AC72610A6EDC}" dt="2024-07-16T21:22:25.578" v="167"/>
          <ac:spMkLst>
            <pc:docMk/>
            <pc:sldMk cId="735684241" sldId="738"/>
            <ac:spMk id="55" creationId="{08980754-6F4B-43C9-B9BE-127B6BED6586}"/>
          </ac:spMkLst>
        </pc:spChg>
        <pc:spChg chg="add del">
          <ac:chgData name="Dmitrii Tsipin" userId="516a0b562635693c" providerId="Windows Live" clId="Web-{9EA22FA1-9F53-A2CF-981C-AC72610A6EDC}" dt="2024-07-16T21:19:53.260" v="136"/>
          <ac:spMkLst>
            <pc:docMk/>
            <pc:sldMk cId="735684241" sldId="738"/>
            <ac:spMk id="56" creationId="{969D19A6-08CB-498C-93EC-3FFB021FC68A}"/>
          </ac:spMkLst>
        </pc:spChg>
        <pc:spChg chg="add">
          <ac:chgData name="Dmitrii Tsipin" userId="516a0b562635693c" providerId="Windows Live" clId="Web-{9EA22FA1-9F53-A2CF-981C-AC72610A6EDC}" dt="2024-07-16T21:22:25.578" v="167"/>
          <ac:spMkLst>
            <pc:docMk/>
            <pc:sldMk cId="735684241" sldId="738"/>
            <ac:spMk id="57" creationId="{2C1BBA94-3F40-40AA-8BB9-E69E25E537C1}"/>
          </ac:spMkLst>
        </pc:spChg>
        <pc:spChg chg="add del">
          <ac:chgData name="Dmitrii Tsipin" userId="516a0b562635693c" providerId="Windows Live" clId="Web-{9EA22FA1-9F53-A2CF-981C-AC72610A6EDC}" dt="2024-07-16T21:19:59.745" v="138"/>
          <ac:spMkLst>
            <pc:docMk/>
            <pc:sldMk cId="735684241" sldId="738"/>
            <ac:spMk id="58" creationId="{D1A4588A-55D5-49B8-BE41-54ACDCFF2C17}"/>
          </ac:spMkLst>
        </pc:spChg>
        <pc:spChg chg="add del">
          <ac:chgData name="Dmitrii Tsipin" userId="516a0b562635693c" providerId="Windows Live" clId="Web-{9EA22FA1-9F53-A2CF-981C-AC72610A6EDC}" dt="2024-07-16T21:19:59.745" v="138"/>
          <ac:spMkLst>
            <pc:docMk/>
            <pc:sldMk cId="735684241" sldId="738"/>
            <ac:spMk id="59" creationId="{F97E7EA2-EDCD-47E9-81BC-415C606D1B58}"/>
          </ac:spMkLst>
        </pc:spChg>
        <pc:grpChg chg="add del">
          <ac:chgData name="Dmitrii Tsipin" userId="516a0b562635693c" providerId="Windows Live" clId="Web-{9EA22FA1-9F53-A2CF-981C-AC72610A6EDC}" dt="2024-07-16T21:20:35.855" v="147"/>
          <ac:grpSpMkLst>
            <pc:docMk/>
            <pc:sldMk cId="735684241" sldId="738"/>
            <ac:grpSpMk id="24" creationId="{78127680-150F-4A90-9950-F66392578116}"/>
          </ac:grpSpMkLst>
        </pc:grpChg>
        <pc:grpChg chg="add del">
          <ac:chgData name="Dmitrii Tsipin" userId="516a0b562635693c" providerId="Windows Live" clId="Web-{9EA22FA1-9F53-A2CF-981C-AC72610A6EDC}" dt="2024-07-16T21:20:35.855" v="147"/>
          <ac:grpSpMkLst>
            <pc:docMk/>
            <pc:sldMk cId="735684241" sldId="738"/>
            <ac:grpSpMk id="30" creationId="{466920E5-8640-4C24-A775-8647637094A7}"/>
          </ac:grpSpMkLst>
        </pc:grpChg>
        <pc:picChg chg="del">
          <ac:chgData name="Dmitrii Tsipin" userId="516a0b562635693c" providerId="Windows Live" clId="Web-{9EA22FA1-9F53-A2CF-981C-AC72610A6EDC}" dt="2024-07-16T21:15:52.425" v="121"/>
          <ac:picMkLst>
            <pc:docMk/>
            <pc:sldMk cId="735684241" sldId="738"/>
            <ac:picMk id="2" creationId="{DC393978-CC0B-7B96-06F9-0D45836296C6}"/>
          </ac:picMkLst>
        </pc:picChg>
        <pc:picChg chg="add del mod ord">
          <ac:chgData name="Dmitrii Tsipin" userId="516a0b562635693c" providerId="Windows Live" clId="Web-{9EA22FA1-9F53-A2CF-981C-AC72610A6EDC}" dt="2024-07-16T21:22:16.202" v="165"/>
          <ac:picMkLst>
            <pc:docMk/>
            <pc:sldMk cId="735684241" sldId="738"/>
            <ac:picMk id="4" creationId="{A15F7A0A-433F-2B1B-F119-5A28886CC84B}"/>
          </ac:picMkLst>
        </pc:picChg>
        <pc:picChg chg="add mod">
          <ac:chgData name="Dmitrii Tsipin" userId="516a0b562635693c" providerId="Windows Live" clId="Web-{9EA22FA1-9F53-A2CF-981C-AC72610A6EDC}" dt="2024-07-16T21:22:25.578" v="167"/>
          <ac:picMkLst>
            <pc:docMk/>
            <pc:sldMk cId="735684241" sldId="738"/>
            <ac:picMk id="5" creationId="{B1816D94-F105-3A64-DFAC-6D88A4935A23}"/>
          </ac:picMkLst>
        </pc:picChg>
      </pc:sldChg>
      <pc:sldChg chg="addSp modSp add replId">
        <pc:chgData name="Dmitrii Tsipin" userId="516a0b562635693c" providerId="Windows Live" clId="Web-{9EA22FA1-9F53-A2CF-981C-AC72610A6EDC}" dt="2024-07-16T21:25:00.832" v="225" actId="1076"/>
        <pc:sldMkLst>
          <pc:docMk/>
          <pc:sldMk cId="2905687384" sldId="739"/>
        </pc:sldMkLst>
        <pc:spChg chg="add mod">
          <ac:chgData name="Dmitrii Tsipin" userId="516a0b562635693c" providerId="Windows Live" clId="Web-{9EA22FA1-9F53-A2CF-981C-AC72610A6EDC}" dt="2024-07-16T21:25:00.832" v="225" actId="1076"/>
          <ac:spMkLst>
            <pc:docMk/>
            <pc:sldMk cId="2905687384" sldId="739"/>
            <ac:spMk id="2" creationId="{51E163DF-E945-0C54-1306-F5C256919CBE}"/>
          </ac:spMkLst>
        </pc:spChg>
        <pc:spChg chg="mod">
          <ac:chgData name="Dmitrii Tsipin" userId="516a0b562635693c" providerId="Windows Live" clId="Web-{9EA22FA1-9F53-A2CF-981C-AC72610A6EDC}" dt="2024-07-16T21:24:50.973" v="222" actId="20577"/>
          <ac:spMkLst>
            <pc:docMk/>
            <pc:sldMk cId="2905687384" sldId="739"/>
            <ac:spMk id="3" creationId="{F5EDD223-CA61-DD8F-E3EB-0EE181564EE8}"/>
          </ac:spMkLst>
        </pc:spChg>
      </pc:sldChg>
      <pc:sldChg chg="addSp delSp modSp add replId">
        <pc:chgData name="Dmitrii Tsipin" userId="516a0b562635693c" providerId="Windows Live" clId="Web-{9EA22FA1-9F53-A2CF-981C-AC72610A6EDC}" dt="2024-07-16T21:34:04.030" v="277"/>
        <pc:sldMkLst>
          <pc:docMk/>
          <pc:sldMk cId="4239886663" sldId="740"/>
        </pc:sldMkLst>
        <pc:spChg chg="mod ord">
          <ac:chgData name="Dmitrii Tsipin" userId="516a0b562635693c" providerId="Windows Live" clId="Web-{9EA22FA1-9F53-A2CF-981C-AC72610A6EDC}" dt="2024-07-16T21:34:04.030" v="277"/>
          <ac:spMkLst>
            <pc:docMk/>
            <pc:sldMk cId="4239886663" sldId="740"/>
            <ac:spMk id="2" creationId="{51E163DF-E945-0C54-1306-F5C256919CBE}"/>
          </ac:spMkLst>
        </pc:spChg>
        <pc:spChg chg="del">
          <ac:chgData name="Dmitrii Tsipin" userId="516a0b562635693c" providerId="Windows Live" clId="Web-{9EA22FA1-9F53-A2CF-981C-AC72610A6EDC}" dt="2024-07-16T21:32:53.240" v="232"/>
          <ac:spMkLst>
            <pc:docMk/>
            <pc:sldMk cId="4239886663" sldId="740"/>
            <ac:spMk id="3" creationId="{F5EDD223-CA61-DD8F-E3EB-0EE181564EE8}"/>
          </ac:spMkLst>
        </pc:spChg>
        <pc:spChg chg="add del">
          <ac:chgData name="Dmitrii Tsipin" userId="516a0b562635693c" providerId="Windows Live" clId="Web-{9EA22FA1-9F53-A2CF-981C-AC72610A6EDC}" dt="2024-07-16T21:33:42.257" v="273"/>
          <ac:spMkLst>
            <pc:docMk/>
            <pc:sldMk cId="4239886663" sldId="740"/>
            <ac:spMk id="46" creationId="{DBC6133C-0615-4CE4-9132-37E609A9BDFA}"/>
          </ac:spMkLst>
        </pc:spChg>
        <pc:spChg chg="add del">
          <ac:chgData name="Dmitrii Tsipin" userId="516a0b562635693c" providerId="Windows Live" clId="Web-{9EA22FA1-9F53-A2CF-981C-AC72610A6EDC}" dt="2024-07-16T21:33:42.257" v="273"/>
          <ac:spMkLst>
            <pc:docMk/>
            <pc:sldMk cId="4239886663" sldId="740"/>
            <ac:spMk id="51" creationId="{169CC832-2974-4E8D-90ED-3E2941BA7336}"/>
          </ac:spMkLst>
        </pc:spChg>
        <pc:spChg chg="add del">
          <ac:chgData name="Dmitrii Tsipin" userId="516a0b562635693c" providerId="Windows Live" clId="Web-{9EA22FA1-9F53-A2CF-981C-AC72610A6EDC}" dt="2024-07-16T21:33:42.257" v="273"/>
          <ac:spMkLst>
            <pc:docMk/>
            <pc:sldMk cId="4239886663" sldId="740"/>
            <ac:spMk id="53" creationId="{55222F96-971A-4F90-B841-6BAB416C7AC1}"/>
          </ac:spMkLst>
        </pc:spChg>
        <pc:spChg chg="add del">
          <ac:chgData name="Dmitrii Tsipin" userId="516a0b562635693c" providerId="Windows Live" clId="Web-{9EA22FA1-9F53-A2CF-981C-AC72610A6EDC}" dt="2024-07-16T21:33:42.257" v="273"/>
          <ac:spMkLst>
            <pc:docMk/>
            <pc:sldMk cId="4239886663" sldId="740"/>
            <ac:spMk id="55" creationId="{08980754-6F4B-43C9-B9BE-127B6BED6586}"/>
          </ac:spMkLst>
        </pc:spChg>
        <pc:spChg chg="del">
          <ac:chgData name="Dmitrii Tsipin" userId="516a0b562635693c" providerId="Windows Live" clId="Web-{9EA22FA1-9F53-A2CF-981C-AC72610A6EDC}" dt="2024-07-16T21:32:55.100" v="233"/>
          <ac:spMkLst>
            <pc:docMk/>
            <pc:sldMk cId="4239886663" sldId="740"/>
            <ac:spMk id="57" creationId="{2C1BBA94-3F40-40AA-8BB9-E69E25E537C1}"/>
          </ac:spMkLst>
        </pc:spChg>
        <pc:spChg chg="add del">
          <ac:chgData name="Dmitrii Tsipin" userId="516a0b562635693c" providerId="Windows Live" clId="Web-{9EA22FA1-9F53-A2CF-981C-AC72610A6EDC}" dt="2024-07-16T21:33:39.273" v="268"/>
          <ac:spMkLst>
            <pc:docMk/>
            <pc:sldMk cId="4239886663" sldId="740"/>
            <ac:spMk id="60" creationId="{04812C46-200A-4DEB-A05E-3ED6C68C2387}"/>
          </ac:spMkLst>
        </pc:spChg>
        <pc:spChg chg="add del">
          <ac:chgData name="Dmitrii Tsipin" userId="516a0b562635693c" providerId="Windows Live" clId="Web-{9EA22FA1-9F53-A2CF-981C-AC72610A6EDC}" dt="2024-07-16T21:33:39.273" v="268"/>
          <ac:spMkLst>
            <pc:docMk/>
            <pc:sldMk cId="4239886663" sldId="740"/>
            <ac:spMk id="62" creationId="{D1EA859B-E555-4109-94F3-6700E046E008}"/>
          </ac:spMkLst>
        </pc:spChg>
        <pc:spChg chg="add del">
          <ac:chgData name="Dmitrii Tsipin" userId="516a0b562635693c" providerId="Windows Live" clId="Web-{9EA22FA1-9F53-A2CF-981C-AC72610A6EDC}" dt="2024-07-16T21:33:40.289" v="270"/>
          <ac:spMkLst>
            <pc:docMk/>
            <pc:sldMk cId="4239886663" sldId="740"/>
            <ac:spMk id="64" creationId="{55222F96-971A-4F90-B841-6BAB416C7AC1}"/>
          </ac:spMkLst>
        </pc:spChg>
        <pc:spChg chg="add del">
          <ac:chgData name="Dmitrii Tsipin" userId="516a0b562635693c" providerId="Windows Live" clId="Web-{9EA22FA1-9F53-A2CF-981C-AC72610A6EDC}" dt="2024-07-16T21:33:40.289" v="270"/>
          <ac:spMkLst>
            <pc:docMk/>
            <pc:sldMk cId="4239886663" sldId="740"/>
            <ac:spMk id="65" creationId="{DBC6133C-0615-4CE4-9132-37E609A9BDFA}"/>
          </ac:spMkLst>
        </pc:spChg>
        <pc:spChg chg="add del">
          <ac:chgData name="Dmitrii Tsipin" userId="516a0b562635693c" providerId="Windows Live" clId="Web-{9EA22FA1-9F53-A2CF-981C-AC72610A6EDC}" dt="2024-07-16T21:33:40.289" v="270"/>
          <ac:spMkLst>
            <pc:docMk/>
            <pc:sldMk cId="4239886663" sldId="740"/>
            <ac:spMk id="66" creationId="{08980754-6F4B-43C9-B9BE-127B6BED6586}"/>
          </ac:spMkLst>
        </pc:spChg>
        <pc:spChg chg="add del">
          <ac:chgData name="Dmitrii Tsipin" userId="516a0b562635693c" providerId="Windows Live" clId="Web-{9EA22FA1-9F53-A2CF-981C-AC72610A6EDC}" dt="2024-07-16T21:33:40.289" v="270"/>
          <ac:spMkLst>
            <pc:docMk/>
            <pc:sldMk cId="4239886663" sldId="740"/>
            <ac:spMk id="67" creationId="{169CC832-2974-4E8D-90ED-3E2941BA7336}"/>
          </ac:spMkLst>
        </pc:spChg>
        <pc:spChg chg="add del">
          <ac:chgData name="Dmitrii Tsipin" userId="516a0b562635693c" providerId="Windows Live" clId="Web-{9EA22FA1-9F53-A2CF-981C-AC72610A6EDC}" dt="2024-07-16T21:33:40.289" v="270"/>
          <ac:spMkLst>
            <pc:docMk/>
            <pc:sldMk cId="4239886663" sldId="740"/>
            <ac:spMk id="68" creationId="{2C1BBA94-3F40-40AA-8BB9-E69E25E537C1}"/>
          </ac:spMkLst>
        </pc:spChg>
        <pc:spChg chg="add del">
          <ac:chgData name="Dmitrii Tsipin" userId="516a0b562635693c" providerId="Windows Live" clId="Web-{9EA22FA1-9F53-A2CF-981C-AC72610A6EDC}" dt="2024-07-16T21:33:42.242" v="272"/>
          <ac:spMkLst>
            <pc:docMk/>
            <pc:sldMk cId="4239886663" sldId="740"/>
            <ac:spMk id="70" creationId="{04812C46-200A-4DEB-A05E-3ED6C68C2387}"/>
          </ac:spMkLst>
        </pc:spChg>
        <pc:spChg chg="add del">
          <ac:chgData name="Dmitrii Tsipin" userId="516a0b562635693c" providerId="Windows Live" clId="Web-{9EA22FA1-9F53-A2CF-981C-AC72610A6EDC}" dt="2024-07-16T21:33:42.242" v="272"/>
          <ac:spMkLst>
            <pc:docMk/>
            <pc:sldMk cId="4239886663" sldId="740"/>
            <ac:spMk id="71" creationId="{D1EA859B-E555-4109-94F3-6700E046E008}"/>
          </ac:spMkLst>
        </pc:spChg>
        <pc:spChg chg="add del">
          <ac:chgData name="Dmitrii Tsipin" userId="516a0b562635693c" providerId="Windows Live" clId="Web-{9EA22FA1-9F53-A2CF-981C-AC72610A6EDC}" dt="2024-07-16T21:34:04.030" v="277"/>
          <ac:spMkLst>
            <pc:docMk/>
            <pc:sldMk cId="4239886663" sldId="740"/>
            <ac:spMk id="73" creationId="{DBC6133C-0615-4CE4-9132-37E609A9BDFA}"/>
          </ac:spMkLst>
        </pc:spChg>
        <pc:spChg chg="add del">
          <ac:chgData name="Dmitrii Tsipin" userId="516a0b562635693c" providerId="Windows Live" clId="Web-{9EA22FA1-9F53-A2CF-981C-AC72610A6EDC}" dt="2024-07-16T21:34:04.030" v="277"/>
          <ac:spMkLst>
            <pc:docMk/>
            <pc:sldMk cId="4239886663" sldId="740"/>
            <ac:spMk id="74" creationId="{169CC832-2974-4E8D-90ED-3E2941BA7336}"/>
          </ac:spMkLst>
        </pc:spChg>
        <pc:spChg chg="add del">
          <ac:chgData name="Dmitrii Tsipin" userId="516a0b562635693c" providerId="Windows Live" clId="Web-{9EA22FA1-9F53-A2CF-981C-AC72610A6EDC}" dt="2024-07-16T21:34:04.030" v="277"/>
          <ac:spMkLst>
            <pc:docMk/>
            <pc:sldMk cId="4239886663" sldId="740"/>
            <ac:spMk id="75" creationId="{55222F96-971A-4F90-B841-6BAB416C7AC1}"/>
          </ac:spMkLst>
        </pc:spChg>
        <pc:spChg chg="add del">
          <ac:chgData name="Dmitrii Tsipin" userId="516a0b562635693c" providerId="Windows Live" clId="Web-{9EA22FA1-9F53-A2CF-981C-AC72610A6EDC}" dt="2024-07-16T21:34:04.030" v="277"/>
          <ac:spMkLst>
            <pc:docMk/>
            <pc:sldMk cId="4239886663" sldId="740"/>
            <ac:spMk id="76" creationId="{08980754-6F4B-43C9-B9BE-127B6BED6586}"/>
          </ac:spMkLst>
        </pc:spChg>
        <pc:spChg chg="add del">
          <ac:chgData name="Dmitrii Tsipin" userId="516a0b562635693c" providerId="Windows Live" clId="Web-{9EA22FA1-9F53-A2CF-981C-AC72610A6EDC}" dt="2024-07-16T21:34:04.030" v="277"/>
          <ac:spMkLst>
            <pc:docMk/>
            <pc:sldMk cId="4239886663" sldId="740"/>
            <ac:spMk id="77" creationId="{2C1BBA94-3F40-40AA-8BB9-E69E25E537C1}"/>
          </ac:spMkLst>
        </pc:spChg>
        <pc:spChg chg="add del">
          <ac:chgData name="Dmitrii Tsipin" userId="516a0b562635693c" providerId="Windows Live" clId="Web-{9EA22FA1-9F53-A2CF-981C-AC72610A6EDC}" dt="2024-07-16T21:34:04.014" v="276"/>
          <ac:spMkLst>
            <pc:docMk/>
            <pc:sldMk cId="4239886663" sldId="740"/>
            <ac:spMk id="82" creationId="{2EB492CD-616E-47F8-933B-5E2D952A0593}"/>
          </ac:spMkLst>
        </pc:spChg>
        <pc:spChg chg="add del">
          <ac:chgData name="Dmitrii Tsipin" userId="516a0b562635693c" providerId="Windows Live" clId="Web-{9EA22FA1-9F53-A2CF-981C-AC72610A6EDC}" dt="2024-07-16T21:34:04.014" v="276"/>
          <ac:spMkLst>
            <pc:docMk/>
            <pc:sldMk cId="4239886663" sldId="740"/>
            <ac:spMk id="84" creationId="{59383CF9-23B5-4335-9B21-1791C4CF1C75}"/>
          </ac:spMkLst>
        </pc:spChg>
        <pc:spChg chg="add del">
          <ac:chgData name="Dmitrii Tsipin" userId="516a0b562635693c" providerId="Windows Live" clId="Web-{9EA22FA1-9F53-A2CF-981C-AC72610A6EDC}" dt="2024-07-16T21:34:04.014" v="276"/>
          <ac:spMkLst>
            <pc:docMk/>
            <pc:sldMk cId="4239886663" sldId="740"/>
            <ac:spMk id="86" creationId="{0007FE00-9498-4706-B255-6437B0252C02}"/>
          </ac:spMkLst>
        </pc:spChg>
        <pc:spChg chg="add">
          <ac:chgData name="Dmitrii Tsipin" userId="516a0b562635693c" providerId="Windows Live" clId="Web-{9EA22FA1-9F53-A2CF-981C-AC72610A6EDC}" dt="2024-07-16T21:34:04.030" v="277"/>
          <ac:spMkLst>
            <pc:docMk/>
            <pc:sldMk cId="4239886663" sldId="740"/>
            <ac:spMk id="88" creationId="{2B97F24A-32CE-4C1C-A50D-3016B394DCFB}"/>
          </ac:spMkLst>
        </pc:spChg>
        <pc:spChg chg="add">
          <ac:chgData name="Dmitrii Tsipin" userId="516a0b562635693c" providerId="Windows Live" clId="Web-{9EA22FA1-9F53-A2CF-981C-AC72610A6EDC}" dt="2024-07-16T21:34:04.030" v="277"/>
          <ac:spMkLst>
            <pc:docMk/>
            <pc:sldMk cId="4239886663" sldId="740"/>
            <ac:spMk id="89" creationId="{CD8B4F24-440B-49E9-B85D-733523DC064B}"/>
          </ac:spMkLst>
        </pc:spChg>
        <pc:picChg chg="add mod">
          <ac:chgData name="Dmitrii Tsipin" userId="516a0b562635693c" providerId="Windows Live" clId="Web-{9EA22FA1-9F53-A2CF-981C-AC72610A6EDC}" dt="2024-07-16T21:34:04.030" v="277"/>
          <ac:picMkLst>
            <pc:docMk/>
            <pc:sldMk cId="4239886663" sldId="740"/>
            <ac:picMk id="4" creationId="{0F82375B-5485-6A95-A24E-7C7E56ABF85F}"/>
          </ac:picMkLst>
        </pc:picChg>
        <pc:picChg chg="del">
          <ac:chgData name="Dmitrii Tsipin" userId="516a0b562635693c" providerId="Windows Live" clId="Web-{9EA22FA1-9F53-A2CF-981C-AC72610A6EDC}" dt="2024-07-16T21:32:57.022" v="234"/>
          <ac:picMkLst>
            <pc:docMk/>
            <pc:sldMk cId="4239886663" sldId="740"/>
            <ac:picMk id="5" creationId="{B1816D94-F105-3A64-DFAC-6D88A4935A23}"/>
          </ac:picMkLst>
        </pc:picChg>
      </pc:sldChg>
    </pc:docChg>
  </pc:docChgLst>
  <pc:docChgLst>
    <pc:chgData name="Dmitrii Tsipin" userId="516a0b562635693c" providerId="Windows Live" clId="Web-{5AC4B0BB-BBE6-8F91-DFD4-C8CC55D2876E}"/>
    <pc:docChg chg="modSld">
      <pc:chgData name="Dmitrii Tsipin" userId="516a0b562635693c" providerId="Windows Live" clId="Web-{5AC4B0BB-BBE6-8F91-DFD4-C8CC55D2876E}" dt="2024-08-08T18:22:34.247" v="3" actId="20577"/>
      <pc:docMkLst>
        <pc:docMk/>
      </pc:docMkLst>
      <pc:sldChg chg="modSp">
        <pc:chgData name="Dmitrii Tsipin" userId="516a0b562635693c" providerId="Windows Live" clId="Web-{5AC4B0BB-BBE6-8F91-DFD4-C8CC55D2876E}" dt="2024-08-08T18:22:34.247" v="3" actId="20577"/>
        <pc:sldMkLst>
          <pc:docMk/>
          <pc:sldMk cId="2864481870" sldId="733"/>
        </pc:sldMkLst>
        <pc:spChg chg="mod">
          <ac:chgData name="Dmitrii Tsipin" userId="516a0b562635693c" providerId="Windows Live" clId="Web-{5AC4B0BB-BBE6-8F91-DFD4-C8CC55D2876E}" dt="2024-08-08T18:22:34.247" v="3" actId="20577"/>
          <ac:spMkLst>
            <pc:docMk/>
            <pc:sldMk cId="2864481870" sldId="733"/>
            <ac:spMk id="6" creationId="{4486948E-5E4F-7E50-DF49-AACCD7E9F4FE}"/>
          </ac:spMkLst>
        </pc:spChg>
      </pc:sldChg>
    </pc:docChg>
  </pc:docChgLst>
  <pc:docChgLst>
    <pc:chgData name="Dmitrii Tsipin" userId="516a0b562635693c" providerId="Windows Live" clId="Web-{688794D4-CBAB-2999-78F4-2E6F45AC4CD5}"/>
    <pc:docChg chg="addSld delSld modSld sldOrd">
      <pc:chgData name="Dmitrii Tsipin" userId="516a0b562635693c" providerId="Windows Live" clId="Web-{688794D4-CBAB-2999-78F4-2E6F45AC4CD5}" dt="2024-07-14T14:38:39.887" v="838" actId="20577"/>
      <pc:docMkLst>
        <pc:docMk/>
      </pc:docMkLst>
      <pc:sldChg chg="del">
        <pc:chgData name="Dmitrii Tsipin" userId="516a0b562635693c" providerId="Windows Live" clId="Web-{688794D4-CBAB-2999-78F4-2E6F45AC4CD5}" dt="2024-07-14T11:21:56.367" v="711"/>
        <pc:sldMkLst>
          <pc:docMk/>
          <pc:sldMk cId="3090720520" sldId="304"/>
        </pc:sldMkLst>
      </pc:sldChg>
      <pc:sldChg chg="del">
        <pc:chgData name="Dmitrii Tsipin" userId="516a0b562635693c" providerId="Windows Live" clId="Web-{688794D4-CBAB-2999-78F4-2E6F45AC4CD5}" dt="2024-07-14T11:21:56.335" v="687"/>
        <pc:sldMkLst>
          <pc:docMk/>
          <pc:sldMk cId="508783387" sldId="326"/>
        </pc:sldMkLst>
      </pc:sldChg>
      <pc:sldChg chg="del">
        <pc:chgData name="Dmitrii Tsipin" userId="516a0b562635693c" providerId="Windows Live" clId="Web-{688794D4-CBAB-2999-78F4-2E6F45AC4CD5}" dt="2024-07-14T11:21:56.335" v="683"/>
        <pc:sldMkLst>
          <pc:docMk/>
          <pc:sldMk cId="898730394" sldId="330"/>
        </pc:sldMkLst>
      </pc:sldChg>
      <pc:sldChg chg="del">
        <pc:chgData name="Dmitrii Tsipin" userId="516a0b562635693c" providerId="Windows Live" clId="Web-{688794D4-CBAB-2999-78F4-2E6F45AC4CD5}" dt="2024-07-14T11:21:31.913" v="628"/>
        <pc:sldMkLst>
          <pc:docMk/>
          <pc:sldMk cId="97774011" sldId="334"/>
        </pc:sldMkLst>
      </pc:sldChg>
      <pc:sldChg chg="del">
        <pc:chgData name="Dmitrii Tsipin" userId="516a0b562635693c" providerId="Windows Live" clId="Web-{688794D4-CBAB-2999-78F4-2E6F45AC4CD5}" dt="2024-07-14T11:21:44.929" v="665"/>
        <pc:sldMkLst>
          <pc:docMk/>
          <pc:sldMk cId="3958092039" sldId="376"/>
        </pc:sldMkLst>
      </pc:sldChg>
      <pc:sldChg chg="addSp delSp modSp">
        <pc:chgData name="Dmitrii Tsipin" userId="516a0b562635693c" providerId="Windows Live" clId="Web-{688794D4-CBAB-2999-78F4-2E6F45AC4CD5}" dt="2024-07-14T11:30:09.696" v="782" actId="1076"/>
        <pc:sldMkLst>
          <pc:docMk/>
          <pc:sldMk cId="3371757328" sldId="383"/>
        </pc:sldMkLst>
        <pc:picChg chg="add mod">
          <ac:chgData name="Dmitrii Tsipin" userId="516a0b562635693c" providerId="Windows Live" clId="Web-{688794D4-CBAB-2999-78F4-2E6F45AC4CD5}" dt="2024-07-14T11:30:09.696" v="782" actId="1076"/>
          <ac:picMkLst>
            <pc:docMk/>
            <pc:sldMk cId="3371757328" sldId="383"/>
            <ac:picMk id="2" creationId="{AE46C1B6-0627-20EC-595D-90F22347671E}"/>
          </ac:picMkLst>
        </pc:picChg>
        <pc:picChg chg="del">
          <ac:chgData name="Dmitrii Tsipin" userId="516a0b562635693c" providerId="Windows Live" clId="Web-{688794D4-CBAB-2999-78F4-2E6F45AC4CD5}" dt="2024-07-14T11:30:02.540" v="780"/>
          <ac:picMkLst>
            <pc:docMk/>
            <pc:sldMk cId="3371757328" sldId="383"/>
            <ac:picMk id="4" creationId="{7AF28BBB-5E53-A9E3-076D-BE90BDE9AC68}"/>
          </ac:picMkLst>
        </pc:picChg>
      </pc:sldChg>
      <pc:sldChg chg="del">
        <pc:chgData name="Dmitrii Tsipin" userId="516a0b562635693c" providerId="Windows Live" clId="Web-{688794D4-CBAB-2999-78F4-2E6F45AC4CD5}" dt="2024-07-14T11:21:31.913" v="629"/>
        <pc:sldMkLst>
          <pc:docMk/>
          <pc:sldMk cId="2341416004" sldId="392"/>
        </pc:sldMkLst>
      </pc:sldChg>
      <pc:sldChg chg="del">
        <pc:chgData name="Dmitrii Tsipin" userId="516a0b562635693c" providerId="Windows Live" clId="Web-{688794D4-CBAB-2999-78F4-2E6F45AC4CD5}" dt="2024-07-14T11:21:44.929" v="669"/>
        <pc:sldMkLst>
          <pc:docMk/>
          <pc:sldMk cId="521657170" sldId="393"/>
        </pc:sldMkLst>
      </pc:sldChg>
      <pc:sldChg chg="del">
        <pc:chgData name="Dmitrii Tsipin" userId="516a0b562635693c" providerId="Windows Live" clId="Web-{688794D4-CBAB-2999-78F4-2E6F45AC4CD5}" dt="2024-07-14T11:21:44.897" v="651"/>
        <pc:sldMkLst>
          <pc:docMk/>
          <pc:sldMk cId="2811351257" sldId="394"/>
        </pc:sldMkLst>
      </pc:sldChg>
      <pc:sldChg chg="addSp delSp modSp">
        <pc:chgData name="Dmitrii Tsipin" userId="516a0b562635693c" providerId="Windows Live" clId="Web-{688794D4-CBAB-2999-78F4-2E6F45AC4CD5}" dt="2024-07-14T10:32:11.886" v="133" actId="14100"/>
        <pc:sldMkLst>
          <pc:docMk/>
          <pc:sldMk cId="3603897159" sldId="411"/>
        </pc:sldMkLst>
        <pc:spChg chg="mod">
          <ac:chgData name="Dmitrii Tsipin" userId="516a0b562635693c" providerId="Windows Live" clId="Web-{688794D4-CBAB-2999-78F4-2E6F45AC4CD5}" dt="2024-07-14T10:32:11.886" v="133" actId="14100"/>
          <ac:spMkLst>
            <pc:docMk/>
            <pc:sldMk cId="3603897159" sldId="411"/>
            <ac:spMk id="8" creationId="{F7CFC119-7289-787A-07E0-7790EEF890C1}"/>
          </ac:spMkLst>
        </pc:spChg>
        <pc:spChg chg="mod">
          <ac:chgData name="Dmitrii Tsipin" userId="516a0b562635693c" providerId="Windows Live" clId="Web-{688794D4-CBAB-2999-78F4-2E6F45AC4CD5}" dt="2024-07-14T10:32:06.636" v="132"/>
          <ac:spMkLst>
            <pc:docMk/>
            <pc:sldMk cId="3603897159" sldId="411"/>
            <ac:spMk id="11" creationId="{B34B2B37-C8B3-A48C-0658-292B94D90681}"/>
          </ac:spMkLst>
        </pc:spChg>
        <pc:spChg chg="add">
          <ac:chgData name="Dmitrii Tsipin" userId="516a0b562635693c" providerId="Windows Live" clId="Web-{688794D4-CBAB-2999-78F4-2E6F45AC4CD5}" dt="2024-07-14T10:32:06.636" v="132"/>
          <ac:spMkLst>
            <pc:docMk/>
            <pc:sldMk cId="3603897159" sldId="411"/>
            <ac:spMk id="26" creationId="{F13C74B1-5B17-4795-BED0-7140497B445A}"/>
          </ac:spMkLst>
        </pc:spChg>
        <pc:spChg chg="add">
          <ac:chgData name="Dmitrii Tsipin" userId="516a0b562635693c" providerId="Windows Live" clId="Web-{688794D4-CBAB-2999-78F4-2E6F45AC4CD5}" dt="2024-07-14T10:32:06.636" v="132"/>
          <ac:spMkLst>
            <pc:docMk/>
            <pc:sldMk cId="3603897159" sldId="411"/>
            <ac:spMk id="28" creationId="{D4974D33-8DC5-464E-8C6D-BE58F0669C17}"/>
          </ac:spMkLst>
        </pc:spChg>
        <pc:picChg chg="mod">
          <ac:chgData name="Dmitrii Tsipin" userId="516a0b562635693c" providerId="Windows Live" clId="Web-{688794D4-CBAB-2999-78F4-2E6F45AC4CD5}" dt="2024-07-14T10:32:06.636" v="132"/>
          <ac:picMkLst>
            <pc:docMk/>
            <pc:sldMk cId="3603897159" sldId="411"/>
            <ac:picMk id="7" creationId="{38BEA7C4-919D-F60B-90BD-8CBC75DEC3E7}"/>
          </ac:picMkLst>
        </pc:picChg>
        <pc:cxnChg chg="del">
          <ac:chgData name="Dmitrii Tsipin" userId="516a0b562635693c" providerId="Windows Live" clId="Web-{688794D4-CBAB-2999-78F4-2E6F45AC4CD5}" dt="2024-07-14T10:32:06.636" v="132"/>
          <ac:cxnSpMkLst>
            <pc:docMk/>
            <pc:sldMk cId="3603897159" sldId="411"/>
            <ac:cxnSpMk id="21" creationId="{1503BFE4-729B-D9D0-C17B-501E6AF1127A}"/>
          </ac:cxnSpMkLst>
        </pc:cxnChg>
      </pc:sldChg>
      <pc:sldChg chg="del">
        <pc:chgData name="Dmitrii Tsipin" userId="516a0b562635693c" providerId="Windows Live" clId="Web-{688794D4-CBAB-2999-78F4-2E6F45AC4CD5}" dt="2024-07-14T11:20:57.271" v="610"/>
        <pc:sldMkLst>
          <pc:docMk/>
          <pc:sldMk cId="1973784368" sldId="415"/>
        </pc:sldMkLst>
      </pc:sldChg>
      <pc:sldChg chg="del">
        <pc:chgData name="Dmitrii Tsipin" userId="516a0b562635693c" providerId="Windows Live" clId="Web-{688794D4-CBAB-2999-78F4-2E6F45AC4CD5}" dt="2024-07-14T10:25:17.855" v="23"/>
        <pc:sldMkLst>
          <pc:docMk/>
          <pc:sldMk cId="3732129741" sldId="418"/>
        </pc:sldMkLst>
      </pc:sldChg>
      <pc:sldChg chg="del">
        <pc:chgData name="Dmitrii Tsipin" userId="516a0b562635693c" providerId="Windows Live" clId="Web-{688794D4-CBAB-2999-78F4-2E6F45AC4CD5}" dt="2024-07-14T11:21:31.897" v="621"/>
        <pc:sldMkLst>
          <pc:docMk/>
          <pc:sldMk cId="414375426" sldId="430"/>
        </pc:sldMkLst>
      </pc:sldChg>
      <pc:sldChg chg="del">
        <pc:chgData name="Dmitrii Tsipin" userId="516a0b562635693c" providerId="Windows Live" clId="Web-{688794D4-CBAB-2999-78F4-2E6F45AC4CD5}" dt="2024-07-14T11:21:44.944" v="673"/>
        <pc:sldMkLst>
          <pc:docMk/>
          <pc:sldMk cId="1074045860" sldId="437"/>
        </pc:sldMkLst>
      </pc:sldChg>
      <pc:sldChg chg="del">
        <pc:chgData name="Dmitrii Tsipin" userId="516a0b562635693c" providerId="Windows Live" clId="Web-{688794D4-CBAB-2999-78F4-2E6F45AC4CD5}" dt="2024-07-14T11:21:44.913" v="657"/>
        <pc:sldMkLst>
          <pc:docMk/>
          <pc:sldMk cId="912819954" sldId="450"/>
        </pc:sldMkLst>
      </pc:sldChg>
      <pc:sldChg chg="del">
        <pc:chgData name="Dmitrii Tsipin" userId="516a0b562635693c" providerId="Windows Live" clId="Web-{688794D4-CBAB-2999-78F4-2E6F45AC4CD5}" dt="2024-07-14T11:21:44.913" v="654"/>
        <pc:sldMkLst>
          <pc:docMk/>
          <pc:sldMk cId="867751769" sldId="452"/>
        </pc:sldMkLst>
      </pc:sldChg>
      <pc:sldChg chg="del">
        <pc:chgData name="Dmitrii Tsipin" userId="516a0b562635693c" providerId="Windows Live" clId="Web-{688794D4-CBAB-2999-78F4-2E6F45AC4CD5}" dt="2024-07-14T11:21:44.913" v="653"/>
        <pc:sldMkLst>
          <pc:docMk/>
          <pc:sldMk cId="3703274270" sldId="454"/>
        </pc:sldMkLst>
      </pc:sldChg>
      <pc:sldChg chg="del">
        <pc:chgData name="Dmitrii Tsipin" userId="516a0b562635693c" providerId="Windows Live" clId="Web-{688794D4-CBAB-2999-78F4-2E6F45AC4CD5}" dt="2024-07-14T11:21:44.913" v="656"/>
        <pc:sldMkLst>
          <pc:docMk/>
          <pc:sldMk cId="1743660442" sldId="455"/>
        </pc:sldMkLst>
      </pc:sldChg>
      <pc:sldChg chg="del">
        <pc:chgData name="Dmitrii Tsipin" userId="516a0b562635693c" providerId="Windows Live" clId="Web-{688794D4-CBAB-2999-78F4-2E6F45AC4CD5}" dt="2024-07-14T11:21:44.897" v="650"/>
        <pc:sldMkLst>
          <pc:docMk/>
          <pc:sldMk cId="1667240611" sldId="458"/>
        </pc:sldMkLst>
      </pc:sldChg>
      <pc:sldChg chg="del">
        <pc:chgData name="Dmitrii Tsipin" userId="516a0b562635693c" providerId="Windows Live" clId="Web-{688794D4-CBAB-2999-78F4-2E6F45AC4CD5}" dt="2024-07-14T11:21:44.897" v="649"/>
        <pc:sldMkLst>
          <pc:docMk/>
          <pc:sldMk cId="2415759140" sldId="459"/>
        </pc:sldMkLst>
      </pc:sldChg>
      <pc:sldChg chg="del">
        <pc:chgData name="Dmitrii Tsipin" userId="516a0b562635693c" providerId="Windows Live" clId="Web-{688794D4-CBAB-2999-78F4-2E6F45AC4CD5}" dt="2024-07-14T11:21:44.897" v="647"/>
        <pc:sldMkLst>
          <pc:docMk/>
          <pc:sldMk cId="1947899592" sldId="462"/>
        </pc:sldMkLst>
      </pc:sldChg>
      <pc:sldChg chg="del">
        <pc:chgData name="Dmitrii Tsipin" userId="516a0b562635693c" providerId="Windows Live" clId="Web-{688794D4-CBAB-2999-78F4-2E6F45AC4CD5}" dt="2024-07-14T11:21:44.897" v="642"/>
        <pc:sldMkLst>
          <pc:docMk/>
          <pc:sldMk cId="3451989900" sldId="464"/>
        </pc:sldMkLst>
      </pc:sldChg>
      <pc:sldChg chg="del">
        <pc:chgData name="Dmitrii Tsipin" userId="516a0b562635693c" providerId="Windows Live" clId="Web-{688794D4-CBAB-2999-78F4-2E6F45AC4CD5}" dt="2024-07-14T11:21:56.367" v="712"/>
        <pc:sldMkLst>
          <pc:docMk/>
          <pc:sldMk cId="2019439445" sldId="469"/>
        </pc:sldMkLst>
      </pc:sldChg>
      <pc:sldChg chg="del">
        <pc:chgData name="Dmitrii Tsipin" userId="516a0b562635693c" providerId="Windows Live" clId="Web-{688794D4-CBAB-2999-78F4-2E6F45AC4CD5}" dt="2024-07-14T11:21:56.367" v="710"/>
        <pc:sldMkLst>
          <pc:docMk/>
          <pc:sldMk cId="3814241442" sldId="470"/>
        </pc:sldMkLst>
      </pc:sldChg>
      <pc:sldChg chg="del">
        <pc:chgData name="Dmitrii Tsipin" userId="516a0b562635693c" providerId="Windows Live" clId="Web-{688794D4-CBAB-2999-78F4-2E6F45AC4CD5}" dt="2024-07-14T11:21:56.367" v="709"/>
        <pc:sldMkLst>
          <pc:docMk/>
          <pc:sldMk cId="2245852041" sldId="471"/>
        </pc:sldMkLst>
      </pc:sldChg>
      <pc:sldChg chg="del">
        <pc:chgData name="Dmitrii Tsipin" userId="516a0b562635693c" providerId="Windows Live" clId="Web-{688794D4-CBAB-2999-78F4-2E6F45AC4CD5}" dt="2024-07-14T11:21:56.367" v="707"/>
        <pc:sldMkLst>
          <pc:docMk/>
          <pc:sldMk cId="432481885" sldId="472"/>
        </pc:sldMkLst>
      </pc:sldChg>
      <pc:sldChg chg="del">
        <pc:chgData name="Dmitrii Tsipin" userId="516a0b562635693c" providerId="Windows Live" clId="Web-{688794D4-CBAB-2999-78F4-2E6F45AC4CD5}" dt="2024-07-14T11:20:55.896" v="608"/>
        <pc:sldMkLst>
          <pc:docMk/>
          <pc:sldMk cId="1441289333" sldId="479"/>
        </pc:sldMkLst>
      </pc:sldChg>
      <pc:sldChg chg="del">
        <pc:chgData name="Dmitrii Tsipin" userId="516a0b562635693c" providerId="Windows Live" clId="Web-{688794D4-CBAB-2999-78F4-2E6F45AC4CD5}" dt="2024-07-14T11:20:59.021" v="612"/>
        <pc:sldMkLst>
          <pc:docMk/>
          <pc:sldMk cId="3385846463" sldId="482"/>
        </pc:sldMkLst>
      </pc:sldChg>
      <pc:sldChg chg="del">
        <pc:chgData name="Dmitrii Tsipin" userId="516a0b562635693c" providerId="Windows Live" clId="Web-{688794D4-CBAB-2999-78F4-2E6F45AC4CD5}" dt="2024-07-14T11:20:58.239" v="611"/>
        <pc:sldMkLst>
          <pc:docMk/>
          <pc:sldMk cId="3103040954" sldId="483"/>
        </pc:sldMkLst>
      </pc:sldChg>
      <pc:sldChg chg="del">
        <pc:chgData name="Dmitrii Tsipin" userId="516a0b562635693c" providerId="Windows Live" clId="Web-{688794D4-CBAB-2999-78F4-2E6F45AC4CD5}" dt="2024-07-14T11:20:59.896" v="613"/>
        <pc:sldMkLst>
          <pc:docMk/>
          <pc:sldMk cId="73483775" sldId="484"/>
        </pc:sldMkLst>
      </pc:sldChg>
      <pc:sldChg chg="del">
        <pc:chgData name="Dmitrii Tsipin" userId="516a0b562635693c" providerId="Windows Live" clId="Web-{688794D4-CBAB-2999-78F4-2E6F45AC4CD5}" dt="2024-07-14T11:21:01.146" v="615"/>
        <pc:sldMkLst>
          <pc:docMk/>
          <pc:sldMk cId="1103434847" sldId="486"/>
        </pc:sldMkLst>
      </pc:sldChg>
      <pc:sldChg chg="addSp delSp modSp del delAnim">
        <pc:chgData name="Dmitrii Tsipin" userId="516a0b562635693c" providerId="Windows Live" clId="Web-{688794D4-CBAB-2999-78F4-2E6F45AC4CD5}" dt="2024-07-14T10:57:40.831" v="293"/>
        <pc:sldMkLst>
          <pc:docMk/>
          <pc:sldMk cId="1876173018" sldId="487"/>
        </pc:sldMkLst>
        <pc:spChg chg="del">
          <ac:chgData name="Dmitrii Tsipin" userId="516a0b562635693c" providerId="Windows Live" clId="Web-{688794D4-CBAB-2999-78F4-2E6F45AC4CD5}" dt="2024-07-14T10:54:13.870" v="252"/>
          <ac:spMkLst>
            <pc:docMk/>
            <pc:sldMk cId="1876173018" sldId="487"/>
            <ac:spMk id="2" creationId="{DF9ED9B8-C3E5-4561-BE8A-AA2F8A1A949D}"/>
          </ac:spMkLst>
        </pc:spChg>
        <pc:spChg chg="add del mod">
          <ac:chgData name="Dmitrii Tsipin" userId="516a0b562635693c" providerId="Windows Live" clId="Web-{688794D4-CBAB-2999-78F4-2E6F45AC4CD5}" dt="2024-07-14T10:53:51.807" v="250"/>
          <ac:spMkLst>
            <pc:docMk/>
            <pc:sldMk cId="1876173018" sldId="487"/>
            <ac:spMk id="5" creationId="{B092D486-CA9B-EDAF-AC2E-E976A6D2DEE2}"/>
          </ac:spMkLst>
        </pc:spChg>
        <pc:spChg chg="add mod">
          <ac:chgData name="Dmitrii Tsipin" userId="516a0b562635693c" providerId="Windows Live" clId="Web-{688794D4-CBAB-2999-78F4-2E6F45AC4CD5}" dt="2024-07-14T10:54:32.105" v="261" actId="1076"/>
          <ac:spMkLst>
            <pc:docMk/>
            <pc:sldMk cId="1876173018" sldId="487"/>
            <ac:spMk id="8" creationId="{D9841E32-20F5-1118-EB63-76884377A41F}"/>
          </ac:spMkLst>
        </pc:spChg>
        <pc:spChg chg="del">
          <ac:chgData name="Dmitrii Tsipin" userId="516a0b562635693c" providerId="Windows Live" clId="Web-{688794D4-CBAB-2999-78F4-2E6F45AC4CD5}" dt="2024-07-14T10:53:54.151" v="251"/>
          <ac:spMkLst>
            <pc:docMk/>
            <pc:sldMk cId="1876173018" sldId="487"/>
            <ac:spMk id="10" creationId="{6590D968-13F0-41BB-A26B-8E8DA309CB2B}"/>
          </ac:spMkLst>
        </pc:spChg>
        <pc:spChg chg="add mod">
          <ac:chgData name="Dmitrii Tsipin" userId="516a0b562635693c" providerId="Windows Live" clId="Web-{688794D4-CBAB-2999-78F4-2E6F45AC4CD5}" dt="2024-07-14T10:54:42.699" v="264" actId="14100"/>
          <ac:spMkLst>
            <pc:docMk/>
            <pc:sldMk cId="1876173018" sldId="487"/>
            <ac:spMk id="11" creationId="{70E749CF-EB44-7B5A-D201-532B5E61F4E1}"/>
          </ac:spMkLst>
        </pc:spChg>
        <pc:spChg chg="del mod">
          <ac:chgData name="Dmitrii Tsipin" userId="516a0b562635693c" providerId="Windows Live" clId="Web-{688794D4-CBAB-2999-78F4-2E6F45AC4CD5}" dt="2024-07-14T10:54:23.277" v="256"/>
          <ac:spMkLst>
            <pc:docMk/>
            <pc:sldMk cId="1876173018" sldId="487"/>
            <ac:spMk id="13" creationId="{DAED075C-C969-41F6-94E8-2A35522E2066}"/>
          </ac:spMkLst>
        </pc:spChg>
        <pc:picChg chg="del">
          <ac:chgData name="Dmitrii Tsipin" userId="516a0b562635693c" providerId="Windows Live" clId="Web-{688794D4-CBAB-2999-78F4-2E6F45AC4CD5}" dt="2024-07-14T10:53:48.369" v="248"/>
          <ac:picMkLst>
            <pc:docMk/>
            <pc:sldMk cId="1876173018" sldId="487"/>
            <ac:picMk id="3" creationId="{09B12072-B649-4D1B-94E7-FB44467EBBBC}"/>
          </ac:picMkLst>
        </pc:picChg>
        <pc:picChg chg="del">
          <ac:chgData name="Dmitrii Tsipin" userId="516a0b562635693c" providerId="Windows Live" clId="Web-{688794D4-CBAB-2999-78F4-2E6F45AC4CD5}" dt="2024-07-14T10:53:49.213" v="249"/>
          <ac:picMkLst>
            <pc:docMk/>
            <pc:sldMk cId="1876173018" sldId="487"/>
            <ac:picMk id="12" creationId="{0F05BE63-D8EF-4E23-9450-09BEFE49EB7B}"/>
          </ac:picMkLst>
        </pc:picChg>
        <pc:picChg chg="add mod">
          <ac:chgData name="Dmitrii Tsipin" userId="516a0b562635693c" providerId="Windows Live" clId="Web-{688794D4-CBAB-2999-78F4-2E6F45AC4CD5}" dt="2024-07-14T10:55:52.218" v="268" actId="1076"/>
          <ac:picMkLst>
            <pc:docMk/>
            <pc:sldMk cId="1876173018" sldId="487"/>
            <ac:picMk id="14" creationId="{0A6FC3B4-D79A-6647-1CF1-87814C4FFB63}"/>
          </ac:picMkLst>
        </pc:picChg>
      </pc:sldChg>
      <pc:sldChg chg="del">
        <pc:chgData name="Dmitrii Tsipin" userId="516a0b562635693c" providerId="Windows Live" clId="Web-{688794D4-CBAB-2999-78F4-2E6F45AC4CD5}" dt="2024-07-14T11:21:01.896" v="616"/>
        <pc:sldMkLst>
          <pc:docMk/>
          <pc:sldMk cId="4162035261" sldId="489"/>
        </pc:sldMkLst>
      </pc:sldChg>
      <pc:sldChg chg="del">
        <pc:chgData name="Dmitrii Tsipin" userId="516a0b562635693c" providerId="Windows Live" clId="Web-{688794D4-CBAB-2999-78F4-2E6F45AC4CD5}" dt="2024-07-14T11:20:56.677" v="609"/>
        <pc:sldMkLst>
          <pc:docMk/>
          <pc:sldMk cId="2368262759" sldId="491"/>
        </pc:sldMkLst>
      </pc:sldChg>
      <pc:sldChg chg="del">
        <pc:chgData name="Dmitrii Tsipin" userId="516a0b562635693c" providerId="Windows Live" clId="Web-{688794D4-CBAB-2999-78F4-2E6F45AC4CD5}" dt="2024-07-14T11:21:00.552" v="614"/>
        <pc:sldMkLst>
          <pc:docMk/>
          <pc:sldMk cId="4133615414" sldId="493"/>
        </pc:sldMkLst>
      </pc:sldChg>
      <pc:sldChg chg="del">
        <pc:chgData name="Dmitrii Tsipin" userId="516a0b562635693c" providerId="Windows Live" clId="Web-{688794D4-CBAB-2999-78F4-2E6F45AC4CD5}" dt="2024-07-14T11:21:02.677" v="617"/>
        <pc:sldMkLst>
          <pc:docMk/>
          <pc:sldMk cId="3611557059" sldId="495"/>
        </pc:sldMkLst>
      </pc:sldChg>
      <pc:sldChg chg="del">
        <pc:chgData name="Dmitrii Tsipin" userId="516a0b562635693c" providerId="Windows Live" clId="Web-{688794D4-CBAB-2999-78F4-2E6F45AC4CD5}" dt="2024-07-14T11:21:44.944" v="677"/>
        <pc:sldMkLst>
          <pc:docMk/>
          <pc:sldMk cId="2737582666" sldId="497"/>
        </pc:sldMkLst>
      </pc:sldChg>
      <pc:sldChg chg="del">
        <pc:chgData name="Dmitrii Tsipin" userId="516a0b562635693c" providerId="Windows Live" clId="Web-{688794D4-CBAB-2999-78F4-2E6F45AC4CD5}" dt="2024-07-14T11:21:04.068" v="619"/>
        <pc:sldMkLst>
          <pc:docMk/>
          <pc:sldMk cId="1459349040" sldId="499"/>
        </pc:sldMkLst>
      </pc:sldChg>
      <pc:sldChg chg="del">
        <pc:chgData name="Dmitrii Tsipin" userId="516a0b562635693c" providerId="Windows Live" clId="Web-{688794D4-CBAB-2999-78F4-2E6F45AC4CD5}" dt="2024-07-14T11:21:56.351" v="692"/>
        <pc:sldMkLst>
          <pc:docMk/>
          <pc:sldMk cId="2787925734" sldId="502"/>
        </pc:sldMkLst>
      </pc:sldChg>
      <pc:sldChg chg="del">
        <pc:chgData name="Dmitrii Tsipin" userId="516a0b562635693c" providerId="Windows Live" clId="Web-{688794D4-CBAB-2999-78F4-2E6F45AC4CD5}" dt="2024-07-14T11:21:31.928" v="632"/>
        <pc:sldMkLst>
          <pc:docMk/>
          <pc:sldMk cId="359387731" sldId="503"/>
        </pc:sldMkLst>
      </pc:sldChg>
      <pc:sldChg chg="del">
        <pc:chgData name="Dmitrii Tsipin" userId="516a0b562635693c" providerId="Windows Live" clId="Web-{688794D4-CBAB-2999-78F4-2E6F45AC4CD5}" dt="2024-07-14T11:21:03.427" v="618"/>
        <pc:sldMkLst>
          <pc:docMk/>
          <pc:sldMk cId="4134194983" sldId="504"/>
        </pc:sldMkLst>
      </pc:sldChg>
      <pc:sldChg chg="del">
        <pc:chgData name="Dmitrii Tsipin" userId="516a0b562635693c" providerId="Windows Live" clId="Web-{688794D4-CBAB-2999-78F4-2E6F45AC4CD5}" dt="2024-07-14T11:21:31.928" v="631"/>
        <pc:sldMkLst>
          <pc:docMk/>
          <pc:sldMk cId="3537494894" sldId="506"/>
        </pc:sldMkLst>
      </pc:sldChg>
      <pc:sldChg chg="del">
        <pc:chgData name="Dmitrii Tsipin" userId="516a0b562635693c" providerId="Windows Live" clId="Web-{688794D4-CBAB-2999-78F4-2E6F45AC4CD5}" dt="2024-07-14T11:21:31.913" v="627"/>
        <pc:sldMkLst>
          <pc:docMk/>
          <pc:sldMk cId="3824682529" sldId="507"/>
        </pc:sldMkLst>
      </pc:sldChg>
      <pc:sldChg chg="del">
        <pc:chgData name="Dmitrii Tsipin" userId="516a0b562635693c" providerId="Windows Live" clId="Web-{688794D4-CBAB-2999-78F4-2E6F45AC4CD5}" dt="2024-07-14T11:21:31.913" v="623"/>
        <pc:sldMkLst>
          <pc:docMk/>
          <pc:sldMk cId="2294424709" sldId="509"/>
        </pc:sldMkLst>
      </pc:sldChg>
      <pc:sldChg chg="del">
        <pc:chgData name="Dmitrii Tsipin" userId="516a0b562635693c" providerId="Windows Live" clId="Web-{688794D4-CBAB-2999-78F4-2E6F45AC4CD5}" dt="2024-07-14T11:21:31.897" v="622"/>
        <pc:sldMkLst>
          <pc:docMk/>
          <pc:sldMk cId="2633874394" sldId="511"/>
        </pc:sldMkLst>
      </pc:sldChg>
      <pc:sldChg chg="del">
        <pc:chgData name="Dmitrii Tsipin" userId="516a0b562635693c" providerId="Windows Live" clId="Web-{688794D4-CBAB-2999-78F4-2E6F45AC4CD5}" dt="2024-07-14T11:21:31.913" v="624"/>
        <pc:sldMkLst>
          <pc:docMk/>
          <pc:sldMk cId="1925805975" sldId="512"/>
        </pc:sldMkLst>
      </pc:sldChg>
      <pc:sldChg chg="del">
        <pc:chgData name="Dmitrii Tsipin" userId="516a0b562635693c" providerId="Windows Live" clId="Web-{688794D4-CBAB-2999-78F4-2E6F45AC4CD5}" dt="2024-07-14T11:21:31.913" v="625"/>
        <pc:sldMkLst>
          <pc:docMk/>
          <pc:sldMk cId="1889814012" sldId="513"/>
        </pc:sldMkLst>
      </pc:sldChg>
      <pc:sldChg chg="del">
        <pc:chgData name="Dmitrii Tsipin" userId="516a0b562635693c" providerId="Windows Live" clId="Web-{688794D4-CBAB-2999-78F4-2E6F45AC4CD5}" dt="2024-07-14T11:21:31.913" v="626"/>
        <pc:sldMkLst>
          <pc:docMk/>
          <pc:sldMk cId="1284072194" sldId="514"/>
        </pc:sldMkLst>
      </pc:sldChg>
      <pc:sldChg chg="del">
        <pc:chgData name="Dmitrii Tsipin" userId="516a0b562635693c" providerId="Windows Live" clId="Web-{688794D4-CBAB-2999-78F4-2E6F45AC4CD5}" dt="2024-07-14T11:21:31.897" v="620"/>
        <pc:sldMkLst>
          <pc:docMk/>
          <pc:sldMk cId="269052760" sldId="516"/>
        </pc:sldMkLst>
      </pc:sldChg>
      <pc:sldChg chg="del">
        <pc:chgData name="Dmitrii Tsipin" userId="516a0b562635693c" providerId="Windows Live" clId="Web-{688794D4-CBAB-2999-78F4-2E6F45AC4CD5}" dt="2024-07-14T11:21:44.944" v="676"/>
        <pc:sldMkLst>
          <pc:docMk/>
          <pc:sldMk cId="915506839" sldId="518"/>
        </pc:sldMkLst>
      </pc:sldChg>
      <pc:sldChg chg="del">
        <pc:chgData name="Dmitrii Tsipin" userId="516a0b562635693c" providerId="Windows Live" clId="Web-{688794D4-CBAB-2999-78F4-2E6F45AC4CD5}" dt="2024-07-14T11:21:44.944" v="674"/>
        <pc:sldMkLst>
          <pc:docMk/>
          <pc:sldMk cId="4098371143" sldId="519"/>
        </pc:sldMkLst>
      </pc:sldChg>
      <pc:sldChg chg="del">
        <pc:chgData name="Dmitrii Tsipin" userId="516a0b562635693c" providerId="Windows Live" clId="Web-{688794D4-CBAB-2999-78F4-2E6F45AC4CD5}" dt="2024-07-14T11:21:44.944" v="675"/>
        <pc:sldMkLst>
          <pc:docMk/>
          <pc:sldMk cId="522486273" sldId="521"/>
        </pc:sldMkLst>
      </pc:sldChg>
      <pc:sldChg chg="del">
        <pc:chgData name="Dmitrii Tsipin" userId="516a0b562635693c" providerId="Windows Live" clId="Web-{688794D4-CBAB-2999-78F4-2E6F45AC4CD5}" dt="2024-07-14T11:20:54.817" v="607"/>
        <pc:sldMkLst>
          <pc:docMk/>
          <pc:sldMk cId="1184408247" sldId="522"/>
        </pc:sldMkLst>
      </pc:sldChg>
      <pc:sldChg chg="del">
        <pc:chgData name="Dmitrii Tsipin" userId="516a0b562635693c" providerId="Windows Live" clId="Web-{688794D4-CBAB-2999-78F4-2E6F45AC4CD5}" dt="2024-07-14T11:21:31.913" v="630"/>
        <pc:sldMkLst>
          <pc:docMk/>
          <pc:sldMk cId="2564089399" sldId="525"/>
        </pc:sldMkLst>
      </pc:sldChg>
      <pc:sldChg chg="del">
        <pc:chgData name="Dmitrii Tsipin" userId="516a0b562635693c" providerId="Windows Live" clId="Web-{688794D4-CBAB-2999-78F4-2E6F45AC4CD5}" dt="2024-07-14T11:21:56.367" v="708"/>
        <pc:sldMkLst>
          <pc:docMk/>
          <pc:sldMk cId="637000121" sldId="528"/>
        </pc:sldMkLst>
      </pc:sldChg>
      <pc:sldChg chg="del">
        <pc:chgData name="Dmitrii Tsipin" userId="516a0b562635693c" providerId="Windows Live" clId="Web-{688794D4-CBAB-2999-78F4-2E6F45AC4CD5}" dt="2024-07-14T11:21:44.944" v="671"/>
        <pc:sldMkLst>
          <pc:docMk/>
          <pc:sldMk cId="1478706524" sldId="533"/>
        </pc:sldMkLst>
      </pc:sldChg>
      <pc:sldChg chg="del">
        <pc:chgData name="Dmitrii Tsipin" userId="516a0b562635693c" providerId="Windows Live" clId="Web-{688794D4-CBAB-2999-78F4-2E6F45AC4CD5}" dt="2024-07-14T11:21:44.929" v="670"/>
        <pc:sldMkLst>
          <pc:docMk/>
          <pc:sldMk cId="1953058160" sldId="534"/>
        </pc:sldMkLst>
      </pc:sldChg>
      <pc:sldChg chg="del">
        <pc:chgData name="Dmitrii Tsipin" userId="516a0b562635693c" providerId="Windows Live" clId="Web-{688794D4-CBAB-2999-78F4-2E6F45AC4CD5}" dt="2024-07-14T11:21:44.929" v="668"/>
        <pc:sldMkLst>
          <pc:docMk/>
          <pc:sldMk cId="493976098" sldId="535"/>
        </pc:sldMkLst>
      </pc:sldChg>
      <pc:sldChg chg="del">
        <pc:chgData name="Dmitrii Tsipin" userId="516a0b562635693c" providerId="Windows Live" clId="Web-{688794D4-CBAB-2999-78F4-2E6F45AC4CD5}" dt="2024-07-14T11:21:44.929" v="667"/>
        <pc:sldMkLst>
          <pc:docMk/>
          <pc:sldMk cId="1734695087" sldId="536"/>
        </pc:sldMkLst>
      </pc:sldChg>
      <pc:sldChg chg="del">
        <pc:chgData name="Dmitrii Tsipin" userId="516a0b562635693c" providerId="Windows Live" clId="Web-{688794D4-CBAB-2999-78F4-2E6F45AC4CD5}" dt="2024-07-14T11:21:44.929" v="663"/>
        <pc:sldMkLst>
          <pc:docMk/>
          <pc:sldMk cId="2871380275" sldId="537"/>
        </pc:sldMkLst>
      </pc:sldChg>
      <pc:sldChg chg="del">
        <pc:chgData name="Dmitrii Tsipin" userId="516a0b562635693c" providerId="Windows Live" clId="Web-{688794D4-CBAB-2999-78F4-2E6F45AC4CD5}" dt="2024-07-14T11:21:44.929" v="664"/>
        <pc:sldMkLst>
          <pc:docMk/>
          <pc:sldMk cId="384058455" sldId="538"/>
        </pc:sldMkLst>
      </pc:sldChg>
      <pc:sldChg chg="del">
        <pc:chgData name="Dmitrii Tsipin" userId="516a0b562635693c" providerId="Windows Live" clId="Web-{688794D4-CBAB-2999-78F4-2E6F45AC4CD5}" dt="2024-07-14T11:21:44.929" v="666"/>
        <pc:sldMkLst>
          <pc:docMk/>
          <pc:sldMk cId="2694717305" sldId="539"/>
        </pc:sldMkLst>
      </pc:sldChg>
      <pc:sldChg chg="del">
        <pc:chgData name="Dmitrii Tsipin" userId="516a0b562635693c" providerId="Windows Live" clId="Web-{688794D4-CBAB-2999-78F4-2E6F45AC4CD5}" dt="2024-07-14T11:21:44.913" v="661"/>
        <pc:sldMkLst>
          <pc:docMk/>
          <pc:sldMk cId="1284205118" sldId="540"/>
        </pc:sldMkLst>
      </pc:sldChg>
      <pc:sldChg chg="del">
        <pc:chgData name="Dmitrii Tsipin" userId="516a0b562635693c" providerId="Windows Live" clId="Web-{688794D4-CBAB-2999-78F4-2E6F45AC4CD5}" dt="2024-07-14T11:21:44.913" v="652"/>
        <pc:sldMkLst>
          <pc:docMk/>
          <pc:sldMk cId="1181943122" sldId="543"/>
        </pc:sldMkLst>
      </pc:sldChg>
      <pc:sldChg chg="del">
        <pc:chgData name="Dmitrii Tsipin" userId="516a0b562635693c" providerId="Windows Live" clId="Web-{688794D4-CBAB-2999-78F4-2E6F45AC4CD5}" dt="2024-07-14T11:21:44.897" v="648"/>
        <pc:sldMkLst>
          <pc:docMk/>
          <pc:sldMk cId="130076364" sldId="544"/>
        </pc:sldMkLst>
      </pc:sldChg>
      <pc:sldChg chg="del">
        <pc:chgData name="Dmitrii Tsipin" userId="516a0b562635693c" providerId="Windows Live" clId="Web-{688794D4-CBAB-2999-78F4-2E6F45AC4CD5}" dt="2024-07-14T11:21:44.882" v="637"/>
        <pc:sldMkLst>
          <pc:docMk/>
          <pc:sldMk cId="497255413" sldId="545"/>
        </pc:sldMkLst>
      </pc:sldChg>
      <pc:sldChg chg="del">
        <pc:chgData name="Dmitrii Tsipin" userId="516a0b562635693c" providerId="Windows Live" clId="Web-{688794D4-CBAB-2999-78F4-2E6F45AC4CD5}" dt="2024-07-14T11:21:44.882" v="638"/>
        <pc:sldMkLst>
          <pc:docMk/>
          <pc:sldMk cId="531058333" sldId="546"/>
        </pc:sldMkLst>
      </pc:sldChg>
      <pc:sldChg chg="del">
        <pc:chgData name="Dmitrii Tsipin" userId="516a0b562635693c" providerId="Windows Live" clId="Web-{688794D4-CBAB-2999-78F4-2E6F45AC4CD5}" dt="2024-07-14T11:21:44.897" v="646"/>
        <pc:sldMkLst>
          <pc:docMk/>
          <pc:sldMk cId="2990654813" sldId="547"/>
        </pc:sldMkLst>
      </pc:sldChg>
      <pc:sldChg chg="del">
        <pc:chgData name="Dmitrii Tsipin" userId="516a0b562635693c" providerId="Windows Live" clId="Web-{688794D4-CBAB-2999-78F4-2E6F45AC4CD5}" dt="2024-07-14T11:21:44.897" v="645"/>
        <pc:sldMkLst>
          <pc:docMk/>
          <pc:sldMk cId="3475690862" sldId="548"/>
        </pc:sldMkLst>
      </pc:sldChg>
      <pc:sldChg chg="del">
        <pc:chgData name="Dmitrii Tsipin" userId="516a0b562635693c" providerId="Windows Live" clId="Web-{688794D4-CBAB-2999-78F4-2E6F45AC4CD5}" dt="2024-07-14T11:21:44.897" v="644"/>
        <pc:sldMkLst>
          <pc:docMk/>
          <pc:sldMk cId="1234142090" sldId="549"/>
        </pc:sldMkLst>
      </pc:sldChg>
      <pc:sldChg chg="del">
        <pc:chgData name="Dmitrii Tsipin" userId="516a0b562635693c" providerId="Windows Live" clId="Web-{688794D4-CBAB-2999-78F4-2E6F45AC4CD5}" dt="2024-07-14T11:21:44.882" v="640"/>
        <pc:sldMkLst>
          <pc:docMk/>
          <pc:sldMk cId="2886949687" sldId="552"/>
        </pc:sldMkLst>
      </pc:sldChg>
      <pc:sldChg chg="del">
        <pc:chgData name="Dmitrii Tsipin" userId="516a0b562635693c" providerId="Windows Live" clId="Web-{688794D4-CBAB-2999-78F4-2E6F45AC4CD5}" dt="2024-07-14T11:21:44.897" v="643"/>
        <pc:sldMkLst>
          <pc:docMk/>
          <pc:sldMk cId="521200500" sldId="553"/>
        </pc:sldMkLst>
      </pc:sldChg>
      <pc:sldChg chg="del">
        <pc:chgData name="Dmitrii Tsipin" userId="516a0b562635693c" providerId="Windows Live" clId="Web-{688794D4-CBAB-2999-78F4-2E6F45AC4CD5}" dt="2024-07-14T11:21:44.882" v="636"/>
        <pc:sldMkLst>
          <pc:docMk/>
          <pc:sldMk cId="3263577877" sldId="554"/>
        </pc:sldMkLst>
      </pc:sldChg>
      <pc:sldChg chg="del">
        <pc:chgData name="Dmitrii Tsipin" userId="516a0b562635693c" providerId="Windows Live" clId="Web-{688794D4-CBAB-2999-78F4-2E6F45AC4CD5}" dt="2024-07-14T11:21:44.882" v="635"/>
        <pc:sldMkLst>
          <pc:docMk/>
          <pc:sldMk cId="3454809208" sldId="555"/>
        </pc:sldMkLst>
      </pc:sldChg>
      <pc:sldChg chg="del">
        <pc:chgData name="Dmitrii Tsipin" userId="516a0b562635693c" providerId="Windows Live" clId="Web-{688794D4-CBAB-2999-78F4-2E6F45AC4CD5}" dt="2024-07-14T11:21:44.882" v="633"/>
        <pc:sldMkLst>
          <pc:docMk/>
          <pc:sldMk cId="3449554193" sldId="556"/>
        </pc:sldMkLst>
      </pc:sldChg>
      <pc:sldChg chg="del">
        <pc:chgData name="Dmitrii Tsipin" userId="516a0b562635693c" providerId="Windows Live" clId="Web-{688794D4-CBAB-2999-78F4-2E6F45AC4CD5}" dt="2024-07-14T11:21:56.382" v="713"/>
        <pc:sldMkLst>
          <pc:docMk/>
          <pc:sldMk cId="3809060507" sldId="557"/>
        </pc:sldMkLst>
      </pc:sldChg>
      <pc:sldChg chg="del">
        <pc:chgData name="Dmitrii Tsipin" userId="516a0b562635693c" providerId="Windows Live" clId="Web-{688794D4-CBAB-2999-78F4-2E6F45AC4CD5}" dt="2024-07-14T11:21:44.897" v="641"/>
        <pc:sldMkLst>
          <pc:docMk/>
          <pc:sldMk cId="30618280" sldId="559"/>
        </pc:sldMkLst>
      </pc:sldChg>
      <pc:sldChg chg="del">
        <pc:chgData name="Dmitrii Tsipin" userId="516a0b562635693c" providerId="Windows Live" clId="Web-{688794D4-CBAB-2999-78F4-2E6F45AC4CD5}" dt="2024-07-14T11:21:56.351" v="691"/>
        <pc:sldMkLst>
          <pc:docMk/>
          <pc:sldMk cId="2680518205" sldId="560"/>
        </pc:sldMkLst>
      </pc:sldChg>
      <pc:sldChg chg="del">
        <pc:chgData name="Dmitrii Tsipin" userId="516a0b562635693c" providerId="Windows Live" clId="Web-{688794D4-CBAB-2999-78F4-2E6F45AC4CD5}" dt="2024-07-14T11:21:44.929" v="662"/>
        <pc:sldMkLst>
          <pc:docMk/>
          <pc:sldMk cId="103072555" sldId="561"/>
        </pc:sldMkLst>
      </pc:sldChg>
      <pc:sldChg chg="del">
        <pc:chgData name="Dmitrii Tsipin" userId="516a0b562635693c" providerId="Windows Live" clId="Web-{688794D4-CBAB-2999-78F4-2E6F45AC4CD5}" dt="2024-07-14T11:21:44.913" v="659"/>
        <pc:sldMkLst>
          <pc:docMk/>
          <pc:sldMk cId="2385453028" sldId="571"/>
        </pc:sldMkLst>
      </pc:sldChg>
      <pc:sldChg chg="del">
        <pc:chgData name="Dmitrii Tsipin" userId="516a0b562635693c" providerId="Windows Live" clId="Web-{688794D4-CBAB-2999-78F4-2E6F45AC4CD5}" dt="2024-07-14T11:21:44.913" v="655"/>
        <pc:sldMkLst>
          <pc:docMk/>
          <pc:sldMk cId="3812092005" sldId="572"/>
        </pc:sldMkLst>
      </pc:sldChg>
      <pc:sldChg chg="del">
        <pc:chgData name="Dmitrii Tsipin" userId="516a0b562635693c" providerId="Windows Live" clId="Web-{688794D4-CBAB-2999-78F4-2E6F45AC4CD5}" dt="2024-07-14T11:21:44.913" v="660"/>
        <pc:sldMkLst>
          <pc:docMk/>
          <pc:sldMk cId="3495125379" sldId="573"/>
        </pc:sldMkLst>
      </pc:sldChg>
      <pc:sldChg chg="del">
        <pc:chgData name="Dmitrii Tsipin" userId="516a0b562635693c" providerId="Windows Live" clId="Web-{688794D4-CBAB-2999-78F4-2E6F45AC4CD5}" dt="2024-07-14T11:21:44.882" v="634"/>
        <pc:sldMkLst>
          <pc:docMk/>
          <pc:sldMk cId="2612274565" sldId="580"/>
        </pc:sldMkLst>
      </pc:sldChg>
      <pc:sldChg chg="del">
        <pc:chgData name="Dmitrii Tsipin" userId="516a0b562635693c" providerId="Windows Live" clId="Web-{688794D4-CBAB-2999-78F4-2E6F45AC4CD5}" dt="2024-07-14T11:21:56.351" v="697"/>
        <pc:sldMkLst>
          <pc:docMk/>
          <pc:sldMk cId="1480253212" sldId="584"/>
        </pc:sldMkLst>
      </pc:sldChg>
      <pc:sldChg chg="del">
        <pc:chgData name="Dmitrii Tsipin" userId="516a0b562635693c" providerId="Windows Live" clId="Web-{688794D4-CBAB-2999-78F4-2E6F45AC4CD5}" dt="2024-07-14T11:21:56.351" v="698"/>
        <pc:sldMkLst>
          <pc:docMk/>
          <pc:sldMk cId="125784964" sldId="585"/>
        </pc:sldMkLst>
      </pc:sldChg>
      <pc:sldChg chg="del">
        <pc:chgData name="Dmitrii Tsipin" userId="516a0b562635693c" providerId="Windows Live" clId="Web-{688794D4-CBAB-2999-78F4-2E6F45AC4CD5}" dt="2024-07-14T11:21:56.351" v="699"/>
        <pc:sldMkLst>
          <pc:docMk/>
          <pc:sldMk cId="3652620877" sldId="587"/>
        </pc:sldMkLst>
      </pc:sldChg>
      <pc:sldChg chg="del">
        <pc:chgData name="Dmitrii Tsipin" userId="516a0b562635693c" providerId="Windows Live" clId="Web-{688794D4-CBAB-2999-78F4-2E6F45AC4CD5}" dt="2024-07-14T11:21:56.351" v="700"/>
        <pc:sldMkLst>
          <pc:docMk/>
          <pc:sldMk cId="2565730598" sldId="588"/>
        </pc:sldMkLst>
      </pc:sldChg>
      <pc:sldChg chg="del">
        <pc:chgData name="Dmitrii Tsipin" userId="516a0b562635693c" providerId="Windows Live" clId="Web-{688794D4-CBAB-2999-78F4-2E6F45AC4CD5}" dt="2024-07-14T11:21:56.367" v="701"/>
        <pc:sldMkLst>
          <pc:docMk/>
          <pc:sldMk cId="2375715677" sldId="589"/>
        </pc:sldMkLst>
      </pc:sldChg>
      <pc:sldChg chg="del">
        <pc:chgData name="Dmitrii Tsipin" userId="516a0b562635693c" providerId="Windows Live" clId="Web-{688794D4-CBAB-2999-78F4-2E6F45AC4CD5}" dt="2024-07-14T11:21:56.367" v="702"/>
        <pc:sldMkLst>
          <pc:docMk/>
          <pc:sldMk cId="1319148157" sldId="590"/>
        </pc:sldMkLst>
      </pc:sldChg>
      <pc:sldChg chg="del">
        <pc:chgData name="Dmitrii Tsipin" userId="516a0b562635693c" providerId="Windows Live" clId="Web-{688794D4-CBAB-2999-78F4-2E6F45AC4CD5}" dt="2024-07-14T11:21:56.367" v="703"/>
        <pc:sldMkLst>
          <pc:docMk/>
          <pc:sldMk cId="1834325573" sldId="592"/>
        </pc:sldMkLst>
      </pc:sldChg>
      <pc:sldChg chg="del">
        <pc:chgData name="Dmitrii Tsipin" userId="516a0b562635693c" providerId="Windows Live" clId="Web-{688794D4-CBAB-2999-78F4-2E6F45AC4CD5}" dt="2024-07-14T11:21:56.367" v="704"/>
        <pc:sldMkLst>
          <pc:docMk/>
          <pc:sldMk cId="3304947379" sldId="593"/>
        </pc:sldMkLst>
      </pc:sldChg>
      <pc:sldChg chg="del">
        <pc:chgData name="Dmitrii Tsipin" userId="516a0b562635693c" providerId="Windows Live" clId="Web-{688794D4-CBAB-2999-78F4-2E6F45AC4CD5}" dt="2024-07-14T11:21:56.367" v="705"/>
        <pc:sldMkLst>
          <pc:docMk/>
          <pc:sldMk cId="1624173612" sldId="594"/>
        </pc:sldMkLst>
      </pc:sldChg>
      <pc:sldChg chg="del">
        <pc:chgData name="Dmitrii Tsipin" userId="516a0b562635693c" providerId="Windows Live" clId="Web-{688794D4-CBAB-2999-78F4-2E6F45AC4CD5}" dt="2024-07-14T11:21:56.351" v="696"/>
        <pc:sldMkLst>
          <pc:docMk/>
          <pc:sldMk cId="466250617" sldId="597"/>
        </pc:sldMkLst>
      </pc:sldChg>
      <pc:sldChg chg="del">
        <pc:chgData name="Dmitrii Tsipin" userId="516a0b562635693c" providerId="Windows Live" clId="Web-{688794D4-CBAB-2999-78F4-2E6F45AC4CD5}" dt="2024-07-14T11:21:44.882" v="639"/>
        <pc:sldMkLst>
          <pc:docMk/>
          <pc:sldMk cId="3911288978" sldId="605"/>
        </pc:sldMkLst>
      </pc:sldChg>
      <pc:sldChg chg="del">
        <pc:chgData name="Dmitrii Tsipin" userId="516a0b562635693c" providerId="Windows Live" clId="Web-{688794D4-CBAB-2999-78F4-2E6F45AC4CD5}" dt="2024-07-14T11:21:56.351" v="689"/>
        <pc:sldMkLst>
          <pc:docMk/>
          <pc:sldMk cId="313048241" sldId="606"/>
        </pc:sldMkLst>
      </pc:sldChg>
      <pc:sldChg chg="del">
        <pc:chgData name="Dmitrii Tsipin" userId="516a0b562635693c" providerId="Windows Live" clId="Web-{688794D4-CBAB-2999-78F4-2E6F45AC4CD5}" dt="2024-07-14T11:21:56.335" v="686"/>
        <pc:sldMkLst>
          <pc:docMk/>
          <pc:sldMk cId="3742446096" sldId="607"/>
        </pc:sldMkLst>
      </pc:sldChg>
      <pc:sldChg chg="del">
        <pc:chgData name="Dmitrii Tsipin" userId="516a0b562635693c" providerId="Windows Live" clId="Web-{688794D4-CBAB-2999-78F4-2E6F45AC4CD5}" dt="2024-07-14T11:21:56.335" v="685"/>
        <pc:sldMkLst>
          <pc:docMk/>
          <pc:sldMk cId="2538658223" sldId="608"/>
        </pc:sldMkLst>
      </pc:sldChg>
      <pc:sldChg chg="del">
        <pc:chgData name="Dmitrii Tsipin" userId="516a0b562635693c" providerId="Windows Live" clId="Web-{688794D4-CBAB-2999-78F4-2E6F45AC4CD5}" dt="2024-07-14T11:21:56.335" v="684"/>
        <pc:sldMkLst>
          <pc:docMk/>
          <pc:sldMk cId="1820213590" sldId="609"/>
        </pc:sldMkLst>
      </pc:sldChg>
      <pc:sldChg chg="del">
        <pc:chgData name="Dmitrii Tsipin" userId="516a0b562635693c" providerId="Windows Live" clId="Web-{688794D4-CBAB-2999-78F4-2E6F45AC4CD5}" dt="2024-07-14T11:21:56.335" v="688"/>
        <pc:sldMkLst>
          <pc:docMk/>
          <pc:sldMk cId="2229517540" sldId="614"/>
        </pc:sldMkLst>
      </pc:sldChg>
      <pc:sldChg chg="del">
        <pc:chgData name="Dmitrii Tsipin" userId="516a0b562635693c" providerId="Windows Live" clId="Web-{688794D4-CBAB-2999-78F4-2E6F45AC4CD5}" dt="2024-07-14T11:21:56.335" v="679"/>
        <pc:sldMkLst>
          <pc:docMk/>
          <pc:sldMk cId="1961315369" sldId="615"/>
        </pc:sldMkLst>
      </pc:sldChg>
      <pc:sldChg chg="del">
        <pc:chgData name="Dmitrii Tsipin" userId="516a0b562635693c" providerId="Windows Live" clId="Web-{688794D4-CBAB-2999-78F4-2E6F45AC4CD5}" dt="2024-07-14T11:21:56.335" v="681"/>
        <pc:sldMkLst>
          <pc:docMk/>
          <pc:sldMk cId="859910410" sldId="616"/>
        </pc:sldMkLst>
      </pc:sldChg>
      <pc:sldChg chg="del">
        <pc:chgData name="Dmitrii Tsipin" userId="516a0b562635693c" providerId="Windows Live" clId="Web-{688794D4-CBAB-2999-78F4-2E6F45AC4CD5}" dt="2024-07-14T11:21:56.335" v="680"/>
        <pc:sldMkLst>
          <pc:docMk/>
          <pc:sldMk cId="1099718031" sldId="617"/>
        </pc:sldMkLst>
      </pc:sldChg>
      <pc:sldChg chg="del">
        <pc:chgData name="Dmitrii Tsipin" userId="516a0b562635693c" providerId="Windows Live" clId="Web-{688794D4-CBAB-2999-78F4-2E6F45AC4CD5}" dt="2024-07-14T11:21:56.351" v="690"/>
        <pc:sldMkLst>
          <pc:docMk/>
          <pc:sldMk cId="690026055" sldId="623"/>
        </pc:sldMkLst>
      </pc:sldChg>
      <pc:sldChg chg="del">
        <pc:chgData name="Dmitrii Tsipin" userId="516a0b562635693c" providerId="Windows Live" clId="Web-{688794D4-CBAB-2999-78F4-2E6F45AC4CD5}" dt="2024-07-14T11:21:56.335" v="682"/>
        <pc:sldMkLst>
          <pc:docMk/>
          <pc:sldMk cId="1682819240" sldId="635"/>
        </pc:sldMkLst>
      </pc:sldChg>
      <pc:sldChg chg="del">
        <pc:chgData name="Dmitrii Tsipin" userId="516a0b562635693c" providerId="Windows Live" clId="Web-{688794D4-CBAB-2999-78F4-2E6F45AC4CD5}" dt="2024-07-14T11:22:01.992" v="723"/>
        <pc:sldMkLst>
          <pc:docMk/>
          <pc:sldMk cId="116516560" sldId="638"/>
        </pc:sldMkLst>
      </pc:sldChg>
      <pc:sldChg chg="del">
        <pc:chgData name="Dmitrii Tsipin" userId="516a0b562635693c" providerId="Windows Live" clId="Web-{688794D4-CBAB-2999-78F4-2E6F45AC4CD5}" dt="2024-07-14T11:22:01.992" v="719"/>
        <pc:sldMkLst>
          <pc:docMk/>
          <pc:sldMk cId="2393327137" sldId="642"/>
        </pc:sldMkLst>
      </pc:sldChg>
      <pc:sldChg chg="del">
        <pc:chgData name="Dmitrii Tsipin" userId="516a0b562635693c" providerId="Windows Live" clId="Web-{688794D4-CBAB-2999-78F4-2E6F45AC4CD5}" dt="2024-07-14T11:21:44.944" v="672"/>
        <pc:sldMkLst>
          <pc:docMk/>
          <pc:sldMk cId="1391957633" sldId="645"/>
        </pc:sldMkLst>
      </pc:sldChg>
      <pc:sldChg chg="del">
        <pc:chgData name="Dmitrii Tsipin" userId="516a0b562635693c" providerId="Windows Live" clId="Web-{688794D4-CBAB-2999-78F4-2E6F45AC4CD5}" dt="2024-07-14T11:22:01.992" v="722"/>
        <pc:sldMkLst>
          <pc:docMk/>
          <pc:sldMk cId="695210686" sldId="646"/>
        </pc:sldMkLst>
      </pc:sldChg>
      <pc:sldChg chg="del">
        <pc:chgData name="Dmitrii Tsipin" userId="516a0b562635693c" providerId="Windows Live" clId="Web-{688794D4-CBAB-2999-78F4-2E6F45AC4CD5}" dt="2024-07-14T11:21:44.913" v="658"/>
        <pc:sldMkLst>
          <pc:docMk/>
          <pc:sldMk cId="4070664136" sldId="650"/>
        </pc:sldMkLst>
      </pc:sldChg>
      <pc:sldChg chg="del">
        <pc:chgData name="Dmitrii Tsipin" userId="516a0b562635693c" providerId="Windows Live" clId="Web-{688794D4-CBAB-2999-78F4-2E6F45AC4CD5}" dt="2024-07-14T11:21:56.351" v="695"/>
        <pc:sldMkLst>
          <pc:docMk/>
          <pc:sldMk cId="1434863815" sldId="651"/>
        </pc:sldMkLst>
      </pc:sldChg>
      <pc:sldChg chg="del">
        <pc:chgData name="Dmitrii Tsipin" userId="516a0b562635693c" providerId="Windows Live" clId="Web-{688794D4-CBAB-2999-78F4-2E6F45AC4CD5}" dt="2024-07-14T11:21:56.351" v="693"/>
        <pc:sldMkLst>
          <pc:docMk/>
          <pc:sldMk cId="157504555" sldId="652"/>
        </pc:sldMkLst>
      </pc:sldChg>
      <pc:sldChg chg="del">
        <pc:chgData name="Dmitrii Tsipin" userId="516a0b562635693c" providerId="Windows Live" clId="Web-{688794D4-CBAB-2999-78F4-2E6F45AC4CD5}" dt="2024-07-14T11:21:56.367" v="706"/>
        <pc:sldMkLst>
          <pc:docMk/>
          <pc:sldMk cId="1229700462" sldId="653"/>
        </pc:sldMkLst>
      </pc:sldChg>
      <pc:sldChg chg="del">
        <pc:chgData name="Dmitrii Tsipin" userId="516a0b562635693c" providerId="Windows Live" clId="Web-{688794D4-CBAB-2999-78F4-2E6F45AC4CD5}" dt="2024-07-14T11:21:56.351" v="694"/>
        <pc:sldMkLst>
          <pc:docMk/>
          <pc:sldMk cId="2155290039" sldId="654"/>
        </pc:sldMkLst>
      </pc:sldChg>
      <pc:sldChg chg="del">
        <pc:chgData name="Dmitrii Tsipin" userId="516a0b562635693c" providerId="Windows Live" clId="Web-{688794D4-CBAB-2999-78F4-2E6F45AC4CD5}" dt="2024-07-14T11:22:01.992" v="718"/>
        <pc:sldMkLst>
          <pc:docMk/>
          <pc:sldMk cId="1948220192" sldId="655"/>
        </pc:sldMkLst>
      </pc:sldChg>
      <pc:sldChg chg="del">
        <pc:chgData name="Dmitrii Tsipin" userId="516a0b562635693c" providerId="Windows Live" clId="Web-{688794D4-CBAB-2999-78F4-2E6F45AC4CD5}" dt="2024-07-14T11:22:01.992" v="715"/>
        <pc:sldMkLst>
          <pc:docMk/>
          <pc:sldMk cId="537724825" sldId="675"/>
        </pc:sldMkLst>
      </pc:sldChg>
      <pc:sldChg chg="del">
        <pc:chgData name="Dmitrii Tsipin" userId="516a0b562635693c" providerId="Windows Live" clId="Web-{688794D4-CBAB-2999-78F4-2E6F45AC4CD5}" dt="2024-07-14T11:22:01.992" v="721"/>
        <pc:sldMkLst>
          <pc:docMk/>
          <pc:sldMk cId="1989609242" sldId="698"/>
        </pc:sldMkLst>
      </pc:sldChg>
      <pc:sldChg chg="del">
        <pc:chgData name="Dmitrii Tsipin" userId="516a0b562635693c" providerId="Windows Live" clId="Web-{688794D4-CBAB-2999-78F4-2E6F45AC4CD5}" dt="2024-07-14T11:22:01.992" v="716"/>
        <pc:sldMkLst>
          <pc:docMk/>
          <pc:sldMk cId="3781964461" sldId="699"/>
        </pc:sldMkLst>
      </pc:sldChg>
      <pc:sldChg chg="del">
        <pc:chgData name="Dmitrii Tsipin" userId="516a0b562635693c" providerId="Windows Live" clId="Web-{688794D4-CBAB-2999-78F4-2E6F45AC4CD5}" dt="2024-07-14T11:22:01.992" v="717"/>
        <pc:sldMkLst>
          <pc:docMk/>
          <pc:sldMk cId="3994075623" sldId="706"/>
        </pc:sldMkLst>
      </pc:sldChg>
      <pc:sldChg chg="del">
        <pc:chgData name="Dmitrii Tsipin" userId="516a0b562635693c" providerId="Windows Live" clId="Web-{688794D4-CBAB-2999-78F4-2E6F45AC4CD5}" dt="2024-07-14T11:21:56.335" v="678"/>
        <pc:sldMkLst>
          <pc:docMk/>
          <pc:sldMk cId="1011701518" sldId="707"/>
        </pc:sldMkLst>
      </pc:sldChg>
      <pc:sldChg chg="del">
        <pc:chgData name="Dmitrii Tsipin" userId="516a0b562635693c" providerId="Windows Live" clId="Web-{688794D4-CBAB-2999-78F4-2E6F45AC4CD5}" dt="2024-07-14T11:22:01.992" v="720"/>
        <pc:sldMkLst>
          <pc:docMk/>
          <pc:sldMk cId="1786751145" sldId="708"/>
        </pc:sldMkLst>
      </pc:sldChg>
      <pc:sldChg chg="del">
        <pc:chgData name="Dmitrii Tsipin" userId="516a0b562635693c" providerId="Windows Live" clId="Web-{688794D4-CBAB-2999-78F4-2E6F45AC4CD5}" dt="2024-07-14T11:22:01.992" v="714"/>
        <pc:sldMkLst>
          <pc:docMk/>
          <pc:sldMk cId="1848301999" sldId="713"/>
        </pc:sldMkLst>
      </pc:sldChg>
      <pc:sldChg chg="addSp delSp modSp">
        <pc:chgData name="Dmitrii Tsipin" userId="516a0b562635693c" providerId="Windows Live" clId="Web-{688794D4-CBAB-2999-78F4-2E6F45AC4CD5}" dt="2024-07-14T10:31:58.230" v="131" actId="14100"/>
        <pc:sldMkLst>
          <pc:docMk/>
          <pc:sldMk cId="3091521235" sldId="714"/>
        </pc:sldMkLst>
        <pc:spChg chg="mod">
          <ac:chgData name="Dmitrii Tsipin" userId="516a0b562635693c" providerId="Windows Live" clId="Web-{688794D4-CBAB-2999-78F4-2E6F45AC4CD5}" dt="2024-07-14T10:31:58.230" v="131" actId="14100"/>
          <ac:spMkLst>
            <pc:docMk/>
            <pc:sldMk cId="3091521235" sldId="714"/>
            <ac:spMk id="8" creationId="{F7CFC119-7289-787A-07E0-7790EEF890C1}"/>
          </ac:spMkLst>
        </pc:spChg>
        <pc:spChg chg="mod">
          <ac:chgData name="Dmitrii Tsipin" userId="516a0b562635693c" providerId="Windows Live" clId="Web-{688794D4-CBAB-2999-78F4-2E6F45AC4CD5}" dt="2024-07-14T10:31:53.964" v="130"/>
          <ac:spMkLst>
            <pc:docMk/>
            <pc:sldMk cId="3091521235" sldId="714"/>
            <ac:spMk id="11" creationId="{B34B2B37-C8B3-A48C-0658-292B94D90681}"/>
          </ac:spMkLst>
        </pc:spChg>
        <pc:spChg chg="add">
          <ac:chgData name="Dmitrii Tsipin" userId="516a0b562635693c" providerId="Windows Live" clId="Web-{688794D4-CBAB-2999-78F4-2E6F45AC4CD5}" dt="2024-07-14T10:31:53.964" v="130"/>
          <ac:spMkLst>
            <pc:docMk/>
            <pc:sldMk cId="3091521235" sldId="714"/>
            <ac:spMk id="21" creationId="{F13C74B1-5B17-4795-BED0-7140497B445A}"/>
          </ac:spMkLst>
        </pc:spChg>
        <pc:spChg chg="add">
          <ac:chgData name="Dmitrii Tsipin" userId="516a0b562635693c" providerId="Windows Live" clId="Web-{688794D4-CBAB-2999-78F4-2E6F45AC4CD5}" dt="2024-07-14T10:31:53.964" v="130"/>
          <ac:spMkLst>
            <pc:docMk/>
            <pc:sldMk cId="3091521235" sldId="714"/>
            <ac:spMk id="23" creationId="{D4974D33-8DC5-464E-8C6D-BE58F0669C17}"/>
          </ac:spMkLst>
        </pc:spChg>
        <pc:picChg chg="mod">
          <ac:chgData name="Dmitrii Tsipin" userId="516a0b562635693c" providerId="Windows Live" clId="Web-{688794D4-CBAB-2999-78F4-2E6F45AC4CD5}" dt="2024-07-14T10:31:53.964" v="130"/>
          <ac:picMkLst>
            <pc:docMk/>
            <pc:sldMk cId="3091521235" sldId="714"/>
            <ac:picMk id="2" creationId="{AC1F1B26-E86D-FC85-D719-BE8420703E03}"/>
          </ac:picMkLst>
        </pc:picChg>
        <pc:cxnChg chg="del">
          <ac:chgData name="Dmitrii Tsipin" userId="516a0b562635693c" providerId="Windows Live" clId="Web-{688794D4-CBAB-2999-78F4-2E6F45AC4CD5}" dt="2024-07-14T10:31:53.964" v="130"/>
          <ac:cxnSpMkLst>
            <pc:docMk/>
            <pc:sldMk cId="3091521235" sldId="714"/>
            <ac:cxnSpMk id="16" creationId="{1503BFE4-729B-D9D0-C17B-501E6AF1127A}"/>
          </ac:cxnSpMkLst>
        </pc:cxnChg>
      </pc:sldChg>
      <pc:sldChg chg="modSp add ord replId">
        <pc:chgData name="Dmitrii Tsipin" userId="516a0b562635693c" providerId="Windows Live" clId="Web-{688794D4-CBAB-2999-78F4-2E6F45AC4CD5}" dt="2024-07-14T10:24:57.480" v="20" actId="20577"/>
        <pc:sldMkLst>
          <pc:docMk/>
          <pc:sldMk cId="836661259" sldId="715"/>
        </pc:sldMkLst>
        <pc:spChg chg="mod">
          <ac:chgData name="Dmitrii Tsipin" userId="516a0b562635693c" providerId="Windows Live" clId="Web-{688794D4-CBAB-2999-78F4-2E6F45AC4CD5}" dt="2024-07-14T10:24:57.480" v="20" actId="20577"/>
          <ac:spMkLst>
            <pc:docMk/>
            <pc:sldMk cId="836661259" sldId="715"/>
            <ac:spMk id="2" creationId="{00000000-0000-0000-0000-000000000000}"/>
          </ac:spMkLst>
        </pc:spChg>
      </pc:sldChg>
      <pc:sldChg chg="addSp delSp modSp add ord replId">
        <pc:chgData name="Dmitrii Tsipin" userId="516a0b562635693c" providerId="Windows Live" clId="Web-{688794D4-CBAB-2999-78F4-2E6F45AC4CD5}" dt="2024-07-14T10:29:51.350" v="58"/>
        <pc:sldMkLst>
          <pc:docMk/>
          <pc:sldMk cId="86260930" sldId="716"/>
        </pc:sldMkLst>
        <pc:spChg chg="add mod">
          <ac:chgData name="Dmitrii Tsipin" userId="516a0b562635693c" providerId="Windows Live" clId="Web-{688794D4-CBAB-2999-78F4-2E6F45AC4CD5}" dt="2024-07-14T10:29:51.350" v="58"/>
          <ac:spMkLst>
            <pc:docMk/>
            <pc:sldMk cId="86260930" sldId="716"/>
            <ac:spMk id="3" creationId="{1AA5828C-7037-8378-8983-8A5011693D88}"/>
          </ac:spMkLst>
        </pc:spChg>
        <pc:spChg chg="del">
          <ac:chgData name="Dmitrii Tsipin" userId="516a0b562635693c" providerId="Windows Live" clId="Web-{688794D4-CBAB-2999-78F4-2E6F45AC4CD5}" dt="2024-07-14T10:25:29.199" v="26"/>
          <ac:spMkLst>
            <pc:docMk/>
            <pc:sldMk cId="86260930" sldId="716"/>
            <ac:spMk id="8" creationId="{F7CFC119-7289-787A-07E0-7790EEF890C1}"/>
          </ac:spMkLst>
        </pc:spChg>
        <pc:spChg chg="del">
          <ac:chgData name="Dmitrii Tsipin" userId="516a0b562635693c" providerId="Windows Live" clId="Web-{688794D4-CBAB-2999-78F4-2E6F45AC4CD5}" dt="2024-07-14T10:25:26.621" v="25"/>
          <ac:spMkLst>
            <pc:docMk/>
            <pc:sldMk cId="86260930" sldId="716"/>
            <ac:spMk id="11" creationId="{B34B2B37-C8B3-A48C-0658-292B94D90681}"/>
          </ac:spMkLst>
        </pc:spChg>
        <pc:spChg chg="add del">
          <ac:chgData name="Dmitrii Tsipin" userId="516a0b562635693c" providerId="Windows Live" clId="Web-{688794D4-CBAB-2999-78F4-2E6F45AC4CD5}" dt="2024-07-14T10:29:28.146" v="49"/>
          <ac:spMkLst>
            <pc:docMk/>
            <pc:sldMk cId="86260930" sldId="716"/>
            <ac:spMk id="21" creationId="{F58FB4AA-7058-4218-AE65-3ACD24A41226}"/>
          </ac:spMkLst>
        </pc:spChg>
        <pc:spChg chg="add del">
          <ac:chgData name="Dmitrii Tsipin" userId="516a0b562635693c" providerId="Windows Live" clId="Web-{688794D4-CBAB-2999-78F4-2E6F45AC4CD5}" dt="2024-07-14T10:29:28.146" v="49"/>
          <ac:spMkLst>
            <pc:docMk/>
            <pc:sldMk cId="86260930" sldId="716"/>
            <ac:spMk id="23" creationId="{F35BC0E3-6FE4-4491-BA19-C0126066A51B}"/>
          </ac:spMkLst>
        </pc:spChg>
        <pc:spChg chg="add del">
          <ac:chgData name="Dmitrii Tsipin" userId="516a0b562635693c" providerId="Windows Live" clId="Web-{688794D4-CBAB-2999-78F4-2E6F45AC4CD5}" dt="2024-07-14T10:29:28.146" v="49"/>
          <ac:spMkLst>
            <pc:docMk/>
            <pc:sldMk cId="86260930" sldId="716"/>
            <ac:spMk id="25" creationId="{DB11BD18-218F-49C7-BE16-82AEA08B237B}"/>
          </ac:spMkLst>
        </pc:spChg>
        <pc:spChg chg="add del">
          <ac:chgData name="Dmitrii Tsipin" userId="516a0b562635693c" providerId="Windows Live" clId="Web-{688794D4-CBAB-2999-78F4-2E6F45AC4CD5}" dt="2024-07-14T10:29:28.146" v="49"/>
          <ac:spMkLst>
            <pc:docMk/>
            <pc:sldMk cId="86260930" sldId="716"/>
            <ac:spMk id="29" creationId="{EA996627-3E00-4A50-8640-F4F7D38C556C}"/>
          </ac:spMkLst>
        </pc:spChg>
        <pc:spChg chg="add del">
          <ac:chgData name="Dmitrii Tsipin" userId="516a0b562635693c" providerId="Windows Live" clId="Web-{688794D4-CBAB-2999-78F4-2E6F45AC4CD5}" dt="2024-07-14T10:29:28.146" v="49"/>
          <ac:spMkLst>
            <pc:docMk/>
            <pc:sldMk cId="86260930" sldId="716"/>
            <ac:spMk id="31" creationId="{A619555D-3337-4F1A-9AFF-1DA3B921C57C}"/>
          </ac:spMkLst>
        </pc:spChg>
        <pc:spChg chg="add del">
          <ac:chgData name="Dmitrii Tsipin" userId="516a0b562635693c" providerId="Windows Live" clId="Web-{688794D4-CBAB-2999-78F4-2E6F45AC4CD5}" dt="2024-07-14T10:29:28.146" v="49"/>
          <ac:spMkLst>
            <pc:docMk/>
            <pc:sldMk cId="86260930" sldId="716"/>
            <ac:spMk id="33" creationId="{CF5E7AE0-415D-4236-B5E6-F2FC68DB94EE}"/>
          </ac:spMkLst>
        </pc:spChg>
        <pc:spChg chg="add del">
          <ac:chgData name="Dmitrii Tsipin" userId="516a0b562635693c" providerId="Windows Live" clId="Web-{688794D4-CBAB-2999-78F4-2E6F45AC4CD5}" dt="2024-07-14T10:29:34.599" v="51"/>
          <ac:spMkLst>
            <pc:docMk/>
            <pc:sldMk cId="86260930" sldId="716"/>
            <ac:spMk id="37" creationId="{489B7BFD-8F45-4093-AD9C-91B15B0503D9}"/>
          </ac:spMkLst>
        </pc:spChg>
        <pc:spChg chg="add del">
          <ac:chgData name="Dmitrii Tsipin" userId="516a0b562635693c" providerId="Windows Live" clId="Web-{688794D4-CBAB-2999-78F4-2E6F45AC4CD5}" dt="2024-07-14T10:29:34.599" v="51"/>
          <ac:spMkLst>
            <pc:docMk/>
            <pc:sldMk cId="86260930" sldId="716"/>
            <ac:spMk id="44" creationId="{498F8FF6-43B4-494A-AF8F-123A4983EDF7}"/>
          </ac:spMkLst>
        </pc:spChg>
        <pc:spChg chg="add del">
          <ac:chgData name="Dmitrii Tsipin" userId="516a0b562635693c" providerId="Windows Live" clId="Web-{688794D4-CBAB-2999-78F4-2E6F45AC4CD5}" dt="2024-07-14T10:29:34.599" v="51"/>
          <ac:spMkLst>
            <pc:docMk/>
            <pc:sldMk cId="86260930" sldId="716"/>
            <ac:spMk id="51" creationId="{FE7142A8-393B-47A8-A092-8716623629BC}"/>
          </ac:spMkLst>
        </pc:spChg>
        <pc:spChg chg="add del">
          <ac:chgData name="Dmitrii Tsipin" userId="516a0b562635693c" providerId="Windows Live" clId="Web-{688794D4-CBAB-2999-78F4-2E6F45AC4CD5}" dt="2024-07-14T10:29:34.599" v="51"/>
          <ac:spMkLst>
            <pc:docMk/>
            <pc:sldMk cId="86260930" sldId="716"/>
            <ac:spMk id="52" creationId="{033BC44A-0661-43B4-9C14-FD5963C226AE}"/>
          </ac:spMkLst>
        </pc:spChg>
        <pc:spChg chg="add del">
          <ac:chgData name="Dmitrii Tsipin" userId="516a0b562635693c" providerId="Windows Live" clId="Web-{688794D4-CBAB-2999-78F4-2E6F45AC4CD5}" dt="2024-07-14T10:29:34.599" v="51"/>
          <ac:spMkLst>
            <pc:docMk/>
            <pc:sldMk cId="86260930" sldId="716"/>
            <ac:spMk id="53" creationId="{EA14E168-70E6-4C9F-BB61-FCF0AF368976}"/>
          </ac:spMkLst>
        </pc:spChg>
        <pc:spChg chg="add del">
          <ac:chgData name="Dmitrii Tsipin" userId="516a0b562635693c" providerId="Windows Live" clId="Web-{688794D4-CBAB-2999-78F4-2E6F45AC4CD5}" dt="2024-07-14T10:29:34.599" v="51"/>
          <ac:spMkLst>
            <pc:docMk/>
            <pc:sldMk cId="86260930" sldId="716"/>
            <ac:spMk id="54" creationId="{BF7B0E8E-1D1E-4BA4-A360-D8A1FF31E436}"/>
          </ac:spMkLst>
        </pc:spChg>
        <pc:spChg chg="add del">
          <ac:chgData name="Dmitrii Tsipin" userId="516a0b562635693c" providerId="Windows Live" clId="Web-{688794D4-CBAB-2999-78F4-2E6F45AC4CD5}" dt="2024-07-14T10:29:34.599" v="51"/>
          <ac:spMkLst>
            <pc:docMk/>
            <pc:sldMk cId="86260930" sldId="716"/>
            <ac:spMk id="55" creationId="{279CAF82-0ECF-42BE-8F37-F71941E5D410}"/>
          </ac:spMkLst>
        </pc:spChg>
        <pc:spChg chg="add del">
          <ac:chgData name="Dmitrii Tsipin" userId="516a0b562635693c" providerId="Windows Live" clId="Web-{688794D4-CBAB-2999-78F4-2E6F45AC4CD5}" dt="2024-07-14T10:29:37.506" v="53"/>
          <ac:spMkLst>
            <pc:docMk/>
            <pc:sldMk cId="86260930" sldId="716"/>
            <ac:spMk id="59" creationId="{AC8EEB0F-BA72-49AC-956F-331B60FDE79E}"/>
          </ac:spMkLst>
        </pc:spChg>
        <pc:spChg chg="add del">
          <ac:chgData name="Dmitrii Tsipin" userId="516a0b562635693c" providerId="Windows Live" clId="Web-{688794D4-CBAB-2999-78F4-2E6F45AC4CD5}" dt="2024-07-14T10:29:46.756" v="55"/>
          <ac:spMkLst>
            <pc:docMk/>
            <pc:sldMk cId="86260930" sldId="716"/>
            <ac:spMk id="69" creationId="{2111B97A-2FB0-4625-8C2E-CDCB1AF683A2}"/>
          </ac:spMkLst>
        </pc:spChg>
        <pc:spChg chg="add del">
          <ac:chgData name="Dmitrii Tsipin" userId="516a0b562635693c" providerId="Windows Live" clId="Web-{688794D4-CBAB-2999-78F4-2E6F45AC4CD5}" dt="2024-07-14T10:29:46.756" v="55"/>
          <ac:spMkLst>
            <pc:docMk/>
            <pc:sldMk cId="86260930" sldId="716"/>
            <ac:spMk id="72" creationId="{8ED94938-268E-4C0A-A08A-B3980C78BAEB}"/>
          </ac:spMkLst>
        </pc:spChg>
        <pc:spChg chg="add del">
          <ac:chgData name="Dmitrii Tsipin" userId="516a0b562635693c" providerId="Windows Live" clId="Web-{688794D4-CBAB-2999-78F4-2E6F45AC4CD5}" dt="2024-07-14T10:29:51.334" v="57"/>
          <ac:spMkLst>
            <pc:docMk/>
            <pc:sldMk cId="86260930" sldId="716"/>
            <ac:spMk id="74" creationId="{AC8EEB0F-BA72-49AC-956F-331B60FDE79E}"/>
          </ac:spMkLst>
        </pc:spChg>
        <pc:spChg chg="add">
          <ac:chgData name="Dmitrii Tsipin" userId="516a0b562635693c" providerId="Windows Live" clId="Web-{688794D4-CBAB-2999-78F4-2E6F45AC4CD5}" dt="2024-07-14T10:29:51.350" v="58"/>
          <ac:spMkLst>
            <pc:docMk/>
            <pc:sldMk cId="86260930" sldId="716"/>
            <ac:spMk id="85" creationId="{7C98A213-5994-475E-B327-DC6EC27FBA8B}"/>
          </ac:spMkLst>
        </pc:spChg>
        <pc:spChg chg="add">
          <ac:chgData name="Dmitrii Tsipin" userId="516a0b562635693c" providerId="Windows Live" clId="Web-{688794D4-CBAB-2999-78F4-2E6F45AC4CD5}" dt="2024-07-14T10:29:51.350" v="58"/>
          <ac:spMkLst>
            <pc:docMk/>
            <pc:sldMk cId="86260930" sldId="716"/>
            <ac:spMk id="86" creationId="{4B030A0D-0DAD-4A99-89BB-419527D6A64B}"/>
          </ac:spMkLst>
        </pc:spChg>
        <pc:grpChg chg="add del">
          <ac:chgData name="Dmitrii Tsipin" userId="516a0b562635693c" providerId="Windows Live" clId="Web-{688794D4-CBAB-2999-78F4-2E6F45AC4CD5}" dt="2024-07-14T10:29:37.506" v="53"/>
          <ac:grpSpMkLst>
            <pc:docMk/>
            <pc:sldMk cId="86260930" sldId="716"/>
            <ac:grpSpMk id="35" creationId="{1F5AD99D-D9DE-4538-B93F-D082821D361E}"/>
          </ac:grpSpMkLst>
        </pc:grpChg>
        <pc:grpChg chg="add del">
          <ac:chgData name="Dmitrii Tsipin" userId="516a0b562635693c" providerId="Windows Live" clId="Web-{688794D4-CBAB-2999-78F4-2E6F45AC4CD5}" dt="2024-07-14T10:29:34.599" v="51"/>
          <ac:grpSpMkLst>
            <pc:docMk/>
            <pc:sldMk cId="86260930" sldId="716"/>
            <ac:grpSpMk id="38" creationId="{9D69F773-8C5C-486C-B033-51C7BB3B3668}"/>
          </ac:grpSpMkLst>
        </pc:grpChg>
        <pc:grpChg chg="add del">
          <ac:chgData name="Dmitrii Tsipin" userId="516a0b562635693c" providerId="Windows Live" clId="Web-{688794D4-CBAB-2999-78F4-2E6F45AC4CD5}" dt="2024-07-14T10:29:34.599" v="51"/>
          <ac:grpSpMkLst>
            <pc:docMk/>
            <pc:sldMk cId="86260930" sldId="716"/>
            <ac:grpSpMk id="45" creationId="{EEC0EF42-FB7F-40F4-9F83-19A3651C7458}"/>
          </ac:grpSpMkLst>
        </pc:grpChg>
        <pc:grpChg chg="add del">
          <ac:chgData name="Dmitrii Tsipin" userId="516a0b562635693c" providerId="Windows Live" clId="Web-{688794D4-CBAB-2999-78F4-2E6F45AC4CD5}" dt="2024-07-14T10:29:34.599" v="51"/>
          <ac:grpSpMkLst>
            <pc:docMk/>
            <pc:sldMk cId="86260930" sldId="716"/>
            <ac:grpSpMk id="56" creationId="{FB9739EB-7F66-433D-841F-AB3CD18700B7}"/>
          </ac:grpSpMkLst>
        </pc:grpChg>
        <pc:grpChg chg="add del">
          <ac:chgData name="Dmitrii Tsipin" userId="516a0b562635693c" providerId="Windows Live" clId="Web-{688794D4-CBAB-2999-78F4-2E6F45AC4CD5}" dt="2024-07-14T10:29:37.506" v="53"/>
          <ac:grpSpMkLst>
            <pc:docMk/>
            <pc:sldMk cId="86260930" sldId="716"/>
            <ac:grpSpMk id="60" creationId="{54C5F191-28EB-4204-8F9D-2EA49651480F}"/>
          </ac:grpSpMkLst>
        </pc:grpChg>
        <pc:grpChg chg="add del">
          <ac:chgData name="Dmitrii Tsipin" userId="516a0b562635693c" providerId="Windows Live" clId="Web-{688794D4-CBAB-2999-78F4-2E6F45AC4CD5}" dt="2024-07-14T10:29:37.506" v="53"/>
          <ac:grpSpMkLst>
            <pc:docMk/>
            <pc:sldMk cId="86260930" sldId="716"/>
            <ac:grpSpMk id="63" creationId="{19A5CE6D-B0CD-44A3-A50A-64467EB0712C}"/>
          </ac:grpSpMkLst>
        </pc:grpChg>
        <pc:grpChg chg="add del">
          <ac:chgData name="Dmitrii Tsipin" userId="516a0b562635693c" providerId="Windows Live" clId="Web-{688794D4-CBAB-2999-78F4-2E6F45AC4CD5}" dt="2024-07-14T10:29:46.756" v="55"/>
          <ac:grpSpMkLst>
            <pc:docMk/>
            <pc:sldMk cId="86260930" sldId="716"/>
            <ac:grpSpMk id="70" creationId="{B83D307E-DF68-43F8-97CE-0AAE950A7129}"/>
          </ac:grpSpMkLst>
        </pc:grpChg>
        <pc:grpChg chg="add del">
          <ac:chgData name="Dmitrii Tsipin" userId="516a0b562635693c" providerId="Windows Live" clId="Web-{688794D4-CBAB-2999-78F4-2E6F45AC4CD5}" dt="2024-07-14T10:29:51.334" v="57"/>
          <ac:grpSpMkLst>
            <pc:docMk/>
            <pc:sldMk cId="86260930" sldId="716"/>
            <ac:grpSpMk id="75" creationId="{54C5F191-28EB-4204-8F9D-2EA49651480F}"/>
          </ac:grpSpMkLst>
        </pc:grpChg>
        <pc:grpChg chg="add del">
          <ac:chgData name="Dmitrii Tsipin" userId="516a0b562635693c" providerId="Windows Live" clId="Web-{688794D4-CBAB-2999-78F4-2E6F45AC4CD5}" dt="2024-07-14T10:29:51.334" v="57"/>
          <ac:grpSpMkLst>
            <pc:docMk/>
            <pc:sldMk cId="86260930" sldId="716"/>
            <ac:grpSpMk id="78" creationId="{19A5CE6D-B0CD-44A3-A50A-64467EB0712C}"/>
          </ac:grpSpMkLst>
        </pc:grpChg>
        <pc:grpChg chg="add del">
          <ac:chgData name="Dmitrii Tsipin" userId="516a0b562635693c" providerId="Windows Live" clId="Web-{688794D4-CBAB-2999-78F4-2E6F45AC4CD5}" dt="2024-07-14T10:29:51.334" v="57"/>
          <ac:grpSpMkLst>
            <pc:docMk/>
            <pc:sldMk cId="86260930" sldId="716"/>
            <ac:grpSpMk id="81" creationId="{1F5AD99D-D9DE-4538-B93F-D082821D361E}"/>
          </ac:grpSpMkLst>
        </pc:grpChg>
        <pc:picChg chg="del">
          <ac:chgData name="Dmitrii Tsipin" userId="516a0b562635693c" providerId="Windows Live" clId="Web-{688794D4-CBAB-2999-78F4-2E6F45AC4CD5}" dt="2024-07-14T10:25:24.059" v="24"/>
          <ac:picMkLst>
            <pc:docMk/>
            <pc:sldMk cId="86260930" sldId="716"/>
            <ac:picMk id="2" creationId="{AC1F1B26-E86D-FC85-D719-BE8420703E03}"/>
          </ac:picMkLst>
        </pc:picChg>
        <pc:picChg chg="add del mod">
          <ac:chgData name="Dmitrii Tsipin" userId="516a0b562635693c" providerId="Windows Live" clId="Web-{688794D4-CBAB-2999-78F4-2E6F45AC4CD5}" dt="2024-07-14T10:28:02.690" v="40"/>
          <ac:picMkLst>
            <pc:docMk/>
            <pc:sldMk cId="86260930" sldId="716"/>
            <ac:picMk id="4" creationId="{8208A324-9209-22A1-C82A-A438BD03932B}"/>
          </ac:picMkLst>
        </pc:picChg>
        <pc:picChg chg="add mod ord">
          <ac:chgData name="Dmitrii Tsipin" userId="516a0b562635693c" providerId="Windows Live" clId="Web-{688794D4-CBAB-2999-78F4-2E6F45AC4CD5}" dt="2024-07-14T10:29:51.350" v="58"/>
          <ac:picMkLst>
            <pc:docMk/>
            <pc:sldMk cId="86260930" sldId="716"/>
            <ac:picMk id="5" creationId="{86E6A691-E5A6-D571-F5B6-05981B95EC3E}"/>
          </ac:picMkLst>
        </pc:picChg>
        <pc:picChg chg="add mod ord">
          <ac:chgData name="Dmitrii Tsipin" userId="516a0b562635693c" providerId="Windows Live" clId="Web-{688794D4-CBAB-2999-78F4-2E6F45AC4CD5}" dt="2024-07-14T10:29:51.350" v="58"/>
          <ac:picMkLst>
            <pc:docMk/>
            <pc:sldMk cId="86260930" sldId="716"/>
            <ac:picMk id="6" creationId="{E05940C2-E1B4-9062-6E46-2C424E5DDFAC}"/>
          </ac:picMkLst>
        </pc:picChg>
        <pc:picChg chg="add mod ord">
          <ac:chgData name="Dmitrii Tsipin" userId="516a0b562635693c" providerId="Windows Live" clId="Web-{688794D4-CBAB-2999-78F4-2E6F45AC4CD5}" dt="2024-07-14T10:29:51.350" v="58"/>
          <ac:picMkLst>
            <pc:docMk/>
            <pc:sldMk cId="86260930" sldId="716"/>
            <ac:picMk id="7" creationId="{51CB7B33-0784-3A7B-5611-42E2C4463BBE}"/>
          </ac:picMkLst>
        </pc:picChg>
        <pc:cxnChg chg="add del">
          <ac:chgData name="Dmitrii Tsipin" userId="516a0b562635693c" providerId="Windows Live" clId="Web-{688794D4-CBAB-2999-78F4-2E6F45AC4CD5}" dt="2024-07-14T10:29:51.350" v="58"/>
          <ac:cxnSpMkLst>
            <pc:docMk/>
            <pc:sldMk cId="86260930" sldId="716"/>
            <ac:cxnSpMk id="16" creationId="{1503BFE4-729B-D9D0-C17B-501E6AF1127A}"/>
          </ac:cxnSpMkLst>
        </pc:cxnChg>
        <pc:cxnChg chg="add del">
          <ac:chgData name="Dmitrii Tsipin" userId="516a0b562635693c" providerId="Windows Live" clId="Web-{688794D4-CBAB-2999-78F4-2E6F45AC4CD5}" dt="2024-07-14T10:29:28.146" v="49"/>
          <ac:cxnSpMkLst>
            <pc:docMk/>
            <pc:sldMk cId="86260930" sldId="716"/>
            <ac:cxnSpMk id="27" creationId="{A054EDF5-7644-4A95-AB88-057FAB414FEE}"/>
          </ac:cxnSpMkLst>
        </pc:cxnChg>
      </pc:sldChg>
      <pc:sldChg chg="addSp delSp modSp add replId">
        <pc:chgData name="Dmitrii Tsipin" userId="516a0b562635693c" providerId="Windows Live" clId="Web-{688794D4-CBAB-2999-78F4-2E6F45AC4CD5}" dt="2024-07-14T10:31:50.495" v="129" actId="20577"/>
        <pc:sldMkLst>
          <pc:docMk/>
          <pc:sldMk cId="3650812428" sldId="717"/>
        </pc:sldMkLst>
        <pc:spChg chg="add mod">
          <ac:chgData name="Dmitrii Tsipin" userId="516a0b562635693c" providerId="Windows Live" clId="Web-{688794D4-CBAB-2999-78F4-2E6F45AC4CD5}" dt="2024-07-14T10:31:50.495" v="129" actId="20577"/>
          <ac:spMkLst>
            <pc:docMk/>
            <pc:sldMk cId="3650812428" sldId="717"/>
            <ac:spMk id="2" creationId="{7AB1C462-EB2A-2FE6-0089-FED6ED813D2B}"/>
          </ac:spMkLst>
        </pc:spChg>
        <pc:spChg chg="mod">
          <ac:chgData name="Dmitrii Tsipin" userId="516a0b562635693c" providerId="Windows Live" clId="Web-{688794D4-CBAB-2999-78F4-2E6F45AC4CD5}" dt="2024-07-14T10:31:34.151" v="127"/>
          <ac:spMkLst>
            <pc:docMk/>
            <pc:sldMk cId="3650812428" sldId="717"/>
            <ac:spMk id="3" creationId="{1AA5828C-7037-8378-8983-8A5011693D88}"/>
          </ac:spMkLst>
        </pc:spChg>
        <pc:spChg chg="del">
          <ac:chgData name="Dmitrii Tsipin" userId="516a0b562635693c" providerId="Windows Live" clId="Web-{688794D4-CBAB-2999-78F4-2E6F45AC4CD5}" dt="2024-07-14T10:31:34.151" v="127"/>
          <ac:spMkLst>
            <pc:docMk/>
            <pc:sldMk cId="3650812428" sldId="717"/>
            <ac:spMk id="85" creationId="{7C98A213-5994-475E-B327-DC6EC27FBA8B}"/>
          </ac:spMkLst>
        </pc:spChg>
        <pc:spChg chg="del">
          <ac:chgData name="Dmitrii Tsipin" userId="516a0b562635693c" providerId="Windows Live" clId="Web-{688794D4-CBAB-2999-78F4-2E6F45AC4CD5}" dt="2024-07-14T10:31:34.151" v="127"/>
          <ac:spMkLst>
            <pc:docMk/>
            <pc:sldMk cId="3650812428" sldId="717"/>
            <ac:spMk id="86" creationId="{4B030A0D-0DAD-4A99-89BB-419527D6A64B}"/>
          </ac:spMkLst>
        </pc:spChg>
        <pc:spChg chg="add">
          <ac:chgData name="Dmitrii Tsipin" userId="516a0b562635693c" providerId="Windows Live" clId="Web-{688794D4-CBAB-2999-78F4-2E6F45AC4CD5}" dt="2024-07-14T10:31:34.151" v="127"/>
          <ac:spMkLst>
            <pc:docMk/>
            <pc:sldMk cId="3650812428" sldId="717"/>
            <ac:spMk id="91" creationId="{100EDD19-6802-4EC3-95CE-CFFAB042CFD6}"/>
          </ac:spMkLst>
        </pc:spChg>
        <pc:spChg chg="add">
          <ac:chgData name="Dmitrii Tsipin" userId="516a0b562635693c" providerId="Windows Live" clId="Web-{688794D4-CBAB-2999-78F4-2E6F45AC4CD5}" dt="2024-07-14T10:31:34.151" v="127"/>
          <ac:spMkLst>
            <pc:docMk/>
            <pc:sldMk cId="3650812428" sldId="717"/>
            <ac:spMk id="93" creationId="{DB17E863-922E-4C26-BD64-E8FD41D28661}"/>
          </ac:spMkLst>
        </pc:spChg>
        <pc:picChg chg="del">
          <ac:chgData name="Dmitrii Tsipin" userId="516a0b562635693c" providerId="Windows Live" clId="Web-{688794D4-CBAB-2999-78F4-2E6F45AC4CD5}" dt="2024-07-14T10:30:39.617" v="80"/>
          <ac:picMkLst>
            <pc:docMk/>
            <pc:sldMk cId="3650812428" sldId="717"/>
            <ac:picMk id="5" creationId="{86E6A691-E5A6-D571-F5B6-05981B95EC3E}"/>
          </ac:picMkLst>
        </pc:picChg>
        <pc:picChg chg="del">
          <ac:chgData name="Dmitrii Tsipin" userId="516a0b562635693c" providerId="Windows Live" clId="Web-{688794D4-CBAB-2999-78F4-2E6F45AC4CD5}" dt="2024-07-14T10:30:39.024" v="79"/>
          <ac:picMkLst>
            <pc:docMk/>
            <pc:sldMk cId="3650812428" sldId="717"/>
            <ac:picMk id="6" creationId="{E05940C2-E1B4-9062-6E46-2C424E5DDFAC}"/>
          </ac:picMkLst>
        </pc:picChg>
        <pc:picChg chg="del">
          <ac:chgData name="Dmitrii Tsipin" userId="516a0b562635693c" providerId="Windows Live" clId="Web-{688794D4-CBAB-2999-78F4-2E6F45AC4CD5}" dt="2024-07-14T10:30:38.274" v="78"/>
          <ac:picMkLst>
            <pc:docMk/>
            <pc:sldMk cId="3650812428" sldId="717"/>
            <ac:picMk id="7" creationId="{51CB7B33-0784-3A7B-5611-42E2C4463BBE}"/>
          </ac:picMkLst>
        </pc:picChg>
      </pc:sldChg>
      <pc:sldChg chg="addSp delSp modSp add replId">
        <pc:chgData name="Dmitrii Tsipin" userId="516a0b562635693c" providerId="Windows Live" clId="Web-{688794D4-CBAB-2999-78F4-2E6F45AC4CD5}" dt="2024-07-14T11:30:38.229" v="783" actId="14100"/>
        <pc:sldMkLst>
          <pc:docMk/>
          <pc:sldMk cId="464753579" sldId="718"/>
        </pc:sldMkLst>
        <pc:spChg chg="mod">
          <ac:chgData name="Dmitrii Tsipin" userId="516a0b562635693c" providerId="Windows Live" clId="Web-{688794D4-CBAB-2999-78F4-2E6F45AC4CD5}" dt="2024-07-14T11:30:38.229" v="783" actId="14100"/>
          <ac:spMkLst>
            <pc:docMk/>
            <pc:sldMk cId="464753579" sldId="718"/>
            <ac:spMk id="2" creationId="{7AB1C462-EB2A-2FE6-0089-FED6ED813D2B}"/>
          </ac:spMkLst>
        </pc:spChg>
        <pc:spChg chg="mod">
          <ac:chgData name="Dmitrii Tsipin" userId="516a0b562635693c" providerId="Windows Live" clId="Web-{688794D4-CBAB-2999-78F4-2E6F45AC4CD5}" dt="2024-07-14T10:44:08.380" v="159"/>
          <ac:spMkLst>
            <pc:docMk/>
            <pc:sldMk cId="464753579" sldId="718"/>
            <ac:spMk id="3" creationId="{1AA5828C-7037-8378-8983-8A5011693D88}"/>
          </ac:spMkLst>
        </pc:spChg>
        <pc:spChg chg="del">
          <ac:chgData name="Dmitrii Tsipin" userId="516a0b562635693c" providerId="Windows Live" clId="Web-{688794D4-CBAB-2999-78F4-2E6F45AC4CD5}" dt="2024-07-14T10:44:08.380" v="159"/>
          <ac:spMkLst>
            <pc:docMk/>
            <pc:sldMk cId="464753579" sldId="718"/>
            <ac:spMk id="91" creationId="{100EDD19-6802-4EC3-95CE-CFFAB042CFD6}"/>
          </ac:spMkLst>
        </pc:spChg>
        <pc:spChg chg="del">
          <ac:chgData name="Dmitrii Tsipin" userId="516a0b562635693c" providerId="Windows Live" clId="Web-{688794D4-CBAB-2999-78F4-2E6F45AC4CD5}" dt="2024-07-14T10:44:08.380" v="159"/>
          <ac:spMkLst>
            <pc:docMk/>
            <pc:sldMk cId="464753579" sldId="718"/>
            <ac:spMk id="93" creationId="{DB17E863-922E-4C26-BD64-E8FD41D28661}"/>
          </ac:spMkLst>
        </pc:spChg>
        <pc:spChg chg="add">
          <ac:chgData name="Dmitrii Tsipin" userId="516a0b562635693c" providerId="Windows Live" clId="Web-{688794D4-CBAB-2999-78F4-2E6F45AC4CD5}" dt="2024-07-14T10:44:08.380" v="159"/>
          <ac:spMkLst>
            <pc:docMk/>
            <pc:sldMk cId="464753579" sldId="718"/>
            <ac:spMk id="98" creationId="{32AEEBC8-9D30-42EF-95F2-386C2653FBF0}"/>
          </ac:spMkLst>
        </pc:spChg>
        <pc:spChg chg="add">
          <ac:chgData name="Dmitrii Tsipin" userId="516a0b562635693c" providerId="Windows Live" clId="Web-{688794D4-CBAB-2999-78F4-2E6F45AC4CD5}" dt="2024-07-14T10:44:08.380" v="159"/>
          <ac:spMkLst>
            <pc:docMk/>
            <pc:sldMk cId="464753579" sldId="718"/>
            <ac:spMk id="100" creationId="{2E92FA66-67D7-4CB4-94D3-E643A9AD4757}"/>
          </ac:spMkLst>
        </pc:spChg>
        <pc:picChg chg="add mod">
          <ac:chgData name="Dmitrii Tsipin" userId="516a0b562635693c" providerId="Windows Live" clId="Web-{688794D4-CBAB-2999-78F4-2E6F45AC4CD5}" dt="2024-07-14T10:44:08.380" v="159"/>
          <ac:picMkLst>
            <pc:docMk/>
            <pc:sldMk cId="464753579" sldId="718"/>
            <ac:picMk id="4" creationId="{A39402B5-7C3F-057E-892F-59DD39DA2568}"/>
          </ac:picMkLst>
        </pc:picChg>
      </pc:sldChg>
      <pc:sldChg chg="modSp add ord replId">
        <pc:chgData name="Dmitrii Tsipin" userId="516a0b562635693c" providerId="Windows Live" clId="Web-{688794D4-CBAB-2999-78F4-2E6F45AC4CD5}" dt="2024-07-14T10:42:22.783" v="147" actId="20577"/>
        <pc:sldMkLst>
          <pc:docMk/>
          <pc:sldMk cId="2991648241" sldId="719"/>
        </pc:sldMkLst>
        <pc:spChg chg="mod">
          <ac:chgData name="Dmitrii Tsipin" userId="516a0b562635693c" providerId="Windows Live" clId="Web-{688794D4-CBAB-2999-78F4-2E6F45AC4CD5}" dt="2024-07-14T10:42:22.783" v="147" actId="20577"/>
          <ac:spMkLst>
            <pc:docMk/>
            <pc:sldMk cId="2991648241" sldId="719"/>
            <ac:spMk id="2" creationId="{00000000-0000-0000-0000-000000000000}"/>
          </ac:spMkLst>
        </pc:spChg>
      </pc:sldChg>
      <pc:sldChg chg="addSp delSp modSp add replId">
        <pc:chgData name="Dmitrii Tsipin" userId="516a0b562635693c" providerId="Windows Live" clId="Web-{688794D4-CBAB-2999-78F4-2E6F45AC4CD5}" dt="2024-07-14T11:30:44.010" v="784" actId="14100"/>
        <pc:sldMkLst>
          <pc:docMk/>
          <pc:sldMk cId="3770257711" sldId="720"/>
        </pc:sldMkLst>
        <pc:spChg chg="mod">
          <ac:chgData name="Dmitrii Tsipin" userId="516a0b562635693c" providerId="Windows Live" clId="Web-{688794D4-CBAB-2999-78F4-2E6F45AC4CD5}" dt="2024-07-14T11:30:44.010" v="784" actId="14100"/>
          <ac:spMkLst>
            <pc:docMk/>
            <pc:sldMk cId="3770257711" sldId="720"/>
            <ac:spMk id="2" creationId="{7AB1C462-EB2A-2FE6-0089-FED6ED813D2B}"/>
          </ac:spMkLst>
        </pc:spChg>
        <pc:spChg chg="mod">
          <ac:chgData name="Dmitrii Tsipin" userId="516a0b562635693c" providerId="Windows Live" clId="Web-{688794D4-CBAB-2999-78F4-2E6F45AC4CD5}" dt="2024-07-14T10:48:59.734" v="192"/>
          <ac:spMkLst>
            <pc:docMk/>
            <pc:sldMk cId="3770257711" sldId="720"/>
            <ac:spMk id="3" creationId="{1AA5828C-7037-8378-8983-8A5011693D88}"/>
          </ac:spMkLst>
        </pc:spChg>
        <pc:spChg chg="del">
          <ac:chgData name="Dmitrii Tsipin" userId="516a0b562635693c" providerId="Windows Live" clId="Web-{688794D4-CBAB-2999-78F4-2E6F45AC4CD5}" dt="2024-07-14T10:48:59.734" v="192"/>
          <ac:spMkLst>
            <pc:docMk/>
            <pc:sldMk cId="3770257711" sldId="720"/>
            <ac:spMk id="98" creationId="{32AEEBC8-9D30-42EF-95F2-386C2653FBF0}"/>
          </ac:spMkLst>
        </pc:spChg>
        <pc:spChg chg="del">
          <ac:chgData name="Dmitrii Tsipin" userId="516a0b562635693c" providerId="Windows Live" clId="Web-{688794D4-CBAB-2999-78F4-2E6F45AC4CD5}" dt="2024-07-14T10:48:59.734" v="192"/>
          <ac:spMkLst>
            <pc:docMk/>
            <pc:sldMk cId="3770257711" sldId="720"/>
            <ac:spMk id="100" creationId="{2E92FA66-67D7-4CB4-94D3-E643A9AD4757}"/>
          </ac:spMkLst>
        </pc:spChg>
        <pc:spChg chg="add">
          <ac:chgData name="Dmitrii Tsipin" userId="516a0b562635693c" providerId="Windows Live" clId="Web-{688794D4-CBAB-2999-78F4-2E6F45AC4CD5}" dt="2024-07-14T10:48:59.734" v="192"/>
          <ac:spMkLst>
            <pc:docMk/>
            <pc:sldMk cId="3770257711" sldId="720"/>
            <ac:spMk id="105" creationId="{69D47016-023F-44BD-981C-50E7A10A6609}"/>
          </ac:spMkLst>
        </pc:spChg>
        <pc:spChg chg="add">
          <ac:chgData name="Dmitrii Tsipin" userId="516a0b562635693c" providerId="Windows Live" clId="Web-{688794D4-CBAB-2999-78F4-2E6F45AC4CD5}" dt="2024-07-14T10:48:59.734" v="192"/>
          <ac:spMkLst>
            <pc:docMk/>
            <pc:sldMk cId="3770257711" sldId="720"/>
            <ac:spMk id="107" creationId="{6D8B37B0-0682-433E-BC8D-498C04ABD9A7}"/>
          </ac:spMkLst>
        </pc:spChg>
        <pc:picChg chg="del">
          <ac:chgData name="Dmitrii Tsipin" userId="516a0b562635693c" providerId="Windows Live" clId="Web-{688794D4-CBAB-2999-78F4-2E6F45AC4CD5}" dt="2024-07-14T10:45:12.742" v="187"/>
          <ac:picMkLst>
            <pc:docMk/>
            <pc:sldMk cId="3770257711" sldId="720"/>
            <ac:picMk id="4" creationId="{A39402B5-7C3F-057E-892F-59DD39DA2568}"/>
          </ac:picMkLst>
        </pc:picChg>
        <pc:picChg chg="add mod">
          <ac:chgData name="Dmitrii Tsipin" userId="516a0b562635693c" providerId="Windows Live" clId="Web-{688794D4-CBAB-2999-78F4-2E6F45AC4CD5}" dt="2024-07-14T10:48:59.734" v="192"/>
          <ac:picMkLst>
            <pc:docMk/>
            <pc:sldMk cId="3770257711" sldId="720"/>
            <ac:picMk id="5" creationId="{5F90A300-F715-877F-1D0C-496BCDC0CE35}"/>
          </ac:picMkLst>
        </pc:picChg>
        <pc:picChg chg="add mod">
          <ac:chgData name="Dmitrii Tsipin" userId="516a0b562635693c" providerId="Windows Live" clId="Web-{688794D4-CBAB-2999-78F4-2E6F45AC4CD5}" dt="2024-07-14T10:48:59.734" v="192"/>
          <ac:picMkLst>
            <pc:docMk/>
            <pc:sldMk cId="3770257711" sldId="720"/>
            <ac:picMk id="6" creationId="{ADBFA9D6-799C-90A9-20E4-9B859FDE7A6E}"/>
          </ac:picMkLst>
        </pc:picChg>
      </pc:sldChg>
      <pc:sldChg chg="addSp delSp modSp add replId">
        <pc:chgData name="Dmitrii Tsipin" userId="516a0b562635693c" providerId="Windows Live" clId="Web-{688794D4-CBAB-2999-78F4-2E6F45AC4CD5}" dt="2024-07-14T10:52:35.320" v="238" actId="20577"/>
        <pc:sldMkLst>
          <pc:docMk/>
          <pc:sldMk cId="3768733598" sldId="721"/>
        </pc:sldMkLst>
        <pc:spChg chg="mod">
          <ac:chgData name="Dmitrii Tsipin" userId="516a0b562635693c" providerId="Windows Live" clId="Web-{688794D4-CBAB-2999-78F4-2E6F45AC4CD5}" dt="2024-07-14T10:52:35.320" v="238" actId="20577"/>
          <ac:spMkLst>
            <pc:docMk/>
            <pc:sldMk cId="3768733598" sldId="721"/>
            <ac:spMk id="2" creationId="{7AB1C462-EB2A-2FE6-0089-FED6ED813D2B}"/>
          </ac:spMkLst>
        </pc:spChg>
        <pc:spChg chg="mod">
          <ac:chgData name="Dmitrii Tsipin" userId="516a0b562635693c" providerId="Windows Live" clId="Web-{688794D4-CBAB-2999-78F4-2E6F45AC4CD5}" dt="2024-07-14T10:52:06.162" v="231"/>
          <ac:spMkLst>
            <pc:docMk/>
            <pc:sldMk cId="3768733598" sldId="721"/>
            <ac:spMk id="3" creationId="{1AA5828C-7037-8378-8983-8A5011693D88}"/>
          </ac:spMkLst>
        </pc:spChg>
        <pc:spChg chg="del">
          <ac:chgData name="Dmitrii Tsipin" userId="516a0b562635693c" providerId="Windows Live" clId="Web-{688794D4-CBAB-2999-78F4-2E6F45AC4CD5}" dt="2024-07-14T10:52:06.162" v="231"/>
          <ac:spMkLst>
            <pc:docMk/>
            <pc:sldMk cId="3768733598" sldId="721"/>
            <ac:spMk id="105" creationId="{69D47016-023F-44BD-981C-50E7A10A6609}"/>
          </ac:spMkLst>
        </pc:spChg>
        <pc:spChg chg="del">
          <ac:chgData name="Dmitrii Tsipin" userId="516a0b562635693c" providerId="Windows Live" clId="Web-{688794D4-CBAB-2999-78F4-2E6F45AC4CD5}" dt="2024-07-14T10:52:06.162" v="231"/>
          <ac:spMkLst>
            <pc:docMk/>
            <pc:sldMk cId="3768733598" sldId="721"/>
            <ac:spMk id="107" creationId="{6D8B37B0-0682-433E-BC8D-498C04ABD9A7}"/>
          </ac:spMkLst>
        </pc:spChg>
        <pc:spChg chg="add">
          <ac:chgData name="Dmitrii Tsipin" userId="516a0b562635693c" providerId="Windows Live" clId="Web-{688794D4-CBAB-2999-78F4-2E6F45AC4CD5}" dt="2024-07-14T10:52:06.162" v="231"/>
          <ac:spMkLst>
            <pc:docMk/>
            <pc:sldMk cId="3768733598" sldId="721"/>
            <ac:spMk id="112" creationId="{D1A4588A-55D5-49B8-BE41-54ACDCFF2C17}"/>
          </ac:spMkLst>
        </pc:spChg>
        <pc:spChg chg="add">
          <ac:chgData name="Dmitrii Tsipin" userId="516a0b562635693c" providerId="Windows Live" clId="Web-{688794D4-CBAB-2999-78F4-2E6F45AC4CD5}" dt="2024-07-14T10:52:06.162" v="231"/>
          <ac:spMkLst>
            <pc:docMk/>
            <pc:sldMk cId="3768733598" sldId="721"/>
            <ac:spMk id="114" creationId="{F97E7EA2-EDCD-47E9-81BC-415C606D1B58}"/>
          </ac:spMkLst>
        </pc:spChg>
        <pc:picChg chg="add mod ord">
          <ac:chgData name="Dmitrii Tsipin" userId="516a0b562635693c" providerId="Windows Live" clId="Web-{688794D4-CBAB-2999-78F4-2E6F45AC4CD5}" dt="2024-07-14T10:52:06.162" v="231"/>
          <ac:picMkLst>
            <pc:docMk/>
            <pc:sldMk cId="3768733598" sldId="721"/>
            <ac:picMk id="4" creationId="{14460237-A181-0535-421A-9930DE713257}"/>
          </ac:picMkLst>
        </pc:picChg>
        <pc:picChg chg="del">
          <ac:chgData name="Dmitrii Tsipin" userId="516a0b562635693c" providerId="Windows Live" clId="Web-{688794D4-CBAB-2999-78F4-2E6F45AC4CD5}" dt="2024-07-14T10:49:54.658" v="228"/>
          <ac:picMkLst>
            <pc:docMk/>
            <pc:sldMk cId="3768733598" sldId="721"/>
            <ac:picMk id="5" creationId="{5F90A300-F715-877F-1D0C-496BCDC0CE35}"/>
          </ac:picMkLst>
        </pc:picChg>
        <pc:picChg chg="del">
          <ac:chgData name="Dmitrii Tsipin" userId="516a0b562635693c" providerId="Windows Live" clId="Web-{688794D4-CBAB-2999-78F4-2E6F45AC4CD5}" dt="2024-07-14T10:49:54.095" v="227"/>
          <ac:picMkLst>
            <pc:docMk/>
            <pc:sldMk cId="3768733598" sldId="721"/>
            <ac:picMk id="6" creationId="{ADBFA9D6-799C-90A9-20E4-9B859FDE7A6E}"/>
          </ac:picMkLst>
        </pc:picChg>
      </pc:sldChg>
      <pc:sldChg chg="modSp add ord replId">
        <pc:chgData name="Dmitrii Tsipin" userId="516a0b562635693c" providerId="Windows Live" clId="Web-{688794D4-CBAB-2999-78F4-2E6F45AC4CD5}" dt="2024-07-14T10:53:11.758" v="245" actId="20577"/>
        <pc:sldMkLst>
          <pc:docMk/>
          <pc:sldMk cId="1462591599" sldId="722"/>
        </pc:sldMkLst>
        <pc:spChg chg="mod">
          <ac:chgData name="Dmitrii Tsipin" userId="516a0b562635693c" providerId="Windows Live" clId="Web-{688794D4-CBAB-2999-78F4-2E6F45AC4CD5}" dt="2024-07-14T10:53:11.758" v="245" actId="20577"/>
          <ac:spMkLst>
            <pc:docMk/>
            <pc:sldMk cId="1462591599" sldId="722"/>
            <ac:spMk id="2" creationId="{00000000-0000-0000-0000-000000000000}"/>
          </ac:spMkLst>
        </pc:spChg>
      </pc:sldChg>
      <pc:sldChg chg="addSp delSp modSp add ord replId">
        <pc:chgData name="Dmitrii Tsipin" userId="516a0b562635693c" providerId="Windows Live" clId="Web-{688794D4-CBAB-2999-78F4-2E6F45AC4CD5}" dt="2024-07-14T11:00:36.369" v="352" actId="20577"/>
        <pc:sldMkLst>
          <pc:docMk/>
          <pc:sldMk cId="2040442914" sldId="723"/>
        </pc:sldMkLst>
        <pc:spChg chg="mod">
          <ac:chgData name="Dmitrii Tsipin" userId="516a0b562635693c" providerId="Windows Live" clId="Web-{688794D4-CBAB-2999-78F4-2E6F45AC4CD5}" dt="2024-07-14T11:00:36.369" v="352" actId="20577"/>
          <ac:spMkLst>
            <pc:docMk/>
            <pc:sldMk cId="2040442914" sldId="723"/>
            <ac:spMk id="2" creationId="{7AB1C462-EB2A-2FE6-0089-FED6ED813D2B}"/>
          </ac:spMkLst>
        </pc:spChg>
        <pc:spChg chg="mod">
          <ac:chgData name="Dmitrii Tsipin" userId="516a0b562635693c" providerId="Windows Live" clId="Web-{688794D4-CBAB-2999-78F4-2E6F45AC4CD5}" dt="2024-07-14T10:57:25.409" v="292" actId="1076"/>
          <ac:spMkLst>
            <pc:docMk/>
            <pc:sldMk cId="2040442914" sldId="723"/>
            <ac:spMk id="3" creationId="{1AA5828C-7037-8378-8983-8A5011693D88}"/>
          </ac:spMkLst>
        </pc:spChg>
        <pc:spChg chg="del">
          <ac:chgData name="Dmitrii Tsipin" userId="516a0b562635693c" providerId="Windows Live" clId="Web-{688794D4-CBAB-2999-78F4-2E6F45AC4CD5}" dt="2024-07-14T10:56:23.313" v="274"/>
          <ac:spMkLst>
            <pc:docMk/>
            <pc:sldMk cId="2040442914" sldId="723"/>
            <ac:spMk id="105" creationId="{69D47016-023F-44BD-981C-50E7A10A6609}"/>
          </ac:spMkLst>
        </pc:spChg>
        <pc:spChg chg="del">
          <ac:chgData name="Dmitrii Tsipin" userId="516a0b562635693c" providerId="Windows Live" clId="Web-{688794D4-CBAB-2999-78F4-2E6F45AC4CD5}" dt="2024-07-14T10:56:23.313" v="274"/>
          <ac:spMkLst>
            <pc:docMk/>
            <pc:sldMk cId="2040442914" sldId="723"/>
            <ac:spMk id="107" creationId="{6D8B37B0-0682-433E-BC8D-498C04ABD9A7}"/>
          </ac:spMkLst>
        </pc:spChg>
        <pc:spChg chg="add">
          <ac:chgData name="Dmitrii Tsipin" userId="516a0b562635693c" providerId="Windows Live" clId="Web-{688794D4-CBAB-2999-78F4-2E6F45AC4CD5}" dt="2024-07-14T10:56:23.313" v="274"/>
          <ac:spMkLst>
            <pc:docMk/>
            <pc:sldMk cId="2040442914" sldId="723"/>
            <ac:spMk id="112" creationId="{F13C74B1-5B17-4795-BED0-7140497B445A}"/>
          </ac:spMkLst>
        </pc:spChg>
        <pc:spChg chg="add">
          <ac:chgData name="Dmitrii Tsipin" userId="516a0b562635693c" providerId="Windows Live" clId="Web-{688794D4-CBAB-2999-78F4-2E6F45AC4CD5}" dt="2024-07-14T10:56:23.313" v="274"/>
          <ac:spMkLst>
            <pc:docMk/>
            <pc:sldMk cId="2040442914" sldId="723"/>
            <ac:spMk id="114" creationId="{D4974D33-8DC5-464E-8C6D-BE58F0669C17}"/>
          </ac:spMkLst>
        </pc:spChg>
        <pc:picChg chg="del">
          <ac:chgData name="Dmitrii Tsipin" userId="516a0b562635693c" providerId="Windows Live" clId="Web-{688794D4-CBAB-2999-78F4-2E6F45AC4CD5}" dt="2024-07-14T10:56:17.094" v="272"/>
          <ac:picMkLst>
            <pc:docMk/>
            <pc:sldMk cId="2040442914" sldId="723"/>
            <ac:picMk id="5" creationId="{5F90A300-F715-877F-1D0C-496BCDC0CE35}"/>
          </ac:picMkLst>
        </pc:picChg>
        <pc:picChg chg="del">
          <ac:chgData name="Dmitrii Tsipin" userId="516a0b562635693c" providerId="Windows Live" clId="Web-{688794D4-CBAB-2999-78F4-2E6F45AC4CD5}" dt="2024-07-14T10:56:16.406" v="271"/>
          <ac:picMkLst>
            <pc:docMk/>
            <pc:sldMk cId="2040442914" sldId="723"/>
            <ac:picMk id="6" creationId="{ADBFA9D6-799C-90A9-20E4-9B859FDE7A6E}"/>
          </ac:picMkLst>
        </pc:picChg>
        <pc:picChg chg="add mod">
          <ac:chgData name="Dmitrii Tsipin" userId="516a0b562635693c" providerId="Windows Live" clId="Web-{688794D4-CBAB-2999-78F4-2E6F45AC4CD5}" dt="2024-07-14T10:56:23.313" v="274"/>
          <ac:picMkLst>
            <pc:docMk/>
            <pc:sldMk cId="2040442914" sldId="723"/>
            <ac:picMk id="7" creationId="{139C955A-9D8A-DF33-4446-40E39EDE78A0}"/>
          </ac:picMkLst>
        </pc:picChg>
      </pc:sldChg>
      <pc:sldChg chg="addSp delSp modSp add replId">
        <pc:chgData name="Dmitrii Tsipin" userId="516a0b562635693c" providerId="Windows Live" clId="Web-{688794D4-CBAB-2999-78F4-2E6F45AC4CD5}" dt="2024-07-14T11:00:24.274" v="351" actId="20577"/>
        <pc:sldMkLst>
          <pc:docMk/>
          <pc:sldMk cId="1239510734" sldId="724"/>
        </pc:sldMkLst>
        <pc:spChg chg="mod">
          <ac:chgData name="Dmitrii Tsipin" userId="516a0b562635693c" providerId="Windows Live" clId="Web-{688794D4-CBAB-2999-78F4-2E6F45AC4CD5}" dt="2024-07-14T10:59:09.334" v="304" actId="20577"/>
          <ac:spMkLst>
            <pc:docMk/>
            <pc:sldMk cId="1239510734" sldId="724"/>
            <ac:spMk id="2" creationId="{7AB1C462-EB2A-2FE6-0089-FED6ED813D2B}"/>
          </ac:spMkLst>
        </pc:spChg>
        <pc:spChg chg="mod">
          <ac:chgData name="Dmitrii Tsipin" userId="516a0b562635693c" providerId="Windows Live" clId="Web-{688794D4-CBAB-2999-78F4-2E6F45AC4CD5}" dt="2024-07-14T11:00:24.274" v="351" actId="20577"/>
          <ac:spMkLst>
            <pc:docMk/>
            <pc:sldMk cId="1239510734" sldId="724"/>
            <ac:spMk id="3" creationId="{1AA5828C-7037-8378-8983-8A5011693D88}"/>
          </ac:spMkLst>
        </pc:spChg>
        <pc:spChg chg="add del mod">
          <ac:chgData name="Dmitrii Tsipin" userId="516a0b562635693c" providerId="Windows Live" clId="Web-{688794D4-CBAB-2999-78F4-2E6F45AC4CD5}" dt="2024-07-14T10:59:30.991" v="308"/>
          <ac:spMkLst>
            <pc:docMk/>
            <pc:sldMk cId="1239510734" sldId="724"/>
            <ac:spMk id="5" creationId="{22BE283C-6135-A238-8CC0-570F4F73763B}"/>
          </ac:spMkLst>
        </pc:spChg>
        <pc:spChg chg="add mod">
          <ac:chgData name="Dmitrii Tsipin" userId="516a0b562635693c" providerId="Windows Live" clId="Web-{688794D4-CBAB-2999-78F4-2E6F45AC4CD5}" dt="2024-07-14T11:00:01.977" v="334" actId="20577"/>
          <ac:spMkLst>
            <pc:docMk/>
            <pc:sldMk cId="1239510734" sldId="724"/>
            <ac:spMk id="6" creationId="{4486948E-5E4F-7E50-DF49-AACCD7E9F4FE}"/>
          </ac:spMkLst>
        </pc:spChg>
        <pc:spChg chg="add del">
          <ac:chgData name="Dmitrii Tsipin" userId="516a0b562635693c" providerId="Windows Live" clId="Web-{688794D4-CBAB-2999-78F4-2E6F45AC4CD5}" dt="2024-07-14T10:58:57.053" v="302"/>
          <ac:spMkLst>
            <pc:docMk/>
            <pc:sldMk cId="1239510734" sldId="724"/>
            <ac:spMk id="112" creationId="{F13C74B1-5B17-4795-BED0-7140497B445A}"/>
          </ac:spMkLst>
        </pc:spChg>
        <pc:spChg chg="add del">
          <ac:chgData name="Dmitrii Tsipin" userId="516a0b562635693c" providerId="Windows Live" clId="Web-{688794D4-CBAB-2999-78F4-2E6F45AC4CD5}" dt="2024-07-14T10:58:57.053" v="302"/>
          <ac:spMkLst>
            <pc:docMk/>
            <pc:sldMk cId="1239510734" sldId="724"/>
            <ac:spMk id="114" creationId="{D4974D33-8DC5-464E-8C6D-BE58F0669C17}"/>
          </ac:spMkLst>
        </pc:spChg>
        <pc:spChg chg="add del">
          <ac:chgData name="Dmitrii Tsipin" userId="516a0b562635693c" providerId="Windows Live" clId="Web-{688794D4-CBAB-2999-78F4-2E6F45AC4CD5}" dt="2024-07-14T10:58:51.677" v="299"/>
          <ac:spMkLst>
            <pc:docMk/>
            <pc:sldMk cId="1239510734" sldId="724"/>
            <ac:spMk id="119" creationId="{743AA782-23D1-4521-8CAD-47662984AA08}"/>
          </ac:spMkLst>
        </pc:spChg>
        <pc:spChg chg="add del">
          <ac:chgData name="Dmitrii Tsipin" userId="516a0b562635693c" providerId="Windows Live" clId="Web-{688794D4-CBAB-2999-78F4-2E6F45AC4CD5}" dt="2024-07-14T10:58:51.677" v="299"/>
          <ac:spMkLst>
            <pc:docMk/>
            <pc:sldMk cId="1239510734" sldId="724"/>
            <ac:spMk id="121" creationId="{71877DBC-BB60-40F0-AC93-2ACDBAAE60CE}"/>
          </ac:spMkLst>
        </pc:spChg>
        <pc:spChg chg="add del">
          <ac:chgData name="Dmitrii Tsipin" userId="516a0b562635693c" providerId="Windows Live" clId="Web-{688794D4-CBAB-2999-78F4-2E6F45AC4CD5}" dt="2024-07-14T10:58:57.053" v="301"/>
          <ac:spMkLst>
            <pc:docMk/>
            <pc:sldMk cId="1239510734" sldId="724"/>
            <ac:spMk id="123" creationId="{45D37F4E-DDB4-456B-97E0-9937730A039F}"/>
          </ac:spMkLst>
        </pc:spChg>
        <pc:spChg chg="add del">
          <ac:chgData name="Dmitrii Tsipin" userId="516a0b562635693c" providerId="Windows Live" clId="Web-{688794D4-CBAB-2999-78F4-2E6F45AC4CD5}" dt="2024-07-14T10:58:57.053" v="301"/>
          <ac:spMkLst>
            <pc:docMk/>
            <pc:sldMk cId="1239510734" sldId="724"/>
            <ac:spMk id="124" creationId="{B2DD41CD-8F47-4F56-AD12-4E2FF7696987}"/>
          </ac:spMkLst>
        </pc:spChg>
        <pc:spChg chg="add">
          <ac:chgData name="Dmitrii Tsipin" userId="516a0b562635693c" providerId="Windows Live" clId="Web-{688794D4-CBAB-2999-78F4-2E6F45AC4CD5}" dt="2024-07-14T10:58:57.053" v="302"/>
          <ac:spMkLst>
            <pc:docMk/>
            <pc:sldMk cId="1239510734" sldId="724"/>
            <ac:spMk id="126" creationId="{2B97F24A-32CE-4C1C-A50D-3016B394DCFB}"/>
          </ac:spMkLst>
        </pc:spChg>
        <pc:spChg chg="add">
          <ac:chgData name="Dmitrii Tsipin" userId="516a0b562635693c" providerId="Windows Live" clId="Web-{688794D4-CBAB-2999-78F4-2E6F45AC4CD5}" dt="2024-07-14T10:58:57.053" v="302"/>
          <ac:spMkLst>
            <pc:docMk/>
            <pc:sldMk cId="1239510734" sldId="724"/>
            <ac:spMk id="127" creationId="{CD8B4F24-440B-49E9-B85D-733523DC064B}"/>
          </ac:spMkLst>
        </pc:spChg>
        <pc:picChg chg="add mod">
          <ac:chgData name="Dmitrii Tsipin" userId="516a0b562635693c" providerId="Windows Live" clId="Web-{688794D4-CBAB-2999-78F4-2E6F45AC4CD5}" dt="2024-07-14T10:58:57.053" v="302"/>
          <ac:picMkLst>
            <pc:docMk/>
            <pc:sldMk cId="1239510734" sldId="724"/>
            <ac:picMk id="4" creationId="{8D78743B-1DF7-0E0A-2543-C9E082535DB5}"/>
          </ac:picMkLst>
        </pc:picChg>
        <pc:picChg chg="del">
          <ac:chgData name="Dmitrii Tsipin" userId="516a0b562635693c" providerId="Windows Live" clId="Web-{688794D4-CBAB-2999-78F4-2E6F45AC4CD5}" dt="2024-07-14T10:58:38.005" v="295"/>
          <ac:picMkLst>
            <pc:docMk/>
            <pc:sldMk cId="1239510734" sldId="724"/>
            <ac:picMk id="7" creationId="{139C955A-9D8A-DF33-4446-40E39EDE78A0}"/>
          </ac:picMkLst>
        </pc:picChg>
      </pc:sldChg>
      <pc:sldChg chg="modSp add ord replId">
        <pc:chgData name="Dmitrii Tsipin" userId="516a0b562635693c" providerId="Windows Live" clId="Web-{688794D4-CBAB-2999-78F4-2E6F45AC4CD5}" dt="2024-07-14T11:01:13.010" v="366" actId="20577"/>
        <pc:sldMkLst>
          <pc:docMk/>
          <pc:sldMk cId="697648978" sldId="725"/>
        </pc:sldMkLst>
        <pc:spChg chg="mod">
          <ac:chgData name="Dmitrii Tsipin" userId="516a0b562635693c" providerId="Windows Live" clId="Web-{688794D4-CBAB-2999-78F4-2E6F45AC4CD5}" dt="2024-07-14T11:01:13.010" v="366" actId="20577"/>
          <ac:spMkLst>
            <pc:docMk/>
            <pc:sldMk cId="697648978" sldId="725"/>
            <ac:spMk id="2" creationId="{00000000-0000-0000-0000-000000000000}"/>
          </ac:spMkLst>
        </pc:spChg>
      </pc:sldChg>
      <pc:sldChg chg="addSp delSp modSp add ord replId">
        <pc:chgData name="Dmitrii Tsipin" userId="516a0b562635693c" providerId="Windows Live" clId="Web-{688794D4-CBAB-2999-78F4-2E6F45AC4CD5}" dt="2024-07-14T14:38:39.887" v="838" actId="20577"/>
        <pc:sldMkLst>
          <pc:docMk/>
          <pc:sldMk cId="22458881" sldId="726"/>
        </pc:sldMkLst>
        <pc:spChg chg="del ord">
          <ac:chgData name="Dmitrii Tsipin" userId="516a0b562635693c" providerId="Windows Live" clId="Web-{688794D4-CBAB-2999-78F4-2E6F45AC4CD5}" dt="2024-07-14T11:03:29.593" v="383"/>
          <ac:spMkLst>
            <pc:docMk/>
            <pc:sldMk cId="22458881" sldId="726"/>
            <ac:spMk id="2" creationId="{7AB1C462-EB2A-2FE6-0089-FED6ED813D2B}"/>
          </ac:spMkLst>
        </pc:spChg>
        <pc:spChg chg="mod">
          <ac:chgData name="Dmitrii Tsipin" userId="516a0b562635693c" providerId="Windows Live" clId="Web-{688794D4-CBAB-2999-78F4-2E6F45AC4CD5}" dt="2024-07-14T11:07:35.961" v="445" actId="20577"/>
          <ac:spMkLst>
            <pc:docMk/>
            <pc:sldMk cId="22458881" sldId="726"/>
            <ac:spMk id="3" creationId="{1AA5828C-7037-8378-8983-8A5011693D88}"/>
          </ac:spMkLst>
        </pc:spChg>
        <pc:spChg chg="mod">
          <ac:chgData name="Dmitrii Tsipin" userId="516a0b562635693c" providerId="Windows Live" clId="Web-{688794D4-CBAB-2999-78F4-2E6F45AC4CD5}" dt="2024-07-14T14:38:39.887" v="838" actId="20577"/>
          <ac:spMkLst>
            <pc:docMk/>
            <pc:sldMk cId="22458881" sldId="726"/>
            <ac:spMk id="6" creationId="{4486948E-5E4F-7E50-DF49-AACCD7E9F4FE}"/>
          </ac:spMkLst>
        </pc:spChg>
        <pc:spChg chg="del">
          <ac:chgData name="Dmitrii Tsipin" userId="516a0b562635693c" providerId="Windows Live" clId="Web-{688794D4-CBAB-2999-78F4-2E6F45AC4CD5}" dt="2024-07-14T11:03:01.327" v="379"/>
          <ac:spMkLst>
            <pc:docMk/>
            <pc:sldMk cId="22458881" sldId="726"/>
            <ac:spMk id="126" creationId="{2B97F24A-32CE-4C1C-A50D-3016B394DCFB}"/>
          </ac:spMkLst>
        </pc:spChg>
        <pc:spChg chg="del">
          <ac:chgData name="Dmitrii Tsipin" userId="516a0b562635693c" providerId="Windows Live" clId="Web-{688794D4-CBAB-2999-78F4-2E6F45AC4CD5}" dt="2024-07-14T11:03:01.327" v="379"/>
          <ac:spMkLst>
            <pc:docMk/>
            <pc:sldMk cId="22458881" sldId="726"/>
            <ac:spMk id="127" creationId="{CD8B4F24-440B-49E9-B85D-733523DC064B}"/>
          </ac:spMkLst>
        </pc:spChg>
        <pc:spChg chg="add">
          <ac:chgData name="Dmitrii Tsipin" userId="516a0b562635693c" providerId="Windows Live" clId="Web-{688794D4-CBAB-2999-78F4-2E6F45AC4CD5}" dt="2024-07-14T11:03:01.327" v="379"/>
          <ac:spMkLst>
            <pc:docMk/>
            <pc:sldMk cId="22458881" sldId="726"/>
            <ac:spMk id="132" creationId="{8FC9BE17-9A7B-462D-AE50-3D8777387304}"/>
          </ac:spMkLst>
        </pc:spChg>
        <pc:spChg chg="add">
          <ac:chgData name="Dmitrii Tsipin" userId="516a0b562635693c" providerId="Windows Live" clId="Web-{688794D4-CBAB-2999-78F4-2E6F45AC4CD5}" dt="2024-07-14T11:03:01.327" v="379"/>
          <ac:spMkLst>
            <pc:docMk/>
            <pc:sldMk cId="22458881" sldId="726"/>
            <ac:spMk id="134" creationId="{3EBE8569-6AEC-4B8C-8D53-2DE337CDBA65}"/>
          </ac:spMkLst>
        </pc:spChg>
        <pc:spChg chg="add">
          <ac:chgData name="Dmitrii Tsipin" userId="516a0b562635693c" providerId="Windows Live" clId="Web-{688794D4-CBAB-2999-78F4-2E6F45AC4CD5}" dt="2024-07-14T11:03:01.327" v="379"/>
          <ac:spMkLst>
            <pc:docMk/>
            <pc:sldMk cId="22458881" sldId="726"/>
            <ac:spMk id="136" creationId="{55D4142C-5077-457F-A6AD-3FECFDB39685}"/>
          </ac:spMkLst>
        </pc:spChg>
        <pc:spChg chg="add">
          <ac:chgData name="Dmitrii Tsipin" userId="516a0b562635693c" providerId="Windows Live" clId="Web-{688794D4-CBAB-2999-78F4-2E6F45AC4CD5}" dt="2024-07-14T11:03:01.327" v="379"/>
          <ac:spMkLst>
            <pc:docMk/>
            <pc:sldMk cId="22458881" sldId="726"/>
            <ac:spMk id="138" creationId="{7A5F0580-5EE9-419F-96EE-B6529EF6E7D0}"/>
          </ac:spMkLst>
        </pc:spChg>
        <pc:picChg chg="del">
          <ac:chgData name="Dmitrii Tsipin" userId="516a0b562635693c" providerId="Windows Live" clId="Web-{688794D4-CBAB-2999-78F4-2E6F45AC4CD5}" dt="2024-07-14T11:02:56.639" v="377"/>
          <ac:picMkLst>
            <pc:docMk/>
            <pc:sldMk cId="22458881" sldId="726"/>
            <ac:picMk id="4" creationId="{8D78743B-1DF7-0E0A-2543-C9E082535DB5}"/>
          </ac:picMkLst>
        </pc:picChg>
        <pc:picChg chg="add mod ord">
          <ac:chgData name="Dmitrii Tsipin" userId="516a0b562635693c" providerId="Windows Live" clId="Web-{688794D4-CBAB-2999-78F4-2E6F45AC4CD5}" dt="2024-07-14T11:03:01.327" v="379"/>
          <ac:picMkLst>
            <pc:docMk/>
            <pc:sldMk cId="22458881" sldId="726"/>
            <ac:picMk id="5" creationId="{F82AAB2D-5536-821F-F834-FAA713AB3511}"/>
          </ac:picMkLst>
        </pc:picChg>
      </pc:sldChg>
      <pc:sldChg chg="addSp delSp modSp add replId">
        <pc:chgData name="Dmitrii Tsipin" userId="516a0b562635693c" providerId="Windows Live" clId="Web-{688794D4-CBAB-2999-78F4-2E6F45AC4CD5}" dt="2024-07-14T11:31:32.402" v="796" actId="20577"/>
        <pc:sldMkLst>
          <pc:docMk/>
          <pc:sldMk cId="76415917" sldId="727"/>
        </pc:sldMkLst>
        <pc:spChg chg="mod">
          <ac:chgData name="Dmitrii Tsipin" userId="516a0b562635693c" providerId="Windows Live" clId="Web-{688794D4-CBAB-2999-78F4-2E6F45AC4CD5}" dt="2024-07-14T11:07:15.492" v="444" actId="1076"/>
          <ac:spMkLst>
            <pc:docMk/>
            <pc:sldMk cId="76415917" sldId="727"/>
            <ac:spMk id="3" creationId="{1AA5828C-7037-8378-8983-8A5011693D88}"/>
          </ac:spMkLst>
        </pc:spChg>
        <pc:spChg chg="mod">
          <ac:chgData name="Dmitrii Tsipin" userId="516a0b562635693c" providerId="Windows Live" clId="Web-{688794D4-CBAB-2999-78F4-2E6F45AC4CD5}" dt="2024-07-14T11:31:32.402" v="796" actId="20577"/>
          <ac:spMkLst>
            <pc:docMk/>
            <pc:sldMk cId="76415917" sldId="727"/>
            <ac:spMk id="6" creationId="{4486948E-5E4F-7E50-DF49-AACCD7E9F4FE}"/>
          </ac:spMkLst>
        </pc:spChg>
        <pc:spChg chg="del">
          <ac:chgData name="Dmitrii Tsipin" userId="516a0b562635693c" providerId="Windows Live" clId="Web-{688794D4-CBAB-2999-78F4-2E6F45AC4CD5}" dt="2024-07-14T11:05:31.707" v="411"/>
          <ac:spMkLst>
            <pc:docMk/>
            <pc:sldMk cId="76415917" sldId="727"/>
            <ac:spMk id="132" creationId="{8FC9BE17-9A7B-462D-AE50-3D8777387304}"/>
          </ac:spMkLst>
        </pc:spChg>
        <pc:spChg chg="del">
          <ac:chgData name="Dmitrii Tsipin" userId="516a0b562635693c" providerId="Windows Live" clId="Web-{688794D4-CBAB-2999-78F4-2E6F45AC4CD5}" dt="2024-07-14T11:05:31.707" v="411"/>
          <ac:spMkLst>
            <pc:docMk/>
            <pc:sldMk cId="76415917" sldId="727"/>
            <ac:spMk id="134" creationId="{3EBE8569-6AEC-4B8C-8D53-2DE337CDBA65}"/>
          </ac:spMkLst>
        </pc:spChg>
        <pc:spChg chg="del">
          <ac:chgData name="Dmitrii Tsipin" userId="516a0b562635693c" providerId="Windows Live" clId="Web-{688794D4-CBAB-2999-78F4-2E6F45AC4CD5}" dt="2024-07-14T11:05:31.707" v="411"/>
          <ac:spMkLst>
            <pc:docMk/>
            <pc:sldMk cId="76415917" sldId="727"/>
            <ac:spMk id="136" creationId="{55D4142C-5077-457F-A6AD-3FECFDB39685}"/>
          </ac:spMkLst>
        </pc:spChg>
        <pc:spChg chg="del">
          <ac:chgData name="Dmitrii Tsipin" userId="516a0b562635693c" providerId="Windows Live" clId="Web-{688794D4-CBAB-2999-78F4-2E6F45AC4CD5}" dt="2024-07-14T11:05:31.707" v="411"/>
          <ac:spMkLst>
            <pc:docMk/>
            <pc:sldMk cId="76415917" sldId="727"/>
            <ac:spMk id="138" creationId="{7A5F0580-5EE9-419F-96EE-B6529EF6E7D0}"/>
          </ac:spMkLst>
        </pc:spChg>
        <pc:spChg chg="add">
          <ac:chgData name="Dmitrii Tsipin" userId="516a0b562635693c" providerId="Windows Live" clId="Web-{688794D4-CBAB-2999-78F4-2E6F45AC4CD5}" dt="2024-07-14T11:05:31.707" v="411"/>
          <ac:spMkLst>
            <pc:docMk/>
            <pc:sldMk cId="76415917" sldId="727"/>
            <ac:spMk id="143" creationId="{04812C46-200A-4DEB-A05E-3ED6C68C2387}"/>
          </ac:spMkLst>
        </pc:spChg>
        <pc:spChg chg="add">
          <ac:chgData name="Dmitrii Tsipin" userId="516a0b562635693c" providerId="Windows Live" clId="Web-{688794D4-CBAB-2999-78F4-2E6F45AC4CD5}" dt="2024-07-14T11:05:31.707" v="411"/>
          <ac:spMkLst>
            <pc:docMk/>
            <pc:sldMk cId="76415917" sldId="727"/>
            <ac:spMk id="145" creationId="{D1EA859B-E555-4109-94F3-6700E046E008}"/>
          </ac:spMkLst>
        </pc:spChg>
        <pc:picChg chg="add mod ord">
          <ac:chgData name="Dmitrii Tsipin" userId="516a0b562635693c" providerId="Windows Live" clId="Web-{688794D4-CBAB-2999-78F4-2E6F45AC4CD5}" dt="2024-07-14T11:05:31.707" v="411"/>
          <ac:picMkLst>
            <pc:docMk/>
            <pc:sldMk cId="76415917" sldId="727"/>
            <ac:picMk id="2" creationId="{A7E168FE-70B8-5949-201E-719F32BF876C}"/>
          </ac:picMkLst>
        </pc:picChg>
        <pc:picChg chg="del">
          <ac:chgData name="Dmitrii Tsipin" userId="516a0b562635693c" providerId="Windows Live" clId="Web-{688794D4-CBAB-2999-78F4-2E6F45AC4CD5}" dt="2024-07-14T11:04:38.502" v="409"/>
          <ac:picMkLst>
            <pc:docMk/>
            <pc:sldMk cId="76415917" sldId="727"/>
            <ac:picMk id="5" creationId="{F82AAB2D-5536-821F-F834-FAA713AB3511}"/>
          </ac:picMkLst>
        </pc:picChg>
      </pc:sldChg>
      <pc:sldChg chg="addSp delSp modSp add replId">
        <pc:chgData name="Dmitrii Tsipin" userId="516a0b562635693c" providerId="Windows Live" clId="Web-{688794D4-CBAB-2999-78F4-2E6F45AC4CD5}" dt="2024-07-14T11:31:42.481" v="800" actId="20577"/>
        <pc:sldMkLst>
          <pc:docMk/>
          <pc:sldMk cId="2274325578" sldId="728"/>
        </pc:sldMkLst>
        <pc:spChg chg="mod">
          <ac:chgData name="Dmitrii Tsipin" userId="516a0b562635693c" providerId="Windows Live" clId="Web-{688794D4-CBAB-2999-78F4-2E6F45AC4CD5}" dt="2024-07-14T11:09:46.013" v="452" actId="1076"/>
          <ac:spMkLst>
            <pc:docMk/>
            <pc:sldMk cId="2274325578" sldId="728"/>
            <ac:spMk id="3" creationId="{1AA5828C-7037-8378-8983-8A5011693D88}"/>
          </ac:spMkLst>
        </pc:spChg>
        <pc:spChg chg="mod">
          <ac:chgData name="Dmitrii Tsipin" userId="516a0b562635693c" providerId="Windows Live" clId="Web-{688794D4-CBAB-2999-78F4-2E6F45AC4CD5}" dt="2024-07-14T11:31:42.481" v="800" actId="20577"/>
          <ac:spMkLst>
            <pc:docMk/>
            <pc:sldMk cId="2274325578" sldId="728"/>
            <ac:spMk id="6" creationId="{4486948E-5E4F-7E50-DF49-AACCD7E9F4FE}"/>
          </ac:spMkLst>
        </pc:spChg>
        <pc:spChg chg="del">
          <ac:chgData name="Dmitrii Tsipin" userId="516a0b562635693c" providerId="Windows Live" clId="Web-{688794D4-CBAB-2999-78F4-2E6F45AC4CD5}" dt="2024-07-14T11:09:35.559" v="450"/>
          <ac:spMkLst>
            <pc:docMk/>
            <pc:sldMk cId="2274325578" sldId="728"/>
            <ac:spMk id="143" creationId="{04812C46-200A-4DEB-A05E-3ED6C68C2387}"/>
          </ac:spMkLst>
        </pc:spChg>
        <pc:spChg chg="del">
          <ac:chgData name="Dmitrii Tsipin" userId="516a0b562635693c" providerId="Windows Live" clId="Web-{688794D4-CBAB-2999-78F4-2E6F45AC4CD5}" dt="2024-07-14T11:09:35.559" v="450"/>
          <ac:spMkLst>
            <pc:docMk/>
            <pc:sldMk cId="2274325578" sldId="728"/>
            <ac:spMk id="145" creationId="{D1EA859B-E555-4109-94F3-6700E046E008}"/>
          </ac:spMkLst>
        </pc:spChg>
        <pc:spChg chg="add">
          <ac:chgData name="Dmitrii Tsipin" userId="516a0b562635693c" providerId="Windows Live" clId="Web-{688794D4-CBAB-2999-78F4-2E6F45AC4CD5}" dt="2024-07-14T11:09:35.559" v="450"/>
          <ac:spMkLst>
            <pc:docMk/>
            <pc:sldMk cId="2274325578" sldId="728"/>
            <ac:spMk id="150" creationId="{04812C46-200A-4DEB-A05E-3ED6C68C2387}"/>
          </ac:spMkLst>
        </pc:spChg>
        <pc:spChg chg="add">
          <ac:chgData name="Dmitrii Tsipin" userId="516a0b562635693c" providerId="Windows Live" clId="Web-{688794D4-CBAB-2999-78F4-2E6F45AC4CD5}" dt="2024-07-14T11:09:35.559" v="450"/>
          <ac:spMkLst>
            <pc:docMk/>
            <pc:sldMk cId="2274325578" sldId="728"/>
            <ac:spMk id="152" creationId="{D1EA859B-E555-4109-94F3-6700E046E008}"/>
          </ac:spMkLst>
        </pc:spChg>
        <pc:picChg chg="del">
          <ac:chgData name="Dmitrii Tsipin" userId="516a0b562635693c" providerId="Windows Live" clId="Web-{688794D4-CBAB-2999-78F4-2E6F45AC4CD5}" dt="2024-07-14T11:09:22.637" v="448"/>
          <ac:picMkLst>
            <pc:docMk/>
            <pc:sldMk cId="2274325578" sldId="728"/>
            <ac:picMk id="2" creationId="{A7E168FE-70B8-5949-201E-719F32BF876C}"/>
          </ac:picMkLst>
        </pc:picChg>
        <pc:picChg chg="add mod ord">
          <ac:chgData name="Dmitrii Tsipin" userId="516a0b562635693c" providerId="Windows Live" clId="Web-{688794D4-CBAB-2999-78F4-2E6F45AC4CD5}" dt="2024-07-14T11:09:35.559" v="450"/>
          <ac:picMkLst>
            <pc:docMk/>
            <pc:sldMk cId="2274325578" sldId="728"/>
            <ac:picMk id="4" creationId="{77007ACC-D586-59DA-B2EC-D47963670D29}"/>
          </ac:picMkLst>
        </pc:picChg>
      </pc:sldChg>
      <pc:sldChg chg="modSp add ord replId">
        <pc:chgData name="Dmitrii Tsipin" userId="516a0b562635693c" providerId="Windows Live" clId="Web-{688794D4-CBAB-2999-78F4-2E6F45AC4CD5}" dt="2024-07-14T11:10:28.296" v="471" actId="1076"/>
        <pc:sldMkLst>
          <pc:docMk/>
          <pc:sldMk cId="220248017" sldId="729"/>
        </pc:sldMkLst>
        <pc:spChg chg="mod">
          <ac:chgData name="Dmitrii Tsipin" userId="516a0b562635693c" providerId="Windows Live" clId="Web-{688794D4-CBAB-2999-78F4-2E6F45AC4CD5}" dt="2024-07-14T11:10:28.296" v="471" actId="1076"/>
          <ac:spMkLst>
            <pc:docMk/>
            <pc:sldMk cId="220248017" sldId="729"/>
            <ac:spMk id="2" creationId="{00000000-0000-0000-0000-000000000000}"/>
          </ac:spMkLst>
        </pc:spChg>
      </pc:sldChg>
      <pc:sldChg chg="addSp delSp modSp add ord replId">
        <pc:chgData name="Dmitrii Tsipin" userId="516a0b562635693c" providerId="Windows Live" clId="Web-{688794D4-CBAB-2999-78F4-2E6F45AC4CD5}" dt="2024-07-14T11:14:00.053" v="502" actId="20577"/>
        <pc:sldMkLst>
          <pc:docMk/>
          <pc:sldMk cId="1382329474" sldId="730"/>
        </pc:sldMkLst>
        <pc:spChg chg="ord">
          <ac:chgData name="Dmitrii Tsipin" userId="516a0b562635693c" providerId="Windows Live" clId="Web-{688794D4-CBAB-2999-78F4-2E6F45AC4CD5}" dt="2024-07-14T11:12:30.862" v="498"/>
          <ac:spMkLst>
            <pc:docMk/>
            <pc:sldMk cId="1382329474" sldId="730"/>
            <ac:spMk id="2" creationId="{7AB1C462-EB2A-2FE6-0089-FED6ED813D2B}"/>
          </ac:spMkLst>
        </pc:spChg>
        <pc:spChg chg="mod">
          <ac:chgData name="Dmitrii Tsipin" userId="516a0b562635693c" providerId="Windows Live" clId="Web-{688794D4-CBAB-2999-78F4-2E6F45AC4CD5}" dt="2024-07-14T11:12:30.862" v="498"/>
          <ac:spMkLst>
            <pc:docMk/>
            <pc:sldMk cId="1382329474" sldId="730"/>
            <ac:spMk id="3" creationId="{1AA5828C-7037-8378-8983-8A5011693D88}"/>
          </ac:spMkLst>
        </pc:spChg>
        <pc:spChg chg="add mod">
          <ac:chgData name="Dmitrii Tsipin" userId="516a0b562635693c" providerId="Windows Live" clId="Web-{688794D4-CBAB-2999-78F4-2E6F45AC4CD5}" dt="2024-07-14T11:14:00.053" v="502" actId="20577"/>
          <ac:spMkLst>
            <pc:docMk/>
            <pc:sldMk cId="1382329474" sldId="730"/>
            <ac:spMk id="5" creationId="{E5C0E88C-47D5-F54B-7090-316F7F257F28}"/>
          </ac:spMkLst>
        </pc:spChg>
        <pc:spChg chg="del">
          <ac:chgData name="Dmitrii Tsipin" userId="516a0b562635693c" providerId="Windows Live" clId="Web-{688794D4-CBAB-2999-78F4-2E6F45AC4CD5}" dt="2024-07-14T11:11:04.406" v="475"/>
          <ac:spMkLst>
            <pc:docMk/>
            <pc:sldMk cId="1382329474" sldId="730"/>
            <ac:spMk id="6" creationId="{4486948E-5E4F-7E50-DF49-AACCD7E9F4FE}"/>
          </ac:spMkLst>
        </pc:spChg>
        <pc:spChg chg="del">
          <ac:chgData name="Dmitrii Tsipin" userId="516a0b562635693c" providerId="Windows Live" clId="Web-{688794D4-CBAB-2999-78F4-2E6F45AC4CD5}" dt="2024-07-14T11:12:30.862" v="498"/>
          <ac:spMkLst>
            <pc:docMk/>
            <pc:sldMk cId="1382329474" sldId="730"/>
            <ac:spMk id="126" creationId="{2B97F24A-32CE-4C1C-A50D-3016B394DCFB}"/>
          </ac:spMkLst>
        </pc:spChg>
        <pc:spChg chg="del">
          <ac:chgData name="Dmitrii Tsipin" userId="516a0b562635693c" providerId="Windows Live" clId="Web-{688794D4-CBAB-2999-78F4-2E6F45AC4CD5}" dt="2024-07-14T11:12:30.862" v="498"/>
          <ac:spMkLst>
            <pc:docMk/>
            <pc:sldMk cId="1382329474" sldId="730"/>
            <ac:spMk id="127" creationId="{CD8B4F24-440B-49E9-B85D-733523DC064B}"/>
          </ac:spMkLst>
        </pc:spChg>
        <pc:spChg chg="add">
          <ac:chgData name="Dmitrii Tsipin" userId="516a0b562635693c" providerId="Windows Live" clId="Web-{688794D4-CBAB-2999-78F4-2E6F45AC4CD5}" dt="2024-07-14T11:12:30.862" v="498"/>
          <ac:spMkLst>
            <pc:docMk/>
            <pc:sldMk cId="1382329474" sldId="730"/>
            <ac:spMk id="132" creationId="{7C432AFE-B3D2-4BFF-BF8F-96C27AFF1AC7}"/>
          </ac:spMkLst>
        </pc:spChg>
        <pc:spChg chg="add">
          <ac:chgData name="Dmitrii Tsipin" userId="516a0b562635693c" providerId="Windows Live" clId="Web-{688794D4-CBAB-2999-78F4-2E6F45AC4CD5}" dt="2024-07-14T11:12:30.862" v="498"/>
          <ac:spMkLst>
            <pc:docMk/>
            <pc:sldMk cId="1382329474" sldId="730"/>
            <ac:spMk id="134" creationId="{AF2F604E-43BE-4DC3-B983-E071523364F8}"/>
          </ac:spMkLst>
        </pc:spChg>
        <pc:spChg chg="add">
          <ac:chgData name="Dmitrii Tsipin" userId="516a0b562635693c" providerId="Windows Live" clId="Web-{688794D4-CBAB-2999-78F4-2E6F45AC4CD5}" dt="2024-07-14T11:12:30.862" v="498"/>
          <ac:spMkLst>
            <pc:docMk/>
            <pc:sldMk cId="1382329474" sldId="730"/>
            <ac:spMk id="136" creationId="{08C9B587-E65E-4B52-B37C-ABEBB6E87928}"/>
          </ac:spMkLst>
        </pc:spChg>
        <pc:picChg chg="del">
          <ac:chgData name="Dmitrii Tsipin" userId="516a0b562635693c" providerId="Windows Live" clId="Web-{688794D4-CBAB-2999-78F4-2E6F45AC4CD5}" dt="2024-07-14T11:11:05.937" v="476"/>
          <ac:picMkLst>
            <pc:docMk/>
            <pc:sldMk cId="1382329474" sldId="730"/>
            <ac:picMk id="4" creationId="{8D78743B-1DF7-0E0A-2543-C9E082535DB5}"/>
          </ac:picMkLst>
        </pc:picChg>
        <pc:picChg chg="add mod ord">
          <ac:chgData name="Dmitrii Tsipin" userId="516a0b562635693c" providerId="Windows Live" clId="Web-{688794D4-CBAB-2999-78F4-2E6F45AC4CD5}" dt="2024-07-14T11:12:30.862" v="498"/>
          <ac:picMkLst>
            <pc:docMk/>
            <pc:sldMk cId="1382329474" sldId="730"/>
            <ac:picMk id="7" creationId="{9BACEBB3-622A-CAA9-E924-10BF4EFA3C9C}"/>
          </ac:picMkLst>
        </pc:picChg>
      </pc:sldChg>
      <pc:sldChg chg="addSp delSp modSp add ord replId">
        <pc:chgData name="Dmitrii Tsipin" userId="516a0b562635693c" providerId="Windows Live" clId="Web-{688794D4-CBAB-2999-78F4-2E6F45AC4CD5}" dt="2024-07-14T11:17:08.997" v="548"/>
        <pc:sldMkLst>
          <pc:docMk/>
          <pc:sldMk cId="296758943" sldId="731"/>
        </pc:sldMkLst>
        <pc:spChg chg="add mod">
          <ac:chgData name="Dmitrii Tsipin" userId="516a0b562635693c" providerId="Windows Live" clId="Web-{688794D4-CBAB-2999-78F4-2E6F45AC4CD5}" dt="2024-07-14T11:17:08.997" v="548"/>
          <ac:spMkLst>
            <pc:docMk/>
            <pc:sldMk cId="296758943" sldId="731"/>
            <ac:spMk id="2" creationId="{698CB82E-984A-B5DD-005A-382D8983087A}"/>
          </ac:spMkLst>
        </pc:spChg>
        <pc:spChg chg="mod">
          <ac:chgData name="Dmitrii Tsipin" userId="516a0b562635693c" providerId="Windows Live" clId="Web-{688794D4-CBAB-2999-78F4-2E6F45AC4CD5}" dt="2024-07-14T11:17:08.997" v="548"/>
          <ac:spMkLst>
            <pc:docMk/>
            <pc:sldMk cId="296758943" sldId="731"/>
            <ac:spMk id="3" creationId="{1AA5828C-7037-8378-8983-8A5011693D88}"/>
          </ac:spMkLst>
        </pc:spChg>
        <pc:spChg chg="del mod">
          <ac:chgData name="Dmitrii Tsipin" userId="516a0b562635693c" providerId="Windows Live" clId="Web-{688794D4-CBAB-2999-78F4-2E6F45AC4CD5}" dt="2024-07-14T11:15:05.696" v="531"/>
          <ac:spMkLst>
            <pc:docMk/>
            <pc:sldMk cId="296758943" sldId="731"/>
            <ac:spMk id="6" creationId="{4486948E-5E4F-7E50-DF49-AACCD7E9F4FE}"/>
          </ac:spMkLst>
        </pc:spChg>
        <pc:spChg chg="del">
          <ac:chgData name="Dmitrii Tsipin" userId="516a0b562635693c" providerId="Windows Live" clId="Web-{688794D4-CBAB-2999-78F4-2E6F45AC4CD5}" dt="2024-07-14T11:17:08.997" v="548"/>
          <ac:spMkLst>
            <pc:docMk/>
            <pc:sldMk cId="296758943" sldId="731"/>
            <ac:spMk id="150" creationId="{04812C46-200A-4DEB-A05E-3ED6C68C2387}"/>
          </ac:spMkLst>
        </pc:spChg>
        <pc:spChg chg="del">
          <ac:chgData name="Dmitrii Tsipin" userId="516a0b562635693c" providerId="Windows Live" clId="Web-{688794D4-CBAB-2999-78F4-2E6F45AC4CD5}" dt="2024-07-14T11:17:08.997" v="548"/>
          <ac:spMkLst>
            <pc:docMk/>
            <pc:sldMk cId="296758943" sldId="731"/>
            <ac:spMk id="152" creationId="{D1EA859B-E555-4109-94F3-6700E046E008}"/>
          </ac:spMkLst>
        </pc:spChg>
        <pc:spChg chg="add">
          <ac:chgData name="Dmitrii Tsipin" userId="516a0b562635693c" providerId="Windows Live" clId="Web-{688794D4-CBAB-2999-78F4-2E6F45AC4CD5}" dt="2024-07-14T11:17:08.997" v="548"/>
          <ac:spMkLst>
            <pc:docMk/>
            <pc:sldMk cId="296758943" sldId="731"/>
            <ac:spMk id="157" creationId="{5A59F003-E00A-43F9-91DC-CC54E3B87466}"/>
          </ac:spMkLst>
        </pc:spChg>
        <pc:spChg chg="add">
          <ac:chgData name="Dmitrii Tsipin" userId="516a0b562635693c" providerId="Windows Live" clId="Web-{688794D4-CBAB-2999-78F4-2E6F45AC4CD5}" dt="2024-07-14T11:17:08.997" v="548"/>
          <ac:spMkLst>
            <pc:docMk/>
            <pc:sldMk cId="296758943" sldId="731"/>
            <ac:spMk id="159" creationId="{D74A4382-E3AD-430A-9A1F-DFA3E0E77A7D}"/>
          </ac:spMkLst>
        </pc:spChg>
        <pc:spChg chg="add">
          <ac:chgData name="Dmitrii Tsipin" userId="516a0b562635693c" providerId="Windows Live" clId="Web-{688794D4-CBAB-2999-78F4-2E6F45AC4CD5}" dt="2024-07-14T11:17:08.997" v="548"/>
          <ac:spMkLst>
            <pc:docMk/>
            <pc:sldMk cId="296758943" sldId="731"/>
            <ac:spMk id="161" creationId="{79F40191-0F44-4FD1-82CC-ACB507C14BE6}"/>
          </ac:spMkLst>
        </pc:spChg>
        <pc:picChg chg="del">
          <ac:chgData name="Dmitrii Tsipin" userId="516a0b562635693c" providerId="Windows Live" clId="Web-{688794D4-CBAB-2999-78F4-2E6F45AC4CD5}" dt="2024-07-14T11:16:56.762" v="546"/>
          <ac:picMkLst>
            <pc:docMk/>
            <pc:sldMk cId="296758943" sldId="731"/>
            <ac:picMk id="4" creationId="{77007ACC-D586-59DA-B2EC-D47963670D29}"/>
          </ac:picMkLst>
        </pc:picChg>
        <pc:picChg chg="add mod ord">
          <ac:chgData name="Dmitrii Tsipin" userId="516a0b562635693c" providerId="Windows Live" clId="Web-{688794D4-CBAB-2999-78F4-2E6F45AC4CD5}" dt="2024-07-14T11:17:08.997" v="548"/>
          <ac:picMkLst>
            <pc:docMk/>
            <pc:sldMk cId="296758943" sldId="731"/>
            <ac:picMk id="5" creationId="{0A950944-7E76-353B-6932-72336475B551}"/>
          </ac:picMkLst>
        </pc:picChg>
      </pc:sldChg>
      <pc:sldChg chg="modSp add replId">
        <pc:chgData name="Dmitrii Tsipin" userId="516a0b562635693c" providerId="Windows Live" clId="Web-{688794D4-CBAB-2999-78F4-2E6F45AC4CD5}" dt="2024-07-14T11:17:51.233" v="559" actId="20577"/>
        <pc:sldMkLst>
          <pc:docMk/>
          <pc:sldMk cId="1966164037" sldId="732"/>
        </pc:sldMkLst>
        <pc:spChg chg="mod">
          <ac:chgData name="Dmitrii Tsipin" userId="516a0b562635693c" providerId="Windows Live" clId="Web-{688794D4-CBAB-2999-78F4-2E6F45AC4CD5}" dt="2024-07-14T11:17:51.233" v="559" actId="20577"/>
          <ac:spMkLst>
            <pc:docMk/>
            <pc:sldMk cId="1966164037" sldId="732"/>
            <ac:spMk id="2" creationId="{698CB82E-984A-B5DD-005A-382D8983087A}"/>
          </ac:spMkLst>
        </pc:spChg>
      </pc:sldChg>
      <pc:sldChg chg="addSp delSp modSp add ord replId">
        <pc:chgData name="Dmitrii Tsipin" userId="516a0b562635693c" providerId="Windows Live" clId="Web-{688794D4-CBAB-2999-78F4-2E6F45AC4CD5}" dt="2024-07-14T11:32:18.154" v="813" actId="20577"/>
        <pc:sldMkLst>
          <pc:docMk/>
          <pc:sldMk cId="2864481870" sldId="733"/>
        </pc:sldMkLst>
        <pc:spChg chg="del ord">
          <ac:chgData name="Dmitrii Tsipin" userId="516a0b562635693c" providerId="Windows Live" clId="Web-{688794D4-CBAB-2999-78F4-2E6F45AC4CD5}" dt="2024-07-14T11:32:03.935" v="801"/>
          <ac:spMkLst>
            <pc:docMk/>
            <pc:sldMk cId="2864481870" sldId="733"/>
            <ac:spMk id="2" creationId="{7AB1C462-EB2A-2FE6-0089-FED6ED813D2B}"/>
          </ac:spMkLst>
        </pc:spChg>
        <pc:spChg chg="mod">
          <ac:chgData name="Dmitrii Tsipin" userId="516a0b562635693c" providerId="Windows Live" clId="Web-{688794D4-CBAB-2999-78F4-2E6F45AC4CD5}" dt="2024-07-14T11:20:40.239" v="606"/>
          <ac:spMkLst>
            <pc:docMk/>
            <pc:sldMk cId="2864481870" sldId="733"/>
            <ac:spMk id="3" creationId="{1AA5828C-7037-8378-8983-8A5011693D88}"/>
          </ac:spMkLst>
        </pc:spChg>
        <pc:spChg chg="mod">
          <ac:chgData name="Dmitrii Tsipin" userId="516a0b562635693c" providerId="Windows Live" clId="Web-{688794D4-CBAB-2999-78F4-2E6F45AC4CD5}" dt="2024-07-14T11:32:18.154" v="813" actId="20577"/>
          <ac:spMkLst>
            <pc:docMk/>
            <pc:sldMk cId="2864481870" sldId="733"/>
            <ac:spMk id="6" creationId="{4486948E-5E4F-7E50-DF49-AACCD7E9F4FE}"/>
          </ac:spMkLst>
        </pc:spChg>
        <pc:spChg chg="del">
          <ac:chgData name="Dmitrii Tsipin" userId="516a0b562635693c" providerId="Windows Live" clId="Web-{688794D4-CBAB-2999-78F4-2E6F45AC4CD5}" dt="2024-07-14T11:20:40.239" v="606"/>
          <ac:spMkLst>
            <pc:docMk/>
            <pc:sldMk cId="2864481870" sldId="733"/>
            <ac:spMk id="126" creationId="{2B97F24A-32CE-4C1C-A50D-3016B394DCFB}"/>
          </ac:spMkLst>
        </pc:spChg>
        <pc:spChg chg="del">
          <ac:chgData name="Dmitrii Tsipin" userId="516a0b562635693c" providerId="Windows Live" clId="Web-{688794D4-CBAB-2999-78F4-2E6F45AC4CD5}" dt="2024-07-14T11:20:40.239" v="606"/>
          <ac:spMkLst>
            <pc:docMk/>
            <pc:sldMk cId="2864481870" sldId="733"/>
            <ac:spMk id="127" creationId="{CD8B4F24-440B-49E9-B85D-733523DC064B}"/>
          </ac:spMkLst>
        </pc:spChg>
        <pc:picChg chg="del">
          <ac:chgData name="Dmitrii Tsipin" userId="516a0b562635693c" providerId="Windows Live" clId="Web-{688794D4-CBAB-2999-78F4-2E6F45AC4CD5}" dt="2024-07-14T11:19:59.581" v="602"/>
          <ac:picMkLst>
            <pc:docMk/>
            <pc:sldMk cId="2864481870" sldId="733"/>
            <ac:picMk id="4" creationId="{8D78743B-1DF7-0E0A-2543-C9E082535DB5}"/>
          </ac:picMkLst>
        </pc:picChg>
        <pc:picChg chg="add mod">
          <ac:chgData name="Dmitrii Tsipin" userId="516a0b562635693c" providerId="Windows Live" clId="Web-{688794D4-CBAB-2999-78F4-2E6F45AC4CD5}" dt="2024-07-14T11:20:40.239" v="606"/>
          <ac:picMkLst>
            <pc:docMk/>
            <pc:sldMk cId="2864481870" sldId="733"/>
            <ac:picMk id="5" creationId="{823D37F7-E0C7-0FD4-FE0F-29EC077C7871}"/>
          </ac:picMkLst>
        </pc:picChg>
        <pc:cxnChg chg="add">
          <ac:chgData name="Dmitrii Tsipin" userId="516a0b562635693c" providerId="Windows Live" clId="Web-{688794D4-CBAB-2999-78F4-2E6F45AC4CD5}" dt="2024-07-14T11:20:40.239" v="606"/>
          <ac:cxnSpMkLst>
            <pc:docMk/>
            <pc:sldMk cId="2864481870" sldId="733"/>
            <ac:cxnSpMk id="132" creationId="{1503BFE4-729B-D9D0-C17B-501E6AF1127A}"/>
          </ac:cxnSpMkLst>
        </pc:cxnChg>
      </pc:sldChg>
      <pc:sldChg chg="modSp add del ord replId">
        <pc:chgData name="Dmitrii Tsipin" userId="516a0b562635693c" providerId="Windows Live" clId="Web-{688794D4-CBAB-2999-78F4-2E6F45AC4CD5}" dt="2024-07-14T11:22:07.133" v="724"/>
        <pc:sldMkLst>
          <pc:docMk/>
          <pc:sldMk cId="2374919132" sldId="734"/>
        </pc:sldMkLst>
        <pc:spChg chg="mod">
          <ac:chgData name="Dmitrii Tsipin" userId="516a0b562635693c" providerId="Windows Live" clId="Web-{688794D4-CBAB-2999-78F4-2E6F45AC4CD5}" dt="2024-07-14T11:18:41.516" v="580" actId="20577"/>
          <ac:spMkLst>
            <pc:docMk/>
            <pc:sldMk cId="2374919132" sldId="734"/>
            <ac:spMk id="2" creationId="{00000000-0000-0000-0000-000000000000}"/>
          </ac:spMkLst>
        </pc:spChg>
      </pc:sldChg>
      <pc:sldChg chg="addSp delSp modSp add mod ord replId setBg setClrOvrMap">
        <pc:chgData name="Dmitrii Tsipin" userId="516a0b562635693c" providerId="Windows Live" clId="Web-{688794D4-CBAB-2999-78F4-2E6F45AC4CD5}" dt="2024-07-14T11:29:46.039" v="779" actId="1076"/>
        <pc:sldMkLst>
          <pc:docMk/>
          <pc:sldMk cId="4284573059" sldId="735"/>
        </pc:sldMkLst>
        <pc:spChg chg="mod ord">
          <ac:chgData name="Dmitrii Tsipin" userId="516a0b562635693c" providerId="Windows Live" clId="Web-{688794D4-CBAB-2999-78F4-2E6F45AC4CD5}" dt="2024-07-14T11:29:46.039" v="779" actId="1076"/>
          <ac:spMkLst>
            <pc:docMk/>
            <pc:sldMk cId="4284573059" sldId="735"/>
            <ac:spMk id="2" creationId="{00000000-0000-0000-0000-000000000000}"/>
          </ac:spMkLst>
        </pc:spChg>
        <pc:spChg chg="add del">
          <ac:chgData name="Dmitrii Tsipin" userId="516a0b562635693c" providerId="Windows Live" clId="Web-{688794D4-CBAB-2999-78F4-2E6F45AC4CD5}" dt="2024-07-14T11:27:39.722" v="750"/>
          <ac:spMkLst>
            <pc:docMk/>
            <pc:sldMk cId="4284573059" sldId="735"/>
            <ac:spMk id="8" creationId="{71B2258F-86CA-4D4D-8270-BC05FCDEBFB3}"/>
          </ac:spMkLst>
        </pc:spChg>
        <pc:spChg chg="add del">
          <ac:chgData name="Dmitrii Tsipin" userId="516a0b562635693c" providerId="Windows Live" clId="Web-{688794D4-CBAB-2999-78F4-2E6F45AC4CD5}" dt="2024-07-14T11:27:51.020" v="751"/>
          <ac:spMkLst>
            <pc:docMk/>
            <pc:sldMk cId="4284573059" sldId="735"/>
            <ac:spMk id="13" creationId="{71B2258F-86CA-4D4D-8270-BC05FCDEBFB3}"/>
          </ac:spMkLst>
        </pc:spChg>
        <pc:spChg chg="add">
          <ac:chgData name="Dmitrii Tsipin" userId="516a0b562635693c" providerId="Windows Live" clId="Web-{688794D4-CBAB-2999-78F4-2E6F45AC4CD5}" dt="2024-07-14T11:28:55.022" v="755"/>
          <ac:spMkLst>
            <pc:docMk/>
            <pc:sldMk cId="4284573059" sldId="735"/>
            <ac:spMk id="23" creationId="{8F58EDD9-0685-44E6-9B72-108BB10E1AB0}"/>
          </ac:spMkLst>
        </pc:spChg>
        <pc:picChg chg="add del mod">
          <ac:chgData name="Dmitrii Tsipin" userId="516a0b562635693c" providerId="Windows Live" clId="Web-{688794D4-CBAB-2999-78F4-2E6F45AC4CD5}" dt="2024-07-14T11:27:31.910" v="748"/>
          <ac:picMkLst>
            <pc:docMk/>
            <pc:sldMk cId="4284573059" sldId="735"/>
            <ac:picMk id="3" creationId="{36B81B88-E08A-1707-48D4-A1827D79A525}"/>
          </ac:picMkLst>
        </pc:picChg>
        <pc:picChg chg="add del mod ord">
          <ac:chgData name="Dmitrii Tsipin" userId="516a0b562635693c" providerId="Windows Live" clId="Web-{688794D4-CBAB-2999-78F4-2E6F45AC4CD5}" dt="2024-07-14T11:28:50.631" v="753"/>
          <ac:picMkLst>
            <pc:docMk/>
            <pc:sldMk cId="4284573059" sldId="735"/>
            <ac:picMk id="4" creationId="{D06AF2CF-F672-9FB2-C17C-F2648D43C614}"/>
          </ac:picMkLst>
        </pc:picChg>
        <pc:picChg chg="del">
          <ac:chgData name="Dmitrii Tsipin" userId="516a0b562635693c" providerId="Windows Live" clId="Web-{688794D4-CBAB-2999-78F4-2E6F45AC4CD5}" dt="2024-07-14T11:26:33.532" v="744"/>
          <ac:picMkLst>
            <pc:docMk/>
            <pc:sldMk cId="4284573059" sldId="735"/>
            <ac:picMk id="5" creationId="{00000000-0000-0000-0000-000000000000}"/>
          </ac:picMkLst>
        </pc:picChg>
        <pc:picChg chg="add mod">
          <ac:chgData name="Dmitrii Tsipin" userId="516a0b562635693c" providerId="Windows Live" clId="Web-{688794D4-CBAB-2999-78F4-2E6F45AC4CD5}" dt="2024-07-14T11:28:55.022" v="755"/>
          <ac:picMkLst>
            <pc:docMk/>
            <pc:sldMk cId="4284573059" sldId="735"/>
            <ac:picMk id="6" creationId="{61A18DFC-2EBB-0672-16E9-96146838C7EC}"/>
          </ac:picMkLst>
        </pc:picChg>
        <pc:cxnChg chg="add del">
          <ac:chgData name="Dmitrii Tsipin" userId="516a0b562635693c" providerId="Windows Live" clId="Web-{688794D4-CBAB-2999-78F4-2E6F45AC4CD5}" dt="2024-07-14T11:28:55.022" v="755"/>
          <ac:cxnSpMkLst>
            <pc:docMk/>
            <pc:sldMk cId="4284573059" sldId="735"/>
            <ac:cxnSpMk id="18" creationId="{33193FD5-6A49-7562-EA76-F15D42E15804}"/>
          </ac:cxnSpMkLst>
        </pc:cxnChg>
      </pc:sldChg>
    </pc:docChg>
  </pc:docChgLst>
  <pc:docChgLst>
    <pc:chgData clId="Web-{54DE8F50-9E15-D88D-9851-58567BDDCCDE}"/>
    <pc:docChg chg="modSld">
      <pc:chgData name="" userId="" providerId="" clId="Web-{54DE8F50-9E15-D88D-9851-58567BDDCCDE}" dt="2024-07-28T13:46:20.002" v="2"/>
      <pc:docMkLst>
        <pc:docMk/>
      </pc:docMkLst>
      <pc:sldChg chg="addSp delSp modSp">
        <pc:chgData name="" userId="" providerId="" clId="Web-{54DE8F50-9E15-D88D-9851-58567BDDCCDE}" dt="2024-07-28T13:46:20.002" v="2"/>
        <pc:sldMkLst>
          <pc:docMk/>
          <pc:sldMk cId="2380614096" sldId="257"/>
        </pc:sldMkLst>
        <pc:spChg chg="del">
          <ac:chgData name="" userId="" providerId="" clId="Web-{54DE8F50-9E15-D88D-9851-58567BDDCCDE}" dt="2024-07-28T13:46:18.315" v="0"/>
          <ac:spMkLst>
            <pc:docMk/>
            <pc:sldMk cId="2380614096" sldId="257"/>
            <ac:spMk id="4" creationId="{00000000-0000-0000-0000-000000000000}"/>
          </ac:spMkLst>
        </pc:spChg>
        <pc:spChg chg="add mod">
          <ac:chgData name="" userId="" providerId="" clId="Web-{54DE8F50-9E15-D88D-9851-58567BDDCCDE}" dt="2024-07-28T13:46:20.002" v="2"/>
          <ac:spMkLst>
            <pc:docMk/>
            <pc:sldMk cId="2380614096" sldId="257"/>
            <ac:spMk id="5" creationId="{14253C4F-E1C8-D283-D44A-3DDAF114012D}"/>
          </ac:spMkLst>
        </pc:spChg>
      </pc:sldChg>
    </pc:docChg>
  </pc:docChgLst>
  <pc:docChgLst>
    <pc:chgData name="Dmitrii Tsipin" userId="516a0b562635693c" providerId="Windows Live" clId="Web-{45DDD5CA-957F-ACB9-C7D3-3ECE3E9B0C1E}"/>
    <pc:docChg chg="addSld delSld modSld sldOrd">
      <pc:chgData name="Dmitrii Tsipin" userId="516a0b562635693c" providerId="Windows Live" clId="Web-{45DDD5CA-957F-ACB9-C7D3-3ECE3E9B0C1E}" dt="2024-07-21T13:09:08.925" v="491" actId="20577"/>
      <pc:docMkLst>
        <pc:docMk/>
      </pc:docMkLst>
      <pc:sldChg chg="modSp">
        <pc:chgData name="Dmitrii Tsipin" userId="516a0b562635693c" providerId="Windows Live" clId="Web-{45DDD5CA-957F-ACB9-C7D3-3ECE3E9B0C1E}" dt="2024-07-21T12:18:18.470" v="3" actId="1076"/>
        <pc:sldMkLst>
          <pc:docMk/>
          <pc:sldMk cId="2380614096" sldId="257"/>
        </pc:sldMkLst>
        <pc:spChg chg="mod">
          <ac:chgData name="Dmitrii Tsipin" userId="516a0b562635693c" providerId="Windows Live" clId="Web-{45DDD5CA-957F-ACB9-C7D3-3ECE3E9B0C1E}" dt="2024-07-21T12:18:18.470" v="3" actId="1076"/>
          <ac:spMkLst>
            <pc:docMk/>
            <pc:sldMk cId="2380614096" sldId="257"/>
            <ac:spMk id="4" creationId="{00000000-0000-0000-0000-000000000000}"/>
          </ac:spMkLst>
        </pc:spChg>
      </pc:sldChg>
      <pc:sldChg chg="modSp">
        <pc:chgData name="Dmitrii Tsipin" userId="516a0b562635693c" providerId="Windows Live" clId="Web-{45DDD5CA-957F-ACB9-C7D3-3ECE3E9B0C1E}" dt="2024-07-21T12:19:43.523" v="19" actId="1076"/>
        <pc:sldMkLst>
          <pc:docMk/>
          <pc:sldMk cId="2939619652" sldId="277"/>
        </pc:sldMkLst>
        <pc:spChg chg="mod">
          <ac:chgData name="Dmitrii Tsipin" userId="516a0b562635693c" providerId="Windows Live" clId="Web-{45DDD5CA-957F-ACB9-C7D3-3ECE3E9B0C1E}" dt="2024-07-21T12:19:43.523" v="19" actId="1076"/>
          <ac:spMkLst>
            <pc:docMk/>
            <pc:sldMk cId="2939619652" sldId="277"/>
            <ac:spMk id="2" creationId="{00000000-0000-0000-0000-000000000000}"/>
          </ac:spMkLst>
        </pc:spChg>
        <pc:picChg chg="mod">
          <ac:chgData name="Dmitrii Tsipin" userId="516a0b562635693c" providerId="Windows Live" clId="Web-{45DDD5CA-957F-ACB9-C7D3-3ECE3E9B0C1E}" dt="2024-07-21T12:19:40.132" v="18" actId="1076"/>
          <ac:picMkLst>
            <pc:docMk/>
            <pc:sldMk cId="2939619652" sldId="277"/>
            <ac:picMk id="5" creationId="{00000000-0000-0000-0000-000000000000}"/>
          </ac:picMkLst>
        </pc:picChg>
      </pc:sldChg>
      <pc:sldChg chg="modSp">
        <pc:chgData name="Dmitrii Tsipin" userId="516a0b562635693c" providerId="Windows Live" clId="Web-{45DDD5CA-957F-ACB9-C7D3-3ECE3E9B0C1E}" dt="2024-07-21T12:19:12.974" v="14" actId="1076"/>
        <pc:sldMkLst>
          <pc:docMk/>
          <pc:sldMk cId="425442168" sldId="389"/>
        </pc:sldMkLst>
        <pc:spChg chg="mod">
          <ac:chgData name="Dmitrii Tsipin" userId="516a0b562635693c" providerId="Windows Live" clId="Web-{45DDD5CA-957F-ACB9-C7D3-3ECE3E9B0C1E}" dt="2024-07-21T12:18:48.410" v="9" actId="20577"/>
          <ac:spMkLst>
            <pc:docMk/>
            <pc:sldMk cId="425442168" sldId="389"/>
            <ac:spMk id="41" creationId="{00000000-0000-0000-0000-000000000000}"/>
          </ac:spMkLst>
        </pc:spChg>
        <pc:spChg chg="mod">
          <ac:chgData name="Dmitrii Tsipin" userId="516a0b562635693c" providerId="Windows Live" clId="Web-{45DDD5CA-957F-ACB9-C7D3-3ECE3E9B0C1E}" dt="2024-07-21T12:19:12.974" v="14" actId="1076"/>
          <ac:spMkLst>
            <pc:docMk/>
            <pc:sldMk cId="425442168" sldId="389"/>
            <ac:spMk id="45" creationId="{00000000-0000-0000-0000-000000000000}"/>
          </ac:spMkLst>
        </pc:spChg>
      </pc:sldChg>
      <pc:sldChg chg="modSp">
        <pc:chgData name="Dmitrii Tsipin" userId="516a0b562635693c" providerId="Windows Live" clId="Web-{45DDD5CA-957F-ACB9-C7D3-3ECE3E9B0C1E}" dt="2024-07-21T12:59:17.585" v="364" actId="20577"/>
        <pc:sldMkLst>
          <pc:docMk/>
          <pc:sldMk cId="836661259" sldId="715"/>
        </pc:sldMkLst>
        <pc:spChg chg="mod">
          <ac:chgData name="Dmitrii Tsipin" userId="516a0b562635693c" providerId="Windows Live" clId="Web-{45DDD5CA-957F-ACB9-C7D3-3ECE3E9B0C1E}" dt="2024-07-21T12:59:17.585" v="364" actId="20577"/>
          <ac:spMkLst>
            <pc:docMk/>
            <pc:sldMk cId="836661259" sldId="715"/>
            <ac:spMk id="2" creationId="{00000000-0000-0000-0000-000000000000}"/>
          </ac:spMkLst>
        </pc:spChg>
      </pc:sldChg>
      <pc:sldChg chg="del">
        <pc:chgData name="Dmitrii Tsipin" userId="516a0b562635693c" providerId="Windows Live" clId="Web-{45DDD5CA-957F-ACB9-C7D3-3ECE3E9B0C1E}" dt="2024-07-21T12:51:21.231" v="250"/>
        <pc:sldMkLst>
          <pc:docMk/>
          <pc:sldMk cId="3650812428" sldId="717"/>
        </pc:sldMkLst>
      </pc:sldChg>
      <pc:sldChg chg="del">
        <pc:chgData name="Dmitrii Tsipin" userId="516a0b562635693c" providerId="Windows Live" clId="Web-{45DDD5CA-957F-ACB9-C7D3-3ECE3E9B0C1E}" dt="2024-07-21T12:59:28.476" v="366"/>
        <pc:sldMkLst>
          <pc:docMk/>
          <pc:sldMk cId="464753579" sldId="718"/>
        </pc:sldMkLst>
      </pc:sldChg>
      <pc:sldChg chg="del">
        <pc:chgData name="Dmitrii Tsipin" userId="516a0b562635693c" providerId="Windows Live" clId="Web-{45DDD5CA-957F-ACB9-C7D3-3ECE3E9B0C1E}" dt="2024-07-21T12:59:27.523" v="365"/>
        <pc:sldMkLst>
          <pc:docMk/>
          <pc:sldMk cId="2991648241" sldId="719"/>
        </pc:sldMkLst>
      </pc:sldChg>
      <pc:sldChg chg="del">
        <pc:chgData name="Dmitrii Tsipin" userId="516a0b562635693c" providerId="Windows Live" clId="Web-{45DDD5CA-957F-ACB9-C7D3-3ECE3E9B0C1E}" dt="2024-07-21T12:59:29.195" v="367"/>
        <pc:sldMkLst>
          <pc:docMk/>
          <pc:sldMk cId="3770257711" sldId="720"/>
        </pc:sldMkLst>
      </pc:sldChg>
      <pc:sldChg chg="del">
        <pc:chgData name="Dmitrii Tsipin" userId="516a0b562635693c" providerId="Windows Live" clId="Web-{45DDD5CA-957F-ACB9-C7D3-3ECE3E9B0C1E}" dt="2024-07-21T12:59:33.352" v="373"/>
        <pc:sldMkLst>
          <pc:docMk/>
          <pc:sldMk cId="1462591599" sldId="722"/>
        </pc:sldMkLst>
      </pc:sldChg>
      <pc:sldChg chg="del">
        <pc:chgData name="Dmitrii Tsipin" userId="516a0b562635693c" providerId="Windows Live" clId="Web-{45DDD5CA-957F-ACB9-C7D3-3ECE3E9B0C1E}" dt="2024-07-21T12:59:34.071" v="374"/>
        <pc:sldMkLst>
          <pc:docMk/>
          <pc:sldMk cId="2040442914" sldId="723"/>
        </pc:sldMkLst>
      </pc:sldChg>
      <pc:sldChg chg="modSp">
        <pc:chgData name="Dmitrii Tsipin" userId="516a0b562635693c" providerId="Windows Live" clId="Web-{45DDD5CA-957F-ACB9-C7D3-3ECE3E9B0C1E}" dt="2024-07-21T13:07:45.013" v="475" actId="20577"/>
        <pc:sldMkLst>
          <pc:docMk/>
          <pc:sldMk cId="220248017" sldId="729"/>
        </pc:sldMkLst>
        <pc:spChg chg="mod">
          <ac:chgData name="Dmitrii Tsipin" userId="516a0b562635693c" providerId="Windows Live" clId="Web-{45DDD5CA-957F-ACB9-C7D3-3ECE3E9B0C1E}" dt="2024-07-21T13:07:45.013" v="475" actId="20577"/>
          <ac:spMkLst>
            <pc:docMk/>
            <pc:sldMk cId="220248017" sldId="729"/>
            <ac:spMk id="2" creationId="{00000000-0000-0000-0000-000000000000}"/>
          </ac:spMkLst>
        </pc:spChg>
      </pc:sldChg>
      <pc:sldChg chg="modSp">
        <pc:chgData name="Dmitrii Tsipin" userId="516a0b562635693c" providerId="Windows Live" clId="Web-{45DDD5CA-957F-ACB9-C7D3-3ECE3E9B0C1E}" dt="2024-07-21T13:08:07.874" v="485" actId="20577"/>
        <pc:sldMkLst>
          <pc:docMk/>
          <pc:sldMk cId="1382329474" sldId="730"/>
        </pc:sldMkLst>
        <pc:spChg chg="mod">
          <ac:chgData name="Dmitrii Tsipin" userId="516a0b562635693c" providerId="Windows Live" clId="Web-{45DDD5CA-957F-ACB9-C7D3-3ECE3E9B0C1E}" dt="2024-07-21T13:08:07.874" v="485" actId="20577"/>
          <ac:spMkLst>
            <pc:docMk/>
            <pc:sldMk cId="1382329474" sldId="730"/>
            <ac:spMk id="5" creationId="{E5C0E88C-47D5-F54B-7090-316F7F257F28}"/>
          </ac:spMkLst>
        </pc:spChg>
      </pc:sldChg>
      <pc:sldChg chg="modSp">
        <pc:chgData name="Dmitrii Tsipin" userId="516a0b562635693c" providerId="Windows Live" clId="Web-{45DDD5CA-957F-ACB9-C7D3-3ECE3E9B0C1E}" dt="2024-07-21T13:09:08.925" v="491" actId="20577"/>
        <pc:sldMkLst>
          <pc:docMk/>
          <pc:sldMk cId="2864481870" sldId="733"/>
        </pc:sldMkLst>
        <pc:spChg chg="mod">
          <ac:chgData name="Dmitrii Tsipin" userId="516a0b562635693c" providerId="Windows Live" clId="Web-{45DDD5CA-957F-ACB9-C7D3-3ECE3E9B0C1E}" dt="2024-07-21T13:09:08.925" v="491" actId="20577"/>
          <ac:spMkLst>
            <pc:docMk/>
            <pc:sldMk cId="2864481870" sldId="733"/>
            <ac:spMk id="6" creationId="{4486948E-5E4F-7E50-DF49-AACCD7E9F4FE}"/>
          </ac:spMkLst>
        </pc:spChg>
      </pc:sldChg>
      <pc:sldChg chg="addSp delSp modSp">
        <pc:chgData name="Dmitrii Tsipin" userId="516a0b562635693c" providerId="Windows Live" clId="Web-{45DDD5CA-957F-ACB9-C7D3-3ECE3E9B0C1E}" dt="2024-07-21T12:25:30.376" v="72" actId="1076"/>
        <pc:sldMkLst>
          <pc:docMk/>
          <pc:sldMk cId="1915135610" sldId="737"/>
        </pc:sldMkLst>
        <pc:spChg chg="del mod">
          <ac:chgData name="Dmitrii Tsipin" userId="516a0b562635693c" providerId="Windows Live" clId="Web-{45DDD5CA-957F-ACB9-C7D3-3ECE3E9B0C1E}" dt="2024-07-21T12:23:57.041" v="45"/>
          <ac:spMkLst>
            <pc:docMk/>
            <pc:sldMk cId="1915135610" sldId="737"/>
            <ac:spMk id="8" creationId="{F7CFC119-7289-787A-07E0-7790EEF890C1}"/>
          </ac:spMkLst>
        </pc:spChg>
        <pc:spChg chg="mod ord">
          <ac:chgData name="Dmitrii Tsipin" userId="516a0b562635693c" providerId="Windows Live" clId="Web-{45DDD5CA-957F-ACB9-C7D3-3ECE3E9B0C1E}" dt="2024-07-21T12:25:30.376" v="72" actId="1076"/>
          <ac:spMkLst>
            <pc:docMk/>
            <pc:sldMk cId="1915135610" sldId="737"/>
            <ac:spMk id="11" creationId="{B34B2B37-C8B3-A48C-0658-292B94D90681}"/>
          </ac:spMkLst>
        </pc:spChg>
        <pc:spChg chg="add del">
          <ac:chgData name="Dmitrii Tsipin" userId="516a0b562635693c" providerId="Windows Live" clId="Web-{45DDD5CA-957F-ACB9-C7D3-3ECE3E9B0C1E}" dt="2024-07-21T12:23:51.619" v="44"/>
          <ac:spMkLst>
            <pc:docMk/>
            <pc:sldMk cId="1915135610" sldId="737"/>
            <ac:spMk id="69" creationId="{201CC55D-ED54-4C5C-95E6-10947BD1103B}"/>
          </ac:spMkLst>
        </pc:spChg>
        <pc:spChg chg="add del">
          <ac:chgData name="Dmitrii Tsipin" userId="516a0b562635693c" providerId="Windows Live" clId="Web-{45DDD5CA-957F-ACB9-C7D3-3ECE3E9B0C1E}" dt="2024-07-21T12:23:51.619" v="44"/>
          <ac:spMkLst>
            <pc:docMk/>
            <pc:sldMk cId="1915135610" sldId="737"/>
            <ac:spMk id="75" creationId="{3873B707-463F-40B0-8227-E8CC6C67EB25}"/>
          </ac:spMkLst>
        </pc:spChg>
        <pc:spChg chg="add del">
          <ac:chgData name="Dmitrii Tsipin" userId="516a0b562635693c" providerId="Windows Live" clId="Web-{45DDD5CA-957F-ACB9-C7D3-3ECE3E9B0C1E}" dt="2024-07-21T12:23:51.619" v="44"/>
          <ac:spMkLst>
            <pc:docMk/>
            <pc:sldMk cId="1915135610" sldId="737"/>
            <ac:spMk id="77" creationId="{C13237C8-E62C-4F0D-A318-BD6FB6C2D138}"/>
          </ac:spMkLst>
        </pc:spChg>
        <pc:spChg chg="add del">
          <ac:chgData name="Dmitrii Tsipin" userId="516a0b562635693c" providerId="Windows Live" clId="Web-{45DDD5CA-957F-ACB9-C7D3-3ECE3E9B0C1E}" dt="2024-07-21T12:23:51.619" v="44"/>
          <ac:spMkLst>
            <pc:docMk/>
            <pc:sldMk cId="1915135610" sldId="737"/>
            <ac:spMk id="79" creationId="{19C9EAEA-39D0-4B0E-A0EB-51E7B26740B1}"/>
          </ac:spMkLst>
        </pc:spChg>
        <pc:spChg chg="add del">
          <ac:chgData name="Dmitrii Tsipin" userId="516a0b562635693c" providerId="Windows Live" clId="Web-{45DDD5CA-957F-ACB9-C7D3-3ECE3E9B0C1E}" dt="2024-07-21T12:23:49.197" v="41"/>
          <ac:spMkLst>
            <pc:docMk/>
            <pc:sldMk cId="1915135610" sldId="737"/>
            <ac:spMk id="81" creationId="{3BA513B0-82FF-4F41-8178-885375D1CFB5}"/>
          </ac:spMkLst>
        </pc:spChg>
        <pc:spChg chg="add del">
          <ac:chgData name="Dmitrii Tsipin" userId="516a0b562635693c" providerId="Windows Live" clId="Web-{45DDD5CA-957F-ACB9-C7D3-3ECE3E9B0C1E}" dt="2024-07-21T12:22:35.051" v="25"/>
          <ac:spMkLst>
            <pc:docMk/>
            <pc:sldMk cId="1915135610" sldId="737"/>
            <ac:spMk id="84" creationId="{4E2ED6F9-63C3-4A8D-9BB4-1EA62533B672}"/>
          </ac:spMkLst>
        </pc:spChg>
        <pc:spChg chg="add del">
          <ac:chgData name="Dmitrii Tsipin" userId="516a0b562635693c" providerId="Windows Live" clId="Web-{45DDD5CA-957F-ACB9-C7D3-3ECE3E9B0C1E}" dt="2024-07-21T12:22:35.051" v="25"/>
          <ac:spMkLst>
            <pc:docMk/>
            <pc:sldMk cId="1915135610" sldId="737"/>
            <ac:spMk id="86" creationId="{6D72081E-AD41-4FBB-B02B-698A68DBCA5E}"/>
          </ac:spMkLst>
        </pc:spChg>
        <pc:spChg chg="add del">
          <ac:chgData name="Dmitrii Tsipin" userId="516a0b562635693c" providerId="Windows Live" clId="Web-{45DDD5CA-957F-ACB9-C7D3-3ECE3E9B0C1E}" dt="2024-07-21T12:22:35.051" v="25"/>
          <ac:spMkLst>
            <pc:docMk/>
            <pc:sldMk cId="1915135610" sldId="737"/>
            <ac:spMk id="88" creationId="{716248AD-805F-41BF-9B57-FC53E5B32F98}"/>
          </ac:spMkLst>
        </pc:spChg>
        <pc:spChg chg="add del">
          <ac:chgData name="Dmitrii Tsipin" userId="516a0b562635693c" providerId="Windows Live" clId="Web-{45DDD5CA-957F-ACB9-C7D3-3ECE3E9B0C1E}" dt="2024-07-21T12:22:35.051" v="25"/>
          <ac:spMkLst>
            <pc:docMk/>
            <pc:sldMk cId="1915135610" sldId="737"/>
            <ac:spMk id="90" creationId="{1F82758F-B2B3-4F0A-BB90-4BFFEDD166D6}"/>
          </ac:spMkLst>
        </pc:spChg>
        <pc:spChg chg="add del">
          <ac:chgData name="Dmitrii Tsipin" userId="516a0b562635693c" providerId="Windows Live" clId="Web-{45DDD5CA-957F-ACB9-C7D3-3ECE3E9B0C1E}" dt="2024-07-21T12:23:51.603" v="43"/>
          <ac:spMkLst>
            <pc:docMk/>
            <pc:sldMk cId="1915135610" sldId="737"/>
            <ac:spMk id="91" creationId="{D1A4588A-55D5-49B8-BE41-54ACDCFF2C17}"/>
          </ac:spMkLst>
        </pc:spChg>
        <pc:spChg chg="add del">
          <ac:chgData name="Dmitrii Tsipin" userId="516a0b562635693c" providerId="Windows Live" clId="Web-{45DDD5CA-957F-ACB9-C7D3-3ECE3E9B0C1E}" dt="2024-07-21T12:22:42.348" v="27"/>
          <ac:spMkLst>
            <pc:docMk/>
            <pc:sldMk cId="1915135610" sldId="737"/>
            <ac:spMk id="92" creationId="{3BA513B0-82FF-4F41-8178-885375D1CFB5}"/>
          </ac:spMkLst>
        </pc:spChg>
        <pc:spChg chg="add del">
          <ac:chgData name="Dmitrii Tsipin" userId="516a0b562635693c" providerId="Windows Live" clId="Web-{45DDD5CA-957F-ACB9-C7D3-3ECE3E9B0C1E}" dt="2024-07-21T12:23:51.603" v="43"/>
          <ac:spMkLst>
            <pc:docMk/>
            <pc:sldMk cId="1915135610" sldId="737"/>
            <ac:spMk id="94" creationId="{F97E7EA2-EDCD-47E9-81BC-415C606D1B58}"/>
          </ac:spMkLst>
        </pc:spChg>
        <pc:spChg chg="add del">
          <ac:chgData name="Dmitrii Tsipin" userId="516a0b562635693c" providerId="Windows Live" clId="Web-{45DDD5CA-957F-ACB9-C7D3-3ECE3E9B0C1E}" dt="2024-07-21T12:24:52.248" v="62"/>
          <ac:spMkLst>
            <pc:docMk/>
            <pc:sldMk cId="1915135610" sldId="737"/>
            <ac:spMk id="96" creationId="{50811073-89F5-46D6-83D8-BA764464977D}"/>
          </ac:spMkLst>
        </pc:spChg>
        <pc:spChg chg="add del">
          <ac:chgData name="Dmitrii Tsipin" userId="516a0b562635693c" providerId="Windows Live" clId="Web-{45DDD5CA-957F-ACB9-C7D3-3ECE3E9B0C1E}" dt="2024-07-21T12:23:38.555" v="39"/>
          <ac:spMkLst>
            <pc:docMk/>
            <pc:sldMk cId="1915135610" sldId="737"/>
            <ac:spMk id="97" creationId="{C681C32C-7AFC-4BB3-9088-65CBDFC5D1C2}"/>
          </ac:spMkLst>
        </pc:spChg>
        <pc:spChg chg="add del">
          <ac:chgData name="Dmitrii Tsipin" userId="516a0b562635693c" providerId="Windows Live" clId="Web-{45DDD5CA-957F-ACB9-C7D3-3ECE3E9B0C1E}" dt="2024-07-21T12:23:38.555" v="39"/>
          <ac:spMkLst>
            <pc:docMk/>
            <pc:sldMk cId="1915135610" sldId="737"/>
            <ac:spMk id="98" creationId="{199C0ED0-69DE-4C31-A5CF-E2A46FD30226}"/>
          </ac:spMkLst>
        </pc:spChg>
        <pc:spChg chg="add del">
          <ac:chgData name="Dmitrii Tsipin" userId="516a0b562635693c" providerId="Windows Live" clId="Web-{45DDD5CA-957F-ACB9-C7D3-3ECE3E9B0C1E}" dt="2024-07-21T12:23:38.555" v="39"/>
          <ac:spMkLst>
            <pc:docMk/>
            <pc:sldMk cId="1915135610" sldId="737"/>
            <ac:spMk id="99" creationId="{8D42B8BD-40AF-488E-8A79-D7256C917229}"/>
          </ac:spMkLst>
        </pc:spChg>
        <pc:spChg chg="add del">
          <ac:chgData name="Dmitrii Tsipin" userId="516a0b562635693c" providerId="Windows Live" clId="Web-{45DDD5CA-957F-ACB9-C7D3-3ECE3E9B0C1E}" dt="2024-07-21T12:24:52.248" v="62"/>
          <ac:spMkLst>
            <pc:docMk/>
            <pc:sldMk cId="1915135610" sldId="737"/>
            <ac:spMk id="100" creationId="{608CD17C-4A7C-477D-A659-BA8A89A78700}"/>
          </ac:spMkLst>
        </pc:spChg>
        <pc:spChg chg="add del">
          <ac:chgData name="Dmitrii Tsipin" userId="516a0b562635693c" providerId="Windows Live" clId="Web-{45DDD5CA-957F-ACB9-C7D3-3ECE3E9B0C1E}" dt="2024-07-21T12:24:43.670" v="59"/>
          <ac:spMkLst>
            <pc:docMk/>
            <pc:sldMk cId="1915135610" sldId="737"/>
            <ac:spMk id="105" creationId="{3BA513B0-82FF-4F41-8178-885375D1CFB5}"/>
          </ac:spMkLst>
        </pc:spChg>
        <pc:spChg chg="add del">
          <ac:chgData name="Dmitrii Tsipin" userId="516a0b562635693c" providerId="Windows Live" clId="Web-{45DDD5CA-957F-ACB9-C7D3-3ECE3E9B0C1E}" dt="2024-07-21T12:24:52.248" v="61"/>
          <ac:spMkLst>
            <pc:docMk/>
            <pc:sldMk cId="1915135610" sldId="737"/>
            <ac:spMk id="109" creationId="{BC4C4868-CB8F-4AF9-9CDB-8108F2C19B67}"/>
          </ac:spMkLst>
        </pc:spChg>
        <pc:spChg chg="add del">
          <ac:chgData name="Dmitrii Tsipin" userId="516a0b562635693c" providerId="Windows Live" clId="Web-{45DDD5CA-957F-ACB9-C7D3-3ECE3E9B0C1E}" dt="2024-07-21T12:24:52.248" v="61"/>
          <ac:spMkLst>
            <pc:docMk/>
            <pc:sldMk cId="1915135610" sldId="737"/>
            <ac:spMk id="111" creationId="{375E0459-6403-40CD-989D-56A4407CA12E}"/>
          </ac:spMkLst>
        </pc:spChg>
        <pc:spChg chg="add del">
          <ac:chgData name="Dmitrii Tsipin" userId="516a0b562635693c" providerId="Windows Live" clId="Web-{45DDD5CA-957F-ACB9-C7D3-3ECE3E9B0C1E}" dt="2024-07-21T12:24:52.248" v="61"/>
          <ac:spMkLst>
            <pc:docMk/>
            <pc:sldMk cId="1915135610" sldId="737"/>
            <ac:spMk id="113" creationId="{53E5B1A8-3AC9-4BD1-9BBC-78CA94F2D1BA}"/>
          </ac:spMkLst>
        </pc:spChg>
        <pc:spChg chg="add del">
          <ac:chgData name="Dmitrii Tsipin" userId="516a0b562635693c" providerId="Windows Live" clId="Web-{45DDD5CA-957F-ACB9-C7D3-3ECE3E9B0C1E}" dt="2024-07-21T12:24:52.248" v="61"/>
          <ac:spMkLst>
            <pc:docMk/>
            <pc:sldMk cId="1915135610" sldId="737"/>
            <ac:spMk id="114" creationId="{1B15ED52-F352-441B-82BF-E0EA34836D08}"/>
          </ac:spMkLst>
        </pc:spChg>
        <pc:spChg chg="add del">
          <ac:chgData name="Dmitrii Tsipin" userId="516a0b562635693c" providerId="Windows Live" clId="Web-{45DDD5CA-957F-ACB9-C7D3-3ECE3E9B0C1E}" dt="2024-07-21T12:24:52.248" v="61"/>
          <ac:spMkLst>
            <pc:docMk/>
            <pc:sldMk cId="1915135610" sldId="737"/>
            <ac:spMk id="115" creationId="{3B2E3793-BFE6-45A2-9B7B-E18844431C99}"/>
          </ac:spMkLst>
        </pc:spChg>
        <pc:spChg chg="add">
          <ac:chgData name="Dmitrii Tsipin" userId="516a0b562635693c" providerId="Windows Live" clId="Web-{45DDD5CA-957F-ACB9-C7D3-3ECE3E9B0C1E}" dt="2024-07-21T12:24:52.248" v="62"/>
          <ac:spMkLst>
            <pc:docMk/>
            <pc:sldMk cId="1915135610" sldId="737"/>
            <ac:spMk id="117" creationId="{66E48AFA-8884-4F68-A44F-D2C1E8609C5A}"/>
          </ac:spMkLst>
        </pc:spChg>
        <pc:spChg chg="add">
          <ac:chgData name="Dmitrii Tsipin" userId="516a0b562635693c" providerId="Windows Live" clId="Web-{45DDD5CA-957F-ACB9-C7D3-3ECE3E9B0C1E}" dt="2024-07-21T12:24:52.248" v="62"/>
          <ac:spMkLst>
            <pc:docMk/>
            <pc:sldMk cId="1915135610" sldId="737"/>
            <ac:spMk id="118" creationId="{969D19A6-08CB-498C-93EC-3FFB021FC68A}"/>
          </ac:spMkLst>
        </pc:spChg>
        <pc:grpChg chg="add del">
          <ac:chgData name="Dmitrii Tsipin" userId="516a0b562635693c" providerId="Windows Live" clId="Web-{45DDD5CA-957F-ACB9-C7D3-3ECE3E9B0C1E}" dt="2024-07-21T12:23:51.619" v="44"/>
          <ac:grpSpMkLst>
            <pc:docMk/>
            <pc:sldMk cId="1915135610" sldId="737"/>
            <ac:grpSpMk id="71" creationId="{1DE889C7-FAD6-4397-98E2-05D503484459}"/>
          </ac:grpSpMkLst>
        </pc:grpChg>
        <pc:grpChg chg="add del">
          <ac:chgData name="Dmitrii Tsipin" userId="516a0b562635693c" providerId="Windows Live" clId="Web-{45DDD5CA-957F-ACB9-C7D3-3ECE3E9B0C1E}" dt="2024-07-21T12:23:49.197" v="41"/>
          <ac:grpSpMkLst>
            <pc:docMk/>
            <pc:sldMk cId="1915135610" sldId="737"/>
            <ac:grpSpMk id="82" creationId="{93DB8501-F9F2-4ACD-B56A-9019CD5006D6}"/>
          </ac:grpSpMkLst>
        </pc:grpChg>
        <pc:grpChg chg="add del">
          <ac:chgData name="Dmitrii Tsipin" userId="516a0b562635693c" providerId="Windows Live" clId="Web-{45DDD5CA-957F-ACB9-C7D3-3ECE3E9B0C1E}" dt="2024-07-21T12:22:42.348" v="27"/>
          <ac:grpSpMkLst>
            <pc:docMk/>
            <pc:sldMk cId="1915135610" sldId="737"/>
            <ac:grpSpMk id="93" creationId="{93DB8501-F9F2-4ACD-B56A-9019CD5006D6}"/>
          </ac:grpSpMkLst>
        </pc:grpChg>
        <pc:grpChg chg="add del">
          <ac:chgData name="Dmitrii Tsipin" userId="516a0b562635693c" providerId="Windows Live" clId="Web-{45DDD5CA-957F-ACB9-C7D3-3ECE3E9B0C1E}" dt="2024-07-21T12:24:43.670" v="59"/>
          <ac:grpSpMkLst>
            <pc:docMk/>
            <pc:sldMk cId="1915135610" sldId="737"/>
            <ac:grpSpMk id="107" creationId="{93DB8501-F9F2-4ACD-B56A-9019CD5006D6}"/>
          </ac:grpSpMkLst>
        </pc:grpChg>
        <pc:picChg chg="del">
          <ac:chgData name="Dmitrii Tsipin" userId="516a0b562635693c" providerId="Windows Live" clId="Web-{45DDD5CA-957F-ACB9-C7D3-3ECE3E9B0C1E}" dt="2024-07-21T12:19:46.554" v="20"/>
          <ac:picMkLst>
            <pc:docMk/>
            <pc:sldMk cId="1915135610" sldId="737"/>
            <ac:picMk id="2" creationId="{640BDBA5-479E-A04B-D722-68CDFB406E84}"/>
          </ac:picMkLst>
        </pc:picChg>
        <pc:picChg chg="add del mod ord">
          <ac:chgData name="Dmitrii Tsipin" userId="516a0b562635693c" providerId="Windows Live" clId="Web-{45DDD5CA-957F-ACB9-C7D3-3ECE3E9B0C1E}" dt="2024-07-21T12:25:28.032" v="71" actId="14100"/>
          <ac:picMkLst>
            <pc:docMk/>
            <pc:sldMk cId="1915135610" sldId="737"/>
            <ac:picMk id="3" creationId="{91F8F022-803A-F3F6-0D1B-A92D8B313F2E}"/>
          </ac:picMkLst>
        </pc:picChg>
        <pc:picChg chg="add del mod">
          <ac:chgData name="Dmitrii Tsipin" userId="516a0b562635693c" providerId="Windows Live" clId="Web-{45DDD5CA-957F-ACB9-C7D3-3ECE3E9B0C1E}" dt="2024-07-21T12:23:33.227" v="35"/>
          <ac:picMkLst>
            <pc:docMk/>
            <pc:sldMk cId="1915135610" sldId="737"/>
            <ac:picMk id="4" creationId="{FE659D82-7529-C5CC-94FF-68B702757D25}"/>
          </ac:picMkLst>
        </pc:picChg>
      </pc:sldChg>
      <pc:sldChg chg="addSp delSp modSp">
        <pc:chgData name="Dmitrii Tsipin" userId="516a0b562635693c" providerId="Windows Live" clId="Web-{45DDD5CA-957F-ACB9-C7D3-3ECE3E9B0C1E}" dt="2024-07-21T12:28:26.357" v="88" actId="20577"/>
        <pc:sldMkLst>
          <pc:docMk/>
          <pc:sldMk cId="2234908678" sldId="741"/>
        </pc:sldMkLst>
        <pc:spChg chg="add mod">
          <ac:chgData name="Dmitrii Tsipin" userId="516a0b562635693c" providerId="Windows Live" clId="Web-{45DDD5CA-957F-ACB9-C7D3-3ECE3E9B0C1E}" dt="2024-07-21T12:28:26.357" v="88" actId="20577"/>
          <ac:spMkLst>
            <pc:docMk/>
            <pc:sldMk cId="2234908678" sldId="741"/>
            <ac:spMk id="4" creationId="{6B36AEAB-19D6-98CC-C368-A5CFD55E1835}"/>
          </ac:spMkLst>
        </pc:spChg>
        <pc:spChg chg="mod">
          <ac:chgData name="Dmitrii Tsipin" userId="516a0b562635693c" providerId="Windows Live" clId="Web-{45DDD5CA-957F-ACB9-C7D3-3ECE3E9B0C1E}" dt="2024-07-21T12:28:06.168" v="82" actId="20577"/>
          <ac:spMkLst>
            <pc:docMk/>
            <pc:sldMk cId="2234908678" sldId="741"/>
            <ac:spMk id="8" creationId="{F7CFC119-7289-787A-07E0-7790EEF890C1}"/>
          </ac:spMkLst>
        </pc:spChg>
        <pc:spChg chg="del">
          <ac:chgData name="Dmitrii Tsipin" userId="516a0b562635693c" providerId="Windows Live" clId="Web-{45DDD5CA-957F-ACB9-C7D3-3ECE3E9B0C1E}" dt="2024-07-21T12:27:48.698" v="77"/>
          <ac:spMkLst>
            <pc:docMk/>
            <pc:sldMk cId="2234908678" sldId="741"/>
            <ac:spMk id="84" creationId="{45D37F4E-DDB4-456B-97E0-9937730A039F}"/>
          </ac:spMkLst>
        </pc:spChg>
        <pc:spChg chg="del">
          <ac:chgData name="Dmitrii Tsipin" userId="516a0b562635693c" providerId="Windows Live" clId="Web-{45DDD5CA-957F-ACB9-C7D3-3ECE3E9B0C1E}" dt="2024-07-21T12:27:48.698" v="77"/>
          <ac:spMkLst>
            <pc:docMk/>
            <pc:sldMk cId="2234908678" sldId="741"/>
            <ac:spMk id="86" creationId="{B2DD41CD-8F47-4F56-AD12-4E2FF7696987}"/>
          </ac:spMkLst>
        </pc:spChg>
        <pc:spChg chg="add">
          <ac:chgData name="Dmitrii Tsipin" userId="516a0b562635693c" providerId="Windows Live" clId="Web-{45DDD5CA-957F-ACB9-C7D3-3ECE3E9B0C1E}" dt="2024-07-21T12:27:48.698" v="77"/>
          <ac:spMkLst>
            <pc:docMk/>
            <pc:sldMk cId="2234908678" sldId="741"/>
            <ac:spMk id="91" creationId="{F13C74B1-5B17-4795-BED0-7140497B445A}"/>
          </ac:spMkLst>
        </pc:spChg>
        <pc:spChg chg="add">
          <ac:chgData name="Dmitrii Tsipin" userId="516a0b562635693c" providerId="Windows Live" clId="Web-{45DDD5CA-957F-ACB9-C7D3-3ECE3E9B0C1E}" dt="2024-07-21T12:27:48.698" v="77"/>
          <ac:spMkLst>
            <pc:docMk/>
            <pc:sldMk cId="2234908678" sldId="741"/>
            <ac:spMk id="93" creationId="{D4974D33-8DC5-464E-8C6D-BE58F0669C17}"/>
          </ac:spMkLst>
        </pc:spChg>
        <pc:picChg chg="add mod">
          <ac:chgData name="Dmitrii Tsipin" userId="516a0b562635693c" providerId="Windows Live" clId="Web-{45DDD5CA-957F-ACB9-C7D3-3ECE3E9B0C1E}" dt="2024-07-21T12:27:48.698" v="77"/>
          <ac:picMkLst>
            <pc:docMk/>
            <pc:sldMk cId="2234908678" sldId="741"/>
            <ac:picMk id="2" creationId="{4566E1FA-EDB1-DF4A-D392-9B8B86148983}"/>
          </ac:picMkLst>
        </pc:picChg>
        <pc:picChg chg="del">
          <ac:chgData name="Dmitrii Tsipin" userId="516a0b562635693c" providerId="Windows Live" clId="Web-{45DDD5CA-957F-ACB9-C7D3-3ECE3E9B0C1E}" dt="2024-07-21T12:27:43.964" v="75"/>
          <ac:picMkLst>
            <pc:docMk/>
            <pc:sldMk cId="2234908678" sldId="741"/>
            <ac:picMk id="3" creationId="{DDF152CE-CE40-ADA0-4F21-A294E90B3D86}"/>
          </ac:picMkLst>
        </pc:picChg>
      </pc:sldChg>
      <pc:sldChg chg="addSp delSp modSp">
        <pc:chgData name="Dmitrii Tsipin" userId="516a0b562635693c" providerId="Windows Live" clId="Web-{45DDD5CA-957F-ACB9-C7D3-3ECE3E9B0C1E}" dt="2024-07-21T12:36:25.850" v="133" actId="20577"/>
        <pc:sldMkLst>
          <pc:docMk/>
          <pc:sldMk cId="1122570803" sldId="742"/>
        </pc:sldMkLst>
        <pc:spChg chg="mod">
          <ac:chgData name="Dmitrii Tsipin" userId="516a0b562635693c" providerId="Windows Live" clId="Web-{45DDD5CA-957F-ACB9-C7D3-3ECE3E9B0C1E}" dt="2024-07-21T12:35:00.151" v="128"/>
          <ac:spMkLst>
            <pc:docMk/>
            <pc:sldMk cId="1122570803" sldId="742"/>
            <ac:spMk id="2" creationId="{C867D908-ED8D-BAB7-3B06-F3CFACD42511}"/>
          </ac:spMkLst>
        </pc:spChg>
        <pc:spChg chg="mod">
          <ac:chgData name="Dmitrii Tsipin" userId="516a0b562635693c" providerId="Windows Live" clId="Web-{45DDD5CA-957F-ACB9-C7D3-3ECE3E9B0C1E}" dt="2024-07-21T12:36:25.850" v="133" actId="20577"/>
          <ac:spMkLst>
            <pc:docMk/>
            <pc:sldMk cId="1122570803" sldId="742"/>
            <ac:spMk id="4" creationId="{58512DC7-C1D7-1B70-5DC4-4D16D8E82924}"/>
          </ac:spMkLst>
        </pc:spChg>
        <pc:spChg chg="del">
          <ac:chgData name="Dmitrii Tsipin" userId="516a0b562635693c" providerId="Windows Live" clId="Web-{45DDD5CA-957F-ACB9-C7D3-3ECE3E9B0C1E}" dt="2024-07-21T12:35:00.151" v="128"/>
          <ac:spMkLst>
            <pc:docMk/>
            <pc:sldMk cId="1122570803" sldId="742"/>
            <ac:spMk id="91" creationId="{2B97F24A-32CE-4C1C-A50D-3016B394DCFB}"/>
          </ac:spMkLst>
        </pc:spChg>
        <pc:spChg chg="del">
          <ac:chgData name="Dmitrii Tsipin" userId="516a0b562635693c" providerId="Windows Live" clId="Web-{45DDD5CA-957F-ACB9-C7D3-3ECE3E9B0C1E}" dt="2024-07-21T12:35:00.151" v="128"/>
          <ac:spMkLst>
            <pc:docMk/>
            <pc:sldMk cId="1122570803" sldId="742"/>
            <ac:spMk id="93" creationId="{CD8B4F24-440B-49E9-B85D-733523DC064B}"/>
          </ac:spMkLst>
        </pc:spChg>
        <pc:spChg chg="add">
          <ac:chgData name="Dmitrii Tsipin" userId="516a0b562635693c" providerId="Windows Live" clId="Web-{45DDD5CA-957F-ACB9-C7D3-3ECE3E9B0C1E}" dt="2024-07-21T12:35:00.151" v="128"/>
          <ac:spMkLst>
            <pc:docMk/>
            <pc:sldMk cId="1122570803" sldId="742"/>
            <ac:spMk id="98" creationId="{32AEEBC8-9D30-42EF-95F2-386C2653FBF0}"/>
          </ac:spMkLst>
        </pc:spChg>
        <pc:spChg chg="add">
          <ac:chgData name="Dmitrii Tsipin" userId="516a0b562635693c" providerId="Windows Live" clId="Web-{45DDD5CA-957F-ACB9-C7D3-3ECE3E9B0C1E}" dt="2024-07-21T12:35:00.151" v="128"/>
          <ac:spMkLst>
            <pc:docMk/>
            <pc:sldMk cId="1122570803" sldId="742"/>
            <ac:spMk id="100" creationId="{2E92FA66-67D7-4CB4-94D3-E643A9AD4757}"/>
          </ac:spMkLst>
        </pc:spChg>
        <pc:picChg chg="del">
          <ac:chgData name="Dmitrii Tsipin" userId="516a0b562635693c" providerId="Windows Live" clId="Web-{45DDD5CA-957F-ACB9-C7D3-3ECE3E9B0C1E}" dt="2024-07-21T12:32:26.484" v="119"/>
          <ac:picMkLst>
            <pc:docMk/>
            <pc:sldMk cId="1122570803" sldId="742"/>
            <ac:picMk id="3" creationId="{33855EFD-4566-80E8-2EF4-9B52306E4235}"/>
          </ac:picMkLst>
        </pc:picChg>
        <pc:picChg chg="add mod">
          <ac:chgData name="Dmitrii Tsipin" userId="516a0b562635693c" providerId="Windows Live" clId="Web-{45DDD5CA-957F-ACB9-C7D3-3ECE3E9B0C1E}" dt="2024-07-21T12:35:00.151" v="128"/>
          <ac:picMkLst>
            <pc:docMk/>
            <pc:sldMk cId="1122570803" sldId="742"/>
            <ac:picMk id="5" creationId="{A6440F99-4BF9-8B78-63F2-F77C10DE8CD6}"/>
          </ac:picMkLst>
        </pc:picChg>
      </pc:sldChg>
      <pc:sldChg chg="del">
        <pc:chgData name="Dmitrii Tsipin" userId="516a0b562635693c" providerId="Windows Live" clId="Web-{45DDD5CA-957F-ACB9-C7D3-3ECE3E9B0C1E}" dt="2024-07-21T12:51:22.137" v="251"/>
        <pc:sldMkLst>
          <pc:docMk/>
          <pc:sldMk cId="2641948151" sldId="743"/>
        </pc:sldMkLst>
      </pc:sldChg>
      <pc:sldChg chg="del">
        <pc:chgData name="Dmitrii Tsipin" userId="516a0b562635693c" providerId="Windows Live" clId="Web-{45DDD5CA-957F-ACB9-C7D3-3ECE3E9B0C1E}" dt="2024-07-21T12:51:22.887" v="252"/>
        <pc:sldMkLst>
          <pc:docMk/>
          <pc:sldMk cId="3112772282" sldId="744"/>
        </pc:sldMkLst>
      </pc:sldChg>
      <pc:sldChg chg="del">
        <pc:chgData name="Dmitrii Tsipin" userId="516a0b562635693c" providerId="Windows Live" clId="Web-{45DDD5CA-957F-ACB9-C7D3-3ECE3E9B0C1E}" dt="2024-07-21T12:51:23.559" v="253"/>
        <pc:sldMkLst>
          <pc:docMk/>
          <pc:sldMk cId="4138268223" sldId="745"/>
        </pc:sldMkLst>
      </pc:sldChg>
      <pc:sldChg chg="del">
        <pc:chgData name="Dmitrii Tsipin" userId="516a0b562635693c" providerId="Windows Live" clId="Web-{45DDD5CA-957F-ACB9-C7D3-3ECE3E9B0C1E}" dt="2024-07-21T12:51:24.184" v="254"/>
        <pc:sldMkLst>
          <pc:docMk/>
          <pc:sldMk cId="250614485" sldId="746"/>
        </pc:sldMkLst>
      </pc:sldChg>
      <pc:sldChg chg="del">
        <pc:chgData name="Dmitrii Tsipin" userId="516a0b562635693c" providerId="Windows Live" clId="Web-{45DDD5CA-957F-ACB9-C7D3-3ECE3E9B0C1E}" dt="2024-07-21T12:51:24.762" v="255"/>
        <pc:sldMkLst>
          <pc:docMk/>
          <pc:sldMk cId="3947481117" sldId="747"/>
        </pc:sldMkLst>
      </pc:sldChg>
      <pc:sldChg chg="del">
        <pc:chgData name="Dmitrii Tsipin" userId="516a0b562635693c" providerId="Windows Live" clId="Web-{45DDD5CA-957F-ACB9-C7D3-3ECE3E9B0C1E}" dt="2024-07-21T12:51:25.762" v="256"/>
        <pc:sldMkLst>
          <pc:docMk/>
          <pc:sldMk cId="2124219709" sldId="748"/>
        </pc:sldMkLst>
      </pc:sldChg>
      <pc:sldChg chg="del">
        <pc:chgData name="Dmitrii Tsipin" userId="516a0b562635693c" providerId="Windows Live" clId="Web-{45DDD5CA-957F-ACB9-C7D3-3ECE3E9B0C1E}" dt="2024-07-21T12:59:29.898" v="368"/>
        <pc:sldMkLst>
          <pc:docMk/>
          <pc:sldMk cId="1804694123" sldId="749"/>
        </pc:sldMkLst>
      </pc:sldChg>
      <pc:sldChg chg="del">
        <pc:chgData name="Dmitrii Tsipin" userId="516a0b562635693c" providerId="Windows Live" clId="Web-{45DDD5CA-957F-ACB9-C7D3-3ECE3E9B0C1E}" dt="2024-07-21T12:59:31.274" v="370"/>
        <pc:sldMkLst>
          <pc:docMk/>
          <pc:sldMk cId="299873626" sldId="750"/>
        </pc:sldMkLst>
      </pc:sldChg>
      <pc:sldChg chg="del">
        <pc:chgData name="Dmitrii Tsipin" userId="516a0b562635693c" providerId="Windows Live" clId="Web-{45DDD5CA-957F-ACB9-C7D3-3ECE3E9B0C1E}" dt="2024-07-21T12:59:30.711" v="369"/>
        <pc:sldMkLst>
          <pc:docMk/>
          <pc:sldMk cId="448764726" sldId="751"/>
        </pc:sldMkLst>
      </pc:sldChg>
      <pc:sldChg chg="del">
        <pc:chgData name="Dmitrii Tsipin" userId="516a0b562635693c" providerId="Windows Live" clId="Web-{45DDD5CA-957F-ACB9-C7D3-3ECE3E9B0C1E}" dt="2024-07-21T12:59:32.149" v="371"/>
        <pc:sldMkLst>
          <pc:docMk/>
          <pc:sldMk cId="1420623091" sldId="752"/>
        </pc:sldMkLst>
      </pc:sldChg>
      <pc:sldChg chg="del">
        <pc:chgData name="Dmitrii Tsipin" userId="516a0b562635693c" providerId="Windows Live" clId="Web-{45DDD5CA-957F-ACB9-C7D3-3ECE3E9B0C1E}" dt="2024-07-21T12:59:32.774" v="372"/>
        <pc:sldMkLst>
          <pc:docMk/>
          <pc:sldMk cId="2054058886" sldId="753"/>
        </pc:sldMkLst>
      </pc:sldChg>
      <pc:sldChg chg="addSp delSp modSp add replId">
        <pc:chgData name="Dmitrii Tsipin" userId="516a0b562635693c" providerId="Windows Live" clId="Web-{45DDD5CA-957F-ACB9-C7D3-3ECE3E9B0C1E}" dt="2024-07-21T12:30:01.833" v="102"/>
        <pc:sldMkLst>
          <pc:docMk/>
          <pc:sldMk cId="1492504048" sldId="754"/>
        </pc:sldMkLst>
        <pc:spChg chg="mod ord">
          <ac:chgData name="Dmitrii Tsipin" userId="516a0b562635693c" providerId="Windows Live" clId="Web-{45DDD5CA-957F-ACB9-C7D3-3ECE3E9B0C1E}" dt="2024-07-21T12:30:01.833" v="102"/>
          <ac:spMkLst>
            <pc:docMk/>
            <pc:sldMk cId="1492504048" sldId="754"/>
            <ac:spMk id="4" creationId="{6B36AEAB-19D6-98CC-C368-A5CFD55E1835}"/>
          </ac:spMkLst>
        </pc:spChg>
        <pc:spChg chg="mod">
          <ac:chgData name="Dmitrii Tsipin" userId="516a0b562635693c" providerId="Windows Live" clId="Web-{45DDD5CA-957F-ACB9-C7D3-3ECE3E9B0C1E}" dt="2024-07-21T12:30:01.833" v="102"/>
          <ac:spMkLst>
            <pc:docMk/>
            <pc:sldMk cId="1492504048" sldId="754"/>
            <ac:spMk id="8" creationId="{F7CFC119-7289-787A-07E0-7790EEF890C1}"/>
          </ac:spMkLst>
        </pc:spChg>
        <pc:spChg chg="add del">
          <ac:chgData name="Dmitrii Tsipin" userId="516a0b562635693c" providerId="Windows Live" clId="Web-{45DDD5CA-957F-ACB9-C7D3-3ECE3E9B0C1E}" dt="2024-07-21T12:30:01.833" v="102"/>
          <ac:spMkLst>
            <pc:docMk/>
            <pc:sldMk cId="1492504048" sldId="754"/>
            <ac:spMk id="91" creationId="{F13C74B1-5B17-4795-BED0-7140497B445A}"/>
          </ac:spMkLst>
        </pc:spChg>
        <pc:spChg chg="add del">
          <ac:chgData name="Dmitrii Tsipin" userId="516a0b562635693c" providerId="Windows Live" clId="Web-{45DDD5CA-957F-ACB9-C7D3-3ECE3E9B0C1E}" dt="2024-07-21T12:30:01.833" v="102"/>
          <ac:spMkLst>
            <pc:docMk/>
            <pc:sldMk cId="1492504048" sldId="754"/>
            <ac:spMk id="93" creationId="{D4974D33-8DC5-464E-8C6D-BE58F0669C17}"/>
          </ac:spMkLst>
        </pc:spChg>
        <pc:spChg chg="add">
          <ac:chgData name="Dmitrii Tsipin" userId="516a0b562635693c" providerId="Windows Live" clId="Web-{45DDD5CA-957F-ACB9-C7D3-3ECE3E9B0C1E}" dt="2024-07-21T12:30:01.833" v="102"/>
          <ac:spMkLst>
            <pc:docMk/>
            <pc:sldMk cId="1492504048" sldId="754"/>
            <ac:spMk id="95" creationId="{F13C74B1-5B17-4795-BED0-7140497B445A}"/>
          </ac:spMkLst>
        </pc:spChg>
        <pc:spChg chg="add">
          <ac:chgData name="Dmitrii Tsipin" userId="516a0b562635693c" providerId="Windows Live" clId="Web-{45DDD5CA-957F-ACB9-C7D3-3ECE3E9B0C1E}" dt="2024-07-21T12:30:01.833" v="102"/>
          <ac:spMkLst>
            <pc:docMk/>
            <pc:sldMk cId="1492504048" sldId="754"/>
            <ac:spMk id="96" creationId="{D4974D33-8DC5-464E-8C6D-BE58F0669C17}"/>
          </ac:spMkLst>
        </pc:spChg>
        <pc:spChg chg="add del">
          <ac:chgData name="Dmitrii Tsipin" userId="516a0b562635693c" providerId="Windows Live" clId="Web-{45DDD5CA-957F-ACB9-C7D3-3ECE3E9B0C1E}" dt="2024-07-21T12:29:54.426" v="101"/>
          <ac:spMkLst>
            <pc:docMk/>
            <pc:sldMk cId="1492504048" sldId="754"/>
            <ac:spMk id="98" creationId="{AE3A741D-C19B-960A-5803-1C5887147820}"/>
          </ac:spMkLst>
        </pc:spChg>
        <pc:spChg chg="add del">
          <ac:chgData name="Dmitrii Tsipin" userId="516a0b562635693c" providerId="Windows Live" clId="Web-{45DDD5CA-957F-ACB9-C7D3-3ECE3E9B0C1E}" dt="2024-07-21T12:29:54.426" v="101"/>
          <ac:spMkLst>
            <pc:docMk/>
            <pc:sldMk cId="1492504048" sldId="754"/>
            <ac:spMk id="100" creationId="{DC39DE25-0E4E-0AA7-0932-1D78C2372786}"/>
          </ac:spMkLst>
        </pc:spChg>
        <pc:spChg chg="add del">
          <ac:chgData name="Dmitrii Tsipin" userId="516a0b562635693c" providerId="Windows Live" clId="Web-{45DDD5CA-957F-ACB9-C7D3-3ECE3E9B0C1E}" dt="2024-07-21T12:29:54.426" v="101"/>
          <ac:spMkLst>
            <pc:docMk/>
            <pc:sldMk cId="1492504048" sldId="754"/>
            <ac:spMk id="102" creationId="{8D6EA299-0840-6DEA-E670-C49AEBC87E89}"/>
          </ac:spMkLst>
        </pc:spChg>
        <pc:picChg chg="del">
          <ac:chgData name="Dmitrii Tsipin" userId="516a0b562635693c" providerId="Windows Live" clId="Web-{45DDD5CA-957F-ACB9-C7D3-3ECE3E9B0C1E}" dt="2024-07-21T12:29:02.844" v="96"/>
          <ac:picMkLst>
            <pc:docMk/>
            <pc:sldMk cId="1492504048" sldId="754"/>
            <ac:picMk id="2" creationId="{4566E1FA-EDB1-DF4A-D392-9B8B86148983}"/>
          </ac:picMkLst>
        </pc:picChg>
        <pc:picChg chg="add mod ord">
          <ac:chgData name="Dmitrii Tsipin" userId="516a0b562635693c" providerId="Windows Live" clId="Web-{45DDD5CA-957F-ACB9-C7D3-3ECE3E9B0C1E}" dt="2024-07-21T12:30:01.833" v="102"/>
          <ac:picMkLst>
            <pc:docMk/>
            <pc:sldMk cId="1492504048" sldId="754"/>
            <ac:picMk id="3" creationId="{4E0464D3-644A-9931-9495-6A83C9E4EFEC}"/>
          </ac:picMkLst>
        </pc:picChg>
      </pc:sldChg>
      <pc:sldChg chg="addSp delSp modSp add replId">
        <pc:chgData name="Dmitrii Tsipin" userId="516a0b562635693c" providerId="Windows Live" clId="Web-{45DDD5CA-957F-ACB9-C7D3-3ECE3E9B0C1E}" dt="2024-07-21T12:31:10.556" v="114"/>
        <pc:sldMkLst>
          <pc:docMk/>
          <pc:sldMk cId="1869566737" sldId="755"/>
        </pc:sldMkLst>
        <pc:spChg chg="mod ord">
          <ac:chgData name="Dmitrii Tsipin" userId="516a0b562635693c" providerId="Windows Live" clId="Web-{45DDD5CA-957F-ACB9-C7D3-3ECE3E9B0C1E}" dt="2024-07-21T12:31:10.556" v="114"/>
          <ac:spMkLst>
            <pc:docMk/>
            <pc:sldMk cId="1869566737" sldId="755"/>
            <ac:spMk id="4" creationId="{6B36AEAB-19D6-98CC-C368-A5CFD55E1835}"/>
          </ac:spMkLst>
        </pc:spChg>
        <pc:spChg chg="mod">
          <ac:chgData name="Dmitrii Tsipin" userId="516a0b562635693c" providerId="Windows Live" clId="Web-{45DDD5CA-957F-ACB9-C7D3-3ECE3E9B0C1E}" dt="2024-07-21T12:31:10.556" v="114"/>
          <ac:spMkLst>
            <pc:docMk/>
            <pc:sldMk cId="1869566737" sldId="755"/>
            <ac:spMk id="8" creationId="{F7CFC119-7289-787A-07E0-7790EEF890C1}"/>
          </ac:spMkLst>
        </pc:spChg>
        <pc:spChg chg="del">
          <ac:chgData name="Dmitrii Tsipin" userId="516a0b562635693c" providerId="Windows Live" clId="Web-{45DDD5CA-957F-ACB9-C7D3-3ECE3E9B0C1E}" dt="2024-07-21T12:31:10.556" v="114"/>
          <ac:spMkLst>
            <pc:docMk/>
            <pc:sldMk cId="1869566737" sldId="755"/>
            <ac:spMk id="95" creationId="{F13C74B1-5B17-4795-BED0-7140497B445A}"/>
          </ac:spMkLst>
        </pc:spChg>
        <pc:spChg chg="del">
          <ac:chgData name="Dmitrii Tsipin" userId="516a0b562635693c" providerId="Windows Live" clId="Web-{45DDD5CA-957F-ACB9-C7D3-3ECE3E9B0C1E}" dt="2024-07-21T12:31:10.556" v="114"/>
          <ac:spMkLst>
            <pc:docMk/>
            <pc:sldMk cId="1869566737" sldId="755"/>
            <ac:spMk id="96" creationId="{D4974D33-8DC5-464E-8C6D-BE58F0669C17}"/>
          </ac:spMkLst>
        </pc:spChg>
        <pc:spChg chg="add">
          <ac:chgData name="Dmitrii Tsipin" userId="516a0b562635693c" providerId="Windows Live" clId="Web-{45DDD5CA-957F-ACB9-C7D3-3ECE3E9B0C1E}" dt="2024-07-21T12:31:10.556" v="114"/>
          <ac:spMkLst>
            <pc:docMk/>
            <pc:sldMk cId="1869566737" sldId="755"/>
            <ac:spMk id="101" creationId="{F13C74B1-5B17-4795-BED0-7140497B445A}"/>
          </ac:spMkLst>
        </pc:spChg>
        <pc:spChg chg="add">
          <ac:chgData name="Dmitrii Tsipin" userId="516a0b562635693c" providerId="Windows Live" clId="Web-{45DDD5CA-957F-ACB9-C7D3-3ECE3E9B0C1E}" dt="2024-07-21T12:31:10.556" v="114"/>
          <ac:spMkLst>
            <pc:docMk/>
            <pc:sldMk cId="1869566737" sldId="755"/>
            <ac:spMk id="103" creationId="{D4974D33-8DC5-464E-8C6D-BE58F0669C17}"/>
          </ac:spMkLst>
        </pc:spChg>
        <pc:picChg chg="add mod">
          <ac:chgData name="Dmitrii Tsipin" userId="516a0b562635693c" providerId="Windows Live" clId="Web-{45DDD5CA-957F-ACB9-C7D3-3ECE3E9B0C1E}" dt="2024-07-21T12:31:10.556" v="114"/>
          <ac:picMkLst>
            <pc:docMk/>
            <pc:sldMk cId="1869566737" sldId="755"/>
            <ac:picMk id="2" creationId="{097E76C4-3CAD-E446-B040-482C8CFD285D}"/>
          </ac:picMkLst>
        </pc:picChg>
        <pc:picChg chg="del">
          <ac:chgData name="Dmitrii Tsipin" userId="516a0b562635693c" providerId="Windows Live" clId="Web-{45DDD5CA-957F-ACB9-C7D3-3ECE3E9B0C1E}" dt="2024-07-21T12:30:38.898" v="112"/>
          <ac:picMkLst>
            <pc:docMk/>
            <pc:sldMk cId="1869566737" sldId="755"/>
            <ac:picMk id="3" creationId="{4E0464D3-644A-9931-9495-6A83C9E4EFEC}"/>
          </ac:picMkLst>
        </pc:picChg>
      </pc:sldChg>
      <pc:sldChg chg="add replId">
        <pc:chgData name="Dmitrii Tsipin" userId="516a0b562635693c" providerId="Windows Live" clId="Web-{45DDD5CA-957F-ACB9-C7D3-3ECE3E9B0C1E}" dt="2024-07-21T12:31:17.104" v="115"/>
        <pc:sldMkLst>
          <pc:docMk/>
          <pc:sldMk cId="485015749" sldId="756"/>
        </pc:sldMkLst>
      </pc:sldChg>
      <pc:sldChg chg="addSp delSp modSp add replId">
        <pc:chgData name="Dmitrii Tsipin" userId="516a0b562635693c" providerId="Windows Live" clId="Web-{45DDD5CA-957F-ACB9-C7D3-3ECE3E9B0C1E}" dt="2024-07-21T12:39:20.800" v="151" actId="20577"/>
        <pc:sldMkLst>
          <pc:docMk/>
          <pc:sldMk cId="2002595501" sldId="757"/>
        </pc:sldMkLst>
        <pc:spChg chg="mod">
          <ac:chgData name="Dmitrii Tsipin" userId="516a0b562635693c" providerId="Windows Live" clId="Web-{45DDD5CA-957F-ACB9-C7D3-3ECE3E9B0C1E}" dt="2024-07-21T12:39:11.971" v="149"/>
          <ac:spMkLst>
            <pc:docMk/>
            <pc:sldMk cId="2002595501" sldId="757"/>
            <ac:spMk id="2" creationId="{C867D908-ED8D-BAB7-3B06-F3CFACD42511}"/>
          </ac:spMkLst>
        </pc:spChg>
        <pc:spChg chg="mod">
          <ac:chgData name="Dmitrii Tsipin" userId="516a0b562635693c" providerId="Windows Live" clId="Web-{45DDD5CA-957F-ACB9-C7D3-3ECE3E9B0C1E}" dt="2024-07-21T12:39:20.800" v="151" actId="20577"/>
          <ac:spMkLst>
            <pc:docMk/>
            <pc:sldMk cId="2002595501" sldId="757"/>
            <ac:spMk id="4" creationId="{58512DC7-C1D7-1B70-5DC4-4D16D8E82924}"/>
          </ac:spMkLst>
        </pc:spChg>
        <pc:spChg chg="del">
          <ac:chgData name="Dmitrii Tsipin" userId="516a0b562635693c" providerId="Windows Live" clId="Web-{45DDD5CA-957F-ACB9-C7D3-3ECE3E9B0C1E}" dt="2024-07-21T12:39:11.971" v="149"/>
          <ac:spMkLst>
            <pc:docMk/>
            <pc:sldMk cId="2002595501" sldId="757"/>
            <ac:spMk id="98" creationId="{32AEEBC8-9D30-42EF-95F2-386C2653FBF0}"/>
          </ac:spMkLst>
        </pc:spChg>
        <pc:spChg chg="del">
          <ac:chgData name="Dmitrii Tsipin" userId="516a0b562635693c" providerId="Windows Live" clId="Web-{45DDD5CA-957F-ACB9-C7D3-3ECE3E9B0C1E}" dt="2024-07-21T12:39:11.971" v="149"/>
          <ac:spMkLst>
            <pc:docMk/>
            <pc:sldMk cId="2002595501" sldId="757"/>
            <ac:spMk id="100" creationId="{2E92FA66-67D7-4CB4-94D3-E643A9AD4757}"/>
          </ac:spMkLst>
        </pc:spChg>
        <pc:spChg chg="add">
          <ac:chgData name="Dmitrii Tsipin" userId="516a0b562635693c" providerId="Windows Live" clId="Web-{45DDD5CA-957F-ACB9-C7D3-3ECE3E9B0C1E}" dt="2024-07-21T12:39:11.971" v="149"/>
          <ac:spMkLst>
            <pc:docMk/>
            <pc:sldMk cId="2002595501" sldId="757"/>
            <ac:spMk id="105" creationId="{9D25F302-27C5-414F-97F8-6EA0A6C028BA}"/>
          </ac:spMkLst>
        </pc:spChg>
        <pc:spChg chg="add">
          <ac:chgData name="Dmitrii Tsipin" userId="516a0b562635693c" providerId="Windows Live" clId="Web-{45DDD5CA-957F-ACB9-C7D3-3ECE3E9B0C1E}" dt="2024-07-21T12:39:11.971" v="149"/>
          <ac:spMkLst>
            <pc:docMk/>
            <pc:sldMk cId="2002595501" sldId="757"/>
            <ac:spMk id="107" creationId="{830A36F8-48C2-4842-A87B-8CE8DF4E7FD2}"/>
          </ac:spMkLst>
        </pc:spChg>
        <pc:spChg chg="add">
          <ac:chgData name="Dmitrii Tsipin" userId="516a0b562635693c" providerId="Windows Live" clId="Web-{45DDD5CA-957F-ACB9-C7D3-3ECE3E9B0C1E}" dt="2024-07-21T12:39:11.971" v="149"/>
          <ac:spMkLst>
            <pc:docMk/>
            <pc:sldMk cId="2002595501" sldId="757"/>
            <ac:spMk id="109" creationId="{086A5A31-B10A-4793-84D4-D785959AE5B8}"/>
          </ac:spMkLst>
        </pc:spChg>
        <pc:picChg chg="add mod ord">
          <ac:chgData name="Dmitrii Tsipin" userId="516a0b562635693c" providerId="Windows Live" clId="Web-{45DDD5CA-957F-ACB9-C7D3-3ECE3E9B0C1E}" dt="2024-07-21T12:39:11.971" v="149"/>
          <ac:picMkLst>
            <pc:docMk/>
            <pc:sldMk cId="2002595501" sldId="757"/>
            <ac:picMk id="3" creationId="{97146A3F-DDF2-9750-FBBC-493455A35F24}"/>
          </ac:picMkLst>
        </pc:picChg>
        <pc:picChg chg="del">
          <ac:chgData name="Dmitrii Tsipin" userId="516a0b562635693c" providerId="Windows Live" clId="Web-{45DDD5CA-957F-ACB9-C7D3-3ECE3E9B0C1E}" dt="2024-07-21T12:36:44.804" v="140"/>
          <ac:picMkLst>
            <pc:docMk/>
            <pc:sldMk cId="2002595501" sldId="757"/>
            <ac:picMk id="5" creationId="{A6440F99-4BF9-8B78-63F2-F77C10DE8CD6}"/>
          </ac:picMkLst>
        </pc:picChg>
      </pc:sldChg>
      <pc:sldChg chg="addSp delSp modSp add replId">
        <pc:chgData name="Dmitrii Tsipin" userId="516a0b562635693c" providerId="Windows Live" clId="Web-{45DDD5CA-957F-ACB9-C7D3-3ECE3E9B0C1E}" dt="2024-07-21T12:43:39.995" v="179" actId="20577"/>
        <pc:sldMkLst>
          <pc:docMk/>
          <pc:sldMk cId="2702023808" sldId="758"/>
        </pc:sldMkLst>
        <pc:spChg chg="mod">
          <ac:chgData name="Dmitrii Tsipin" userId="516a0b562635693c" providerId="Windows Live" clId="Web-{45DDD5CA-957F-ACB9-C7D3-3ECE3E9B0C1E}" dt="2024-07-21T12:43:31.666" v="176"/>
          <ac:spMkLst>
            <pc:docMk/>
            <pc:sldMk cId="2702023808" sldId="758"/>
            <ac:spMk id="2" creationId="{C867D908-ED8D-BAB7-3B06-F3CFACD42511}"/>
          </ac:spMkLst>
        </pc:spChg>
        <pc:spChg chg="del mod">
          <ac:chgData name="Dmitrii Tsipin" userId="516a0b562635693c" providerId="Windows Live" clId="Web-{45DDD5CA-957F-ACB9-C7D3-3ECE3E9B0C1E}" dt="2024-07-21T12:42:57.367" v="167"/>
          <ac:spMkLst>
            <pc:docMk/>
            <pc:sldMk cId="2702023808" sldId="758"/>
            <ac:spMk id="4" creationId="{58512DC7-C1D7-1B70-5DC4-4D16D8E82924}"/>
          </ac:spMkLst>
        </pc:spChg>
        <pc:spChg chg="add mod">
          <ac:chgData name="Dmitrii Tsipin" userId="516a0b562635693c" providerId="Windows Live" clId="Web-{45DDD5CA-957F-ACB9-C7D3-3ECE3E9B0C1E}" dt="2024-07-21T12:43:39.995" v="179" actId="20577"/>
          <ac:spMkLst>
            <pc:docMk/>
            <pc:sldMk cId="2702023808" sldId="758"/>
            <ac:spMk id="6" creationId="{E8F90CC2-5744-B3E4-01EF-8F6A4E91BBFF}"/>
          </ac:spMkLst>
        </pc:spChg>
        <pc:spChg chg="del">
          <ac:chgData name="Dmitrii Tsipin" userId="516a0b562635693c" providerId="Windows Live" clId="Web-{45DDD5CA-957F-ACB9-C7D3-3ECE3E9B0C1E}" dt="2024-07-21T12:40:45.103" v="159"/>
          <ac:spMkLst>
            <pc:docMk/>
            <pc:sldMk cId="2702023808" sldId="758"/>
            <ac:spMk id="105" creationId="{9D25F302-27C5-414F-97F8-6EA0A6C028BA}"/>
          </ac:spMkLst>
        </pc:spChg>
        <pc:spChg chg="del">
          <ac:chgData name="Dmitrii Tsipin" userId="516a0b562635693c" providerId="Windows Live" clId="Web-{45DDD5CA-957F-ACB9-C7D3-3ECE3E9B0C1E}" dt="2024-07-21T12:40:45.103" v="159"/>
          <ac:spMkLst>
            <pc:docMk/>
            <pc:sldMk cId="2702023808" sldId="758"/>
            <ac:spMk id="107" creationId="{830A36F8-48C2-4842-A87B-8CE8DF4E7FD2}"/>
          </ac:spMkLst>
        </pc:spChg>
        <pc:spChg chg="del">
          <ac:chgData name="Dmitrii Tsipin" userId="516a0b562635693c" providerId="Windows Live" clId="Web-{45DDD5CA-957F-ACB9-C7D3-3ECE3E9B0C1E}" dt="2024-07-21T12:40:45.103" v="159"/>
          <ac:spMkLst>
            <pc:docMk/>
            <pc:sldMk cId="2702023808" sldId="758"/>
            <ac:spMk id="109" creationId="{086A5A31-B10A-4793-84D4-D785959AE5B8}"/>
          </ac:spMkLst>
        </pc:spChg>
        <pc:spChg chg="add del">
          <ac:chgData name="Dmitrii Tsipin" userId="516a0b562635693c" providerId="Windows Live" clId="Web-{45DDD5CA-957F-ACB9-C7D3-3ECE3E9B0C1E}" dt="2024-07-21T12:43:31.666" v="176"/>
          <ac:spMkLst>
            <pc:docMk/>
            <pc:sldMk cId="2702023808" sldId="758"/>
            <ac:spMk id="114" creationId="{9D25F302-27C5-414F-97F8-6EA0A6C028BA}"/>
          </ac:spMkLst>
        </pc:spChg>
        <pc:spChg chg="add del">
          <ac:chgData name="Dmitrii Tsipin" userId="516a0b562635693c" providerId="Windows Live" clId="Web-{45DDD5CA-957F-ACB9-C7D3-3ECE3E9B0C1E}" dt="2024-07-21T12:43:31.666" v="176"/>
          <ac:spMkLst>
            <pc:docMk/>
            <pc:sldMk cId="2702023808" sldId="758"/>
            <ac:spMk id="116" creationId="{830A36F8-48C2-4842-A87B-8CE8DF4E7FD2}"/>
          </ac:spMkLst>
        </pc:spChg>
        <pc:spChg chg="add del">
          <ac:chgData name="Dmitrii Tsipin" userId="516a0b562635693c" providerId="Windows Live" clId="Web-{45DDD5CA-957F-ACB9-C7D3-3ECE3E9B0C1E}" dt="2024-07-21T12:43:31.666" v="176"/>
          <ac:spMkLst>
            <pc:docMk/>
            <pc:sldMk cId="2702023808" sldId="758"/>
            <ac:spMk id="118" creationId="{086A5A31-B10A-4793-84D4-D785959AE5B8}"/>
          </ac:spMkLst>
        </pc:spChg>
        <pc:spChg chg="add">
          <ac:chgData name="Dmitrii Tsipin" userId="516a0b562635693c" providerId="Windows Live" clId="Web-{45DDD5CA-957F-ACB9-C7D3-3ECE3E9B0C1E}" dt="2024-07-21T12:43:31.666" v="176"/>
          <ac:spMkLst>
            <pc:docMk/>
            <pc:sldMk cId="2702023808" sldId="758"/>
            <ac:spMk id="123" creationId="{777A147A-9ED8-46B4-8660-1B3C2AA880B5}"/>
          </ac:spMkLst>
        </pc:spChg>
        <pc:spChg chg="add">
          <ac:chgData name="Dmitrii Tsipin" userId="516a0b562635693c" providerId="Windows Live" clId="Web-{45DDD5CA-957F-ACB9-C7D3-3ECE3E9B0C1E}" dt="2024-07-21T12:43:31.666" v="176"/>
          <ac:spMkLst>
            <pc:docMk/>
            <pc:sldMk cId="2702023808" sldId="758"/>
            <ac:spMk id="125" creationId="{5D6C15A0-C087-4593-8414-2B4EC1CDC3DE}"/>
          </ac:spMkLst>
        </pc:spChg>
        <pc:picChg chg="del">
          <ac:chgData name="Dmitrii Tsipin" userId="516a0b562635693c" providerId="Windows Live" clId="Web-{45DDD5CA-957F-ACB9-C7D3-3ECE3E9B0C1E}" dt="2024-07-21T12:40:30.930" v="157"/>
          <ac:picMkLst>
            <pc:docMk/>
            <pc:sldMk cId="2702023808" sldId="758"/>
            <ac:picMk id="3" creationId="{97146A3F-DDF2-9750-FBBC-493455A35F24}"/>
          </ac:picMkLst>
        </pc:picChg>
        <pc:picChg chg="add del mod ord">
          <ac:chgData name="Dmitrii Tsipin" userId="516a0b562635693c" providerId="Windows Live" clId="Web-{45DDD5CA-957F-ACB9-C7D3-3ECE3E9B0C1E}" dt="2024-07-21T12:42:48.538" v="162"/>
          <ac:picMkLst>
            <pc:docMk/>
            <pc:sldMk cId="2702023808" sldId="758"/>
            <ac:picMk id="5" creationId="{B7F3DFEC-1B52-ADA9-E244-F7B2DF1ADBF5}"/>
          </ac:picMkLst>
        </pc:picChg>
      </pc:sldChg>
      <pc:sldChg chg="addSp delSp modSp add replId">
        <pc:chgData name="Dmitrii Tsipin" userId="516a0b562635693c" providerId="Windows Live" clId="Web-{45DDD5CA-957F-ACB9-C7D3-3ECE3E9B0C1E}" dt="2024-07-21T12:46:32.789" v="223" actId="20577"/>
        <pc:sldMkLst>
          <pc:docMk/>
          <pc:sldMk cId="3643432716" sldId="759"/>
        </pc:sldMkLst>
        <pc:spChg chg="mod ord">
          <ac:chgData name="Dmitrii Tsipin" userId="516a0b562635693c" providerId="Windows Live" clId="Web-{45DDD5CA-957F-ACB9-C7D3-3ECE3E9B0C1E}" dt="2024-07-21T12:46:14.709" v="217" actId="20577"/>
          <ac:spMkLst>
            <pc:docMk/>
            <pc:sldMk cId="3643432716" sldId="759"/>
            <ac:spMk id="2" creationId="{C867D908-ED8D-BAB7-3B06-F3CFACD42511}"/>
          </ac:spMkLst>
        </pc:spChg>
        <pc:spChg chg="add del mod">
          <ac:chgData name="Dmitrii Tsipin" userId="516a0b562635693c" providerId="Windows Live" clId="Web-{45DDD5CA-957F-ACB9-C7D3-3ECE3E9B0C1E}" dt="2024-07-21T12:45:21.346" v="202"/>
          <ac:spMkLst>
            <pc:docMk/>
            <pc:sldMk cId="3643432716" sldId="759"/>
            <ac:spMk id="5" creationId="{C61433CB-E1AF-FFE1-9186-F8FB1C133F6D}"/>
          </ac:spMkLst>
        </pc:spChg>
        <pc:spChg chg="del">
          <ac:chgData name="Dmitrii Tsipin" userId="516a0b562635693c" providerId="Windows Live" clId="Web-{45DDD5CA-957F-ACB9-C7D3-3ECE3E9B0C1E}" dt="2024-07-21T12:43:46.761" v="181"/>
          <ac:spMkLst>
            <pc:docMk/>
            <pc:sldMk cId="3643432716" sldId="759"/>
            <ac:spMk id="6" creationId="{E8F90CC2-5744-B3E4-01EF-8F6A4E91BBFF}"/>
          </ac:spMkLst>
        </pc:spChg>
        <pc:spChg chg="add mod">
          <ac:chgData name="Dmitrii Tsipin" userId="516a0b562635693c" providerId="Windows Live" clId="Web-{45DDD5CA-957F-ACB9-C7D3-3ECE3E9B0C1E}" dt="2024-07-21T12:46:32.789" v="223" actId="20577"/>
          <ac:spMkLst>
            <pc:docMk/>
            <pc:sldMk cId="3643432716" sldId="759"/>
            <ac:spMk id="8" creationId="{FCB85FA6-A75B-383B-E1A2-A8041589C233}"/>
          </ac:spMkLst>
        </pc:spChg>
        <pc:spChg chg="add del">
          <ac:chgData name="Dmitrii Tsipin" userId="516a0b562635693c" providerId="Windows Live" clId="Web-{45DDD5CA-957F-ACB9-C7D3-3ECE3E9B0C1E}" dt="2024-07-21T12:45:56.958" v="211"/>
          <ac:spMkLst>
            <pc:docMk/>
            <pc:sldMk cId="3643432716" sldId="759"/>
            <ac:spMk id="123" creationId="{777A147A-9ED8-46B4-8660-1B3C2AA880B5}"/>
          </ac:spMkLst>
        </pc:spChg>
        <pc:spChg chg="add del">
          <ac:chgData name="Dmitrii Tsipin" userId="516a0b562635693c" providerId="Windows Live" clId="Web-{45DDD5CA-957F-ACB9-C7D3-3ECE3E9B0C1E}" dt="2024-07-21T12:45:56.958" v="211"/>
          <ac:spMkLst>
            <pc:docMk/>
            <pc:sldMk cId="3643432716" sldId="759"/>
            <ac:spMk id="125" creationId="{5D6C15A0-C087-4593-8414-2B4EC1CDC3DE}"/>
          </ac:spMkLst>
        </pc:spChg>
        <pc:spChg chg="add del">
          <ac:chgData name="Dmitrii Tsipin" userId="516a0b562635693c" providerId="Windows Live" clId="Web-{45DDD5CA-957F-ACB9-C7D3-3ECE3E9B0C1E}" dt="2024-07-21T12:45:38.300" v="204"/>
          <ac:spMkLst>
            <pc:docMk/>
            <pc:sldMk cId="3643432716" sldId="759"/>
            <ac:spMk id="130" creationId="{B712E947-0734-45F9-9C4F-41114EC3A33E}"/>
          </ac:spMkLst>
        </pc:spChg>
        <pc:spChg chg="add">
          <ac:chgData name="Dmitrii Tsipin" userId="516a0b562635693c" providerId="Windows Live" clId="Web-{45DDD5CA-957F-ACB9-C7D3-3ECE3E9B0C1E}" dt="2024-07-21T12:45:56.958" v="211"/>
          <ac:spMkLst>
            <pc:docMk/>
            <pc:sldMk cId="3643432716" sldId="759"/>
            <ac:spMk id="136" creationId="{8B88B599-C539-4F18-A32A-40207EC6E21A}"/>
          </ac:spMkLst>
        </pc:spChg>
        <pc:spChg chg="add">
          <ac:chgData name="Dmitrii Tsipin" userId="516a0b562635693c" providerId="Windows Live" clId="Web-{45DDD5CA-957F-ACB9-C7D3-3ECE3E9B0C1E}" dt="2024-07-21T12:45:56.958" v="211"/>
          <ac:spMkLst>
            <pc:docMk/>
            <pc:sldMk cId="3643432716" sldId="759"/>
            <ac:spMk id="138" creationId="{ED888B23-07FA-482A-96DF-47E31AF1A603}"/>
          </ac:spMkLst>
        </pc:spChg>
        <pc:spChg chg="add del">
          <ac:chgData name="Dmitrii Tsipin" userId="516a0b562635693c" providerId="Windows Live" clId="Web-{45DDD5CA-957F-ACB9-C7D3-3ECE3E9B0C1E}" dt="2024-07-21T12:45:48.489" v="206"/>
          <ac:spMkLst>
            <pc:docMk/>
            <pc:sldMk cId="3643432716" sldId="759"/>
            <ac:spMk id="139" creationId="{04695F26-39DB-450E-B464-9C76CD233B36}"/>
          </ac:spMkLst>
        </pc:spChg>
        <pc:spChg chg="add del">
          <ac:chgData name="Dmitrii Tsipin" userId="516a0b562635693c" providerId="Windows Live" clId="Web-{45DDD5CA-957F-ACB9-C7D3-3ECE3E9B0C1E}" dt="2024-07-21T12:45:48.489" v="206"/>
          <ac:spMkLst>
            <pc:docMk/>
            <pc:sldMk cId="3643432716" sldId="759"/>
            <ac:spMk id="140" creationId="{2F42E55F-A297-474F-AF2D-6D3A15822BCA}"/>
          </ac:spMkLst>
        </pc:spChg>
        <pc:spChg chg="add del">
          <ac:chgData name="Dmitrii Tsipin" userId="516a0b562635693c" providerId="Windows Live" clId="Web-{45DDD5CA-957F-ACB9-C7D3-3ECE3E9B0C1E}" dt="2024-07-21T12:45:52.614" v="208"/>
          <ac:spMkLst>
            <pc:docMk/>
            <pc:sldMk cId="3643432716" sldId="759"/>
            <ac:spMk id="142" creationId="{9D25F302-27C5-414F-97F8-6EA0A6C028BA}"/>
          </ac:spMkLst>
        </pc:spChg>
        <pc:spChg chg="add del">
          <ac:chgData name="Dmitrii Tsipin" userId="516a0b562635693c" providerId="Windows Live" clId="Web-{45DDD5CA-957F-ACB9-C7D3-3ECE3E9B0C1E}" dt="2024-07-21T12:45:52.614" v="208"/>
          <ac:spMkLst>
            <pc:docMk/>
            <pc:sldMk cId="3643432716" sldId="759"/>
            <ac:spMk id="143" creationId="{830A36F8-48C2-4842-A87B-8CE8DF4E7FD2}"/>
          </ac:spMkLst>
        </pc:spChg>
        <pc:spChg chg="add del">
          <ac:chgData name="Dmitrii Tsipin" userId="516a0b562635693c" providerId="Windows Live" clId="Web-{45DDD5CA-957F-ACB9-C7D3-3ECE3E9B0C1E}" dt="2024-07-21T12:45:52.614" v="208"/>
          <ac:spMkLst>
            <pc:docMk/>
            <pc:sldMk cId="3643432716" sldId="759"/>
            <ac:spMk id="144" creationId="{086A5A31-B10A-4793-84D4-D785959AE5B8}"/>
          </ac:spMkLst>
        </pc:spChg>
        <pc:spChg chg="add del">
          <ac:chgData name="Dmitrii Tsipin" userId="516a0b562635693c" providerId="Windows Live" clId="Web-{45DDD5CA-957F-ACB9-C7D3-3ECE3E9B0C1E}" dt="2024-07-21T12:45:56.927" v="210"/>
          <ac:spMkLst>
            <pc:docMk/>
            <pc:sldMk cId="3643432716" sldId="759"/>
            <ac:spMk id="146" creationId="{352BEC0E-22F8-46D0-9632-375DB541B06C}"/>
          </ac:spMkLst>
        </pc:spChg>
        <pc:spChg chg="add del">
          <ac:chgData name="Dmitrii Tsipin" userId="516a0b562635693c" providerId="Windows Live" clId="Web-{45DDD5CA-957F-ACB9-C7D3-3ECE3E9B0C1E}" dt="2024-07-21T12:45:56.927" v="210"/>
          <ac:spMkLst>
            <pc:docMk/>
            <pc:sldMk cId="3643432716" sldId="759"/>
            <ac:spMk id="147" creationId="{3FCFB1DE-0B7E-48CC-BA90-B2AB0889F9D6}"/>
          </ac:spMkLst>
        </pc:spChg>
        <pc:spChg chg="add">
          <ac:chgData name="Dmitrii Tsipin" userId="516a0b562635693c" providerId="Windows Live" clId="Web-{45DDD5CA-957F-ACB9-C7D3-3ECE3E9B0C1E}" dt="2024-07-21T12:45:56.958" v="211"/>
          <ac:spMkLst>
            <pc:docMk/>
            <pc:sldMk cId="3643432716" sldId="759"/>
            <ac:spMk id="149" creationId="{5C8908E2-EE49-44D2-9428-A28D2312A8D5}"/>
          </ac:spMkLst>
        </pc:spChg>
        <pc:grpChg chg="add del">
          <ac:chgData name="Dmitrii Tsipin" userId="516a0b562635693c" providerId="Windows Live" clId="Web-{45DDD5CA-957F-ACB9-C7D3-3ECE3E9B0C1E}" dt="2024-07-21T12:45:38.300" v="204"/>
          <ac:grpSpMkLst>
            <pc:docMk/>
            <pc:sldMk cId="3643432716" sldId="759"/>
            <ac:grpSpMk id="132" creationId="{12B3290A-D3BF-4B87-B55B-FD9A98B49727}"/>
          </ac:grpSpMkLst>
        </pc:grpChg>
        <pc:grpChg chg="add del">
          <ac:chgData name="Dmitrii Tsipin" userId="516a0b562635693c" providerId="Windows Live" clId="Web-{45DDD5CA-957F-ACB9-C7D3-3ECE3E9B0C1E}" dt="2024-07-21T12:45:48.489" v="206"/>
          <ac:grpSpMkLst>
            <pc:docMk/>
            <pc:sldMk cId="3643432716" sldId="759"/>
            <ac:grpSpMk id="134" creationId="{972070F7-E065-4D60-8938-9FB8CDB8ACB0}"/>
          </ac:grpSpMkLst>
        </pc:grpChg>
        <pc:grpChg chg="add">
          <ac:chgData name="Dmitrii Tsipin" userId="516a0b562635693c" providerId="Windows Live" clId="Web-{45DDD5CA-957F-ACB9-C7D3-3ECE3E9B0C1E}" dt="2024-07-21T12:45:56.958" v="211"/>
          <ac:grpSpMkLst>
            <pc:docMk/>
            <pc:sldMk cId="3643432716" sldId="759"/>
            <ac:grpSpMk id="150" creationId="{B29018A0-5DE6-4CC9-AB25-675616AF7225}"/>
          </ac:grpSpMkLst>
        </pc:grpChg>
        <pc:picChg chg="add mod">
          <ac:chgData name="Dmitrii Tsipin" userId="516a0b562635693c" providerId="Windows Live" clId="Web-{45DDD5CA-957F-ACB9-C7D3-3ECE3E9B0C1E}" dt="2024-07-21T12:46:00.630" v="212" actId="14100"/>
          <ac:picMkLst>
            <pc:docMk/>
            <pc:sldMk cId="3643432716" sldId="759"/>
            <ac:picMk id="3" creationId="{90CD991D-5ADF-9346-3C37-17112E6F1A32}"/>
          </ac:picMkLst>
        </pc:picChg>
        <pc:picChg chg="add mod">
          <ac:chgData name="Dmitrii Tsipin" userId="516a0b562635693c" providerId="Windows Live" clId="Web-{45DDD5CA-957F-ACB9-C7D3-3ECE3E9B0C1E}" dt="2024-07-21T12:46:05.271" v="213" actId="14100"/>
          <ac:picMkLst>
            <pc:docMk/>
            <pc:sldMk cId="3643432716" sldId="759"/>
            <ac:picMk id="4" creationId="{0D4E4B82-4FC2-0AF3-8421-06B9870E70AC}"/>
          </ac:picMkLst>
        </pc:picChg>
        <pc:picChg chg="add del mod">
          <ac:chgData name="Dmitrii Tsipin" userId="516a0b562635693c" providerId="Windows Live" clId="Web-{45DDD5CA-957F-ACB9-C7D3-3ECE3E9B0C1E}" dt="2024-07-21T12:46:19.819" v="219"/>
          <ac:picMkLst>
            <pc:docMk/>
            <pc:sldMk cId="3643432716" sldId="759"/>
            <ac:picMk id="7" creationId="{1CE238A0-4F25-6094-9A00-2BF8E2BE5A6C}"/>
          </ac:picMkLst>
        </pc:picChg>
      </pc:sldChg>
      <pc:sldChg chg="modSp add ord replId">
        <pc:chgData name="Dmitrii Tsipin" userId="516a0b562635693c" providerId="Windows Live" clId="Web-{45DDD5CA-957F-ACB9-C7D3-3ECE3E9B0C1E}" dt="2024-07-21T12:47:24.620" v="241" actId="20577"/>
        <pc:sldMkLst>
          <pc:docMk/>
          <pc:sldMk cId="3959774294" sldId="760"/>
        </pc:sldMkLst>
        <pc:spChg chg="mod">
          <ac:chgData name="Dmitrii Tsipin" userId="516a0b562635693c" providerId="Windows Live" clId="Web-{45DDD5CA-957F-ACB9-C7D3-3ECE3E9B0C1E}" dt="2024-07-21T12:47:10.307" v="235" actId="14100"/>
          <ac:spMkLst>
            <pc:docMk/>
            <pc:sldMk cId="3959774294" sldId="760"/>
            <ac:spMk id="2" creationId="{C867D908-ED8D-BAB7-3B06-F3CFACD42511}"/>
          </ac:spMkLst>
        </pc:spChg>
        <pc:spChg chg="mod">
          <ac:chgData name="Dmitrii Tsipin" userId="516a0b562635693c" providerId="Windows Live" clId="Web-{45DDD5CA-957F-ACB9-C7D3-3ECE3E9B0C1E}" dt="2024-07-21T12:47:24.620" v="241" actId="20577"/>
          <ac:spMkLst>
            <pc:docMk/>
            <pc:sldMk cId="3959774294" sldId="760"/>
            <ac:spMk id="6" creationId="{E8F90CC2-5744-B3E4-01EF-8F6A4E91BBFF}"/>
          </ac:spMkLst>
        </pc:spChg>
      </pc:sldChg>
      <pc:sldChg chg="addSp delSp modSp add replId">
        <pc:chgData name="Dmitrii Tsipin" userId="516a0b562635693c" providerId="Windows Live" clId="Web-{45DDD5CA-957F-ACB9-C7D3-3ECE3E9B0C1E}" dt="2024-07-21T12:51:17.996" v="249" actId="20577"/>
        <pc:sldMkLst>
          <pc:docMk/>
          <pc:sldMk cId="3974382627" sldId="761"/>
        </pc:sldMkLst>
        <pc:spChg chg="del">
          <ac:chgData name="Dmitrii Tsipin" userId="516a0b562635693c" providerId="Windows Live" clId="Web-{45DDD5CA-957F-ACB9-C7D3-3ECE3E9B0C1E}" dt="2024-07-21T12:50:52.166" v="244"/>
          <ac:spMkLst>
            <pc:docMk/>
            <pc:sldMk cId="3974382627" sldId="761"/>
            <ac:spMk id="2" creationId="{C867D908-ED8D-BAB7-3B06-F3CFACD42511}"/>
          </ac:spMkLst>
        </pc:spChg>
        <pc:spChg chg="mod ord">
          <ac:chgData name="Dmitrii Tsipin" userId="516a0b562635693c" providerId="Windows Live" clId="Web-{45DDD5CA-957F-ACB9-C7D3-3ECE3E9B0C1E}" dt="2024-07-21T12:51:17.996" v="249" actId="20577"/>
          <ac:spMkLst>
            <pc:docMk/>
            <pc:sldMk cId="3974382627" sldId="761"/>
            <ac:spMk id="6" creationId="{E8F90CC2-5744-B3E4-01EF-8F6A4E91BBFF}"/>
          </ac:spMkLst>
        </pc:spChg>
        <pc:spChg chg="del">
          <ac:chgData name="Dmitrii Tsipin" userId="516a0b562635693c" providerId="Windows Live" clId="Web-{45DDD5CA-957F-ACB9-C7D3-3ECE3E9B0C1E}" dt="2024-07-21T12:50:56.885" v="245"/>
          <ac:spMkLst>
            <pc:docMk/>
            <pc:sldMk cId="3974382627" sldId="761"/>
            <ac:spMk id="123" creationId="{777A147A-9ED8-46B4-8660-1B3C2AA880B5}"/>
          </ac:spMkLst>
        </pc:spChg>
        <pc:spChg chg="del">
          <ac:chgData name="Dmitrii Tsipin" userId="516a0b562635693c" providerId="Windows Live" clId="Web-{45DDD5CA-957F-ACB9-C7D3-3ECE3E9B0C1E}" dt="2024-07-21T12:50:56.885" v="245"/>
          <ac:spMkLst>
            <pc:docMk/>
            <pc:sldMk cId="3974382627" sldId="761"/>
            <ac:spMk id="125" creationId="{5D6C15A0-C087-4593-8414-2B4EC1CDC3DE}"/>
          </ac:spMkLst>
        </pc:spChg>
        <pc:spChg chg="add">
          <ac:chgData name="Dmitrii Tsipin" userId="516a0b562635693c" providerId="Windows Live" clId="Web-{45DDD5CA-957F-ACB9-C7D3-3ECE3E9B0C1E}" dt="2024-07-21T12:50:56.885" v="245"/>
          <ac:spMkLst>
            <pc:docMk/>
            <pc:sldMk cId="3974382627" sldId="761"/>
            <ac:spMk id="130" creationId="{66E48AFA-8884-4F68-A44F-D2C1E8609C5A}"/>
          </ac:spMkLst>
        </pc:spChg>
        <pc:spChg chg="add">
          <ac:chgData name="Dmitrii Tsipin" userId="516a0b562635693c" providerId="Windows Live" clId="Web-{45DDD5CA-957F-ACB9-C7D3-3ECE3E9B0C1E}" dt="2024-07-21T12:50:56.885" v="245"/>
          <ac:spMkLst>
            <pc:docMk/>
            <pc:sldMk cId="3974382627" sldId="761"/>
            <ac:spMk id="132" creationId="{969D19A6-08CB-498C-93EC-3FFB021FC68A}"/>
          </ac:spMkLst>
        </pc:spChg>
        <pc:picChg chg="add mod">
          <ac:chgData name="Dmitrii Tsipin" userId="516a0b562635693c" providerId="Windows Live" clId="Web-{45DDD5CA-957F-ACB9-C7D3-3ECE3E9B0C1E}" dt="2024-07-21T12:50:56.885" v="245"/>
          <ac:picMkLst>
            <pc:docMk/>
            <pc:sldMk cId="3974382627" sldId="761"/>
            <ac:picMk id="3" creationId="{AB990299-B298-96BE-2D09-F41300A0A511}"/>
          </ac:picMkLst>
        </pc:picChg>
      </pc:sldChg>
      <pc:sldChg chg="addSp delSp modSp add replId">
        <pc:chgData name="Dmitrii Tsipin" userId="516a0b562635693c" providerId="Windows Live" clId="Web-{45DDD5CA-957F-ACB9-C7D3-3ECE3E9B0C1E}" dt="2024-07-21T12:53:48.288" v="273" actId="14100"/>
        <pc:sldMkLst>
          <pc:docMk/>
          <pc:sldMk cId="2065728370" sldId="762"/>
        </pc:sldMkLst>
        <pc:spChg chg="mod ord">
          <ac:chgData name="Dmitrii Tsipin" userId="516a0b562635693c" providerId="Windows Live" clId="Web-{45DDD5CA-957F-ACB9-C7D3-3ECE3E9B0C1E}" dt="2024-07-21T12:53:15.739" v="264"/>
          <ac:spMkLst>
            <pc:docMk/>
            <pc:sldMk cId="2065728370" sldId="762"/>
            <ac:spMk id="6" creationId="{E8F90CC2-5744-B3E4-01EF-8F6A4E91BBFF}"/>
          </ac:spMkLst>
        </pc:spChg>
        <pc:spChg chg="del">
          <ac:chgData name="Dmitrii Tsipin" userId="516a0b562635693c" providerId="Windows Live" clId="Web-{45DDD5CA-957F-ACB9-C7D3-3ECE3E9B0C1E}" dt="2024-07-21T12:53:15.739" v="264"/>
          <ac:spMkLst>
            <pc:docMk/>
            <pc:sldMk cId="2065728370" sldId="762"/>
            <ac:spMk id="130" creationId="{66E48AFA-8884-4F68-A44F-D2C1E8609C5A}"/>
          </ac:spMkLst>
        </pc:spChg>
        <pc:spChg chg="del">
          <ac:chgData name="Dmitrii Tsipin" userId="516a0b562635693c" providerId="Windows Live" clId="Web-{45DDD5CA-957F-ACB9-C7D3-3ECE3E9B0C1E}" dt="2024-07-21T12:53:15.739" v="264"/>
          <ac:spMkLst>
            <pc:docMk/>
            <pc:sldMk cId="2065728370" sldId="762"/>
            <ac:spMk id="132" creationId="{969D19A6-08CB-498C-93EC-3FFB021FC68A}"/>
          </ac:spMkLst>
        </pc:spChg>
        <pc:spChg chg="add">
          <ac:chgData name="Dmitrii Tsipin" userId="516a0b562635693c" providerId="Windows Live" clId="Web-{45DDD5CA-957F-ACB9-C7D3-3ECE3E9B0C1E}" dt="2024-07-21T12:53:15.739" v="264"/>
          <ac:spMkLst>
            <pc:docMk/>
            <pc:sldMk cId="2065728370" sldId="762"/>
            <ac:spMk id="137" creationId="{9D25F302-27C5-414F-97F8-6EA0A6C028BA}"/>
          </ac:spMkLst>
        </pc:spChg>
        <pc:spChg chg="add">
          <ac:chgData name="Dmitrii Tsipin" userId="516a0b562635693c" providerId="Windows Live" clId="Web-{45DDD5CA-957F-ACB9-C7D3-3ECE3E9B0C1E}" dt="2024-07-21T12:53:15.739" v="264"/>
          <ac:spMkLst>
            <pc:docMk/>
            <pc:sldMk cId="2065728370" sldId="762"/>
            <ac:spMk id="139" creationId="{830A36F8-48C2-4842-A87B-8CE8DF4E7FD2}"/>
          </ac:spMkLst>
        </pc:spChg>
        <pc:spChg chg="add">
          <ac:chgData name="Dmitrii Tsipin" userId="516a0b562635693c" providerId="Windows Live" clId="Web-{45DDD5CA-957F-ACB9-C7D3-3ECE3E9B0C1E}" dt="2024-07-21T12:53:15.739" v="264"/>
          <ac:spMkLst>
            <pc:docMk/>
            <pc:sldMk cId="2065728370" sldId="762"/>
            <ac:spMk id="141" creationId="{086A5A31-B10A-4793-84D4-D785959AE5B8}"/>
          </ac:spMkLst>
        </pc:spChg>
        <pc:picChg chg="add mod ord">
          <ac:chgData name="Dmitrii Tsipin" userId="516a0b562635693c" providerId="Windows Live" clId="Web-{45DDD5CA-957F-ACB9-C7D3-3ECE3E9B0C1E}" dt="2024-07-21T12:53:48.288" v="273" actId="14100"/>
          <ac:picMkLst>
            <pc:docMk/>
            <pc:sldMk cId="2065728370" sldId="762"/>
            <ac:picMk id="2" creationId="{FA8D235E-C96C-02B7-8827-B4B4E6B13F2E}"/>
          </ac:picMkLst>
        </pc:picChg>
        <pc:picChg chg="del">
          <ac:chgData name="Dmitrii Tsipin" userId="516a0b562635693c" providerId="Windows Live" clId="Web-{45DDD5CA-957F-ACB9-C7D3-3ECE3E9B0C1E}" dt="2024-07-21T12:52:58.347" v="261"/>
          <ac:picMkLst>
            <pc:docMk/>
            <pc:sldMk cId="2065728370" sldId="762"/>
            <ac:picMk id="3" creationId="{AB990299-B298-96BE-2D09-F41300A0A511}"/>
          </ac:picMkLst>
        </pc:picChg>
        <pc:picChg chg="add mod">
          <ac:chgData name="Dmitrii Tsipin" userId="516a0b562635693c" providerId="Windows Live" clId="Web-{45DDD5CA-957F-ACB9-C7D3-3ECE3E9B0C1E}" dt="2024-07-21T12:53:40.835" v="271" actId="1076"/>
          <ac:picMkLst>
            <pc:docMk/>
            <pc:sldMk cId="2065728370" sldId="762"/>
            <ac:picMk id="4" creationId="{4A7B0C47-2A05-27E7-162B-9B67BC7EA029}"/>
          </ac:picMkLst>
        </pc:picChg>
      </pc:sldChg>
      <pc:sldChg chg="addSp delSp modSp add replId">
        <pc:chgData name="Dmitrii Tsipin" userId="516a0b562635693c" providerId="Windows Live" clId="Web-{45DDD5CA-957F-ACB9-C7D3-3ECE3E9B0C1E}" dt="2024-07-21T12:58:34.348" v="357" actId="20577"/>
        <pc:sldMkLst>
          <pc:docMk/>
          <pc:sldMk cId="3240393488" sldId="763"/>
        </pc:sldMkLst>
        <pc:spChg chg="add mod ord">
          <ac:chgData name="Dmitrii Tsipin" userId="516a0b562635693c" providerId="Windows Live" clId="Web-{45DDD5CA-957F-ACB9-C7D3-3ECE3E9B0C1E}" dt="2024-07-21T12:58:34.348" v="357" actId="20577"/>
          <ac:spMkLst>
            <pc:docMk/>
            <pc:sldMk cId="3240393488" sldId="763"/>
            <ac:spMk id="3" creationId="{25CAC8F9-5B15-8CAA-21AE-1AD73D41B87F}"/>
          </ac:spMkLst>
        </pc:spChg>
        <pc:spChg chg="del">
          <ac:chgData name="Dmitrii Tsipin" userId="516a0b562635693c" providerId="Windows Live" clId="Web-{45DDD5CA-957F-ACB9-C7D3-3ECE3E9B0C1E}" dt="2024-07-21T12:54:17.447" v="290"/>
          <ac:spMkLst>
            <pc:docMk/>
            <pc:sldMk cId="3240393488" sldId="763"/>
            <ac:spMk id="6" creationId="{E8F90CC2-5744-B3E4-01EF-8F6A4E91BBFF}"/>
          </ac:spMkLst>
        </pc:spChg>
        <pc:spChg chg="add mod">
          <ac:chgData name="Dmitrii Tsipin" userId="516a0b562635693c" providerId="Windows Live" clId="Web-{45DDD5CA-957F-ACB9-C7D3-3ECE3E9B0C1E}" dt="2024-07-21T12:58:19.768" v="351" actId="20577"/>
          <ac:spMkLst>
            <pc:docMk/>
            <pc:sldMk cId="3240393488" sldId="763"/>
            <ac:spMk id="9" creationId="{8CF08AA7-7E7B-7BAC-7753-AE0C8205EF4D}"/>
          </ac:spMkLst>
        </pc:spChg>
        <pc:spChg chg="add del">
          <ac:chgData name="Dmitrii Tsipin" userId="516a0b562635693c" providerId="Windows Live" clId="Web-{45DDD5CA-957F-ACB9-C7D3-3ECE3E9B0C1E}" dt="2024-07-21T12:57:22.278" v="331"/>
          <ac:spMkLst>
            <pc:docMk/>
            <pc:sldMk cId="3240393488" sldId="763"/>
            <ac:spMk id="10" creationId="{492B06CB-4942-4DB5-1CD9-1580FA8A70A6}"/>
          </ac:spMkLst>
        </pc:spChg>
        <pc:spChg chg="add mod">
          <ac:chgData name="Dmitrii Tsipin" userId="516a0b562635693c" providerId="Windows Live" clId="Web-{45DDD5CA-957F-ACB9-C7D3-3ECE3E9B0C1E}" dt="2024-07-21T12:58:22.816" v="353" actId="20577"/>
          <ac:spMkLst>
            <pc:docMk/>
            <pc:sldMk cId="3240393488" sldId="763"/>
            <ac:spMk id="11" creationId="{A871C3B0-DB74-70B3-0E9C-23C837BC0E0E}"/>
          </ac:spMkLst>
        </pc:spChg>
        <pc:spChg chg="add mod">
          <ac:chgData name="Dmitrii Tsipin" userId="516a0b562635693c" providerId="Windows Live" clId="Web-{45DDD5CA-957F-ACB9-C7D3-3ECE3E9B0C1E}" dt="2024-07-21T12:58:16.159" v="349" actId="20577"/>
          <ac:spMkLst>
            <pc:docMk/>
            <pc:sldMk cId="3240393488" sldId="763"/>
            <ac:spMk id="12" creationId="{EBD603A7-8C68-5185-5840-0E53D065910E}"/>
          </ac:spMkLst>
        </pc:spChg>
        <pc:spChg chg="add del">
          <ac:chgData name="Dmitrii Tsipin" userId="516a0b562635693c" providerId="Windows Live" clId="Web-{45DDD5CA-957F-ACB9-C7D3-3ECE3E9B0C1E}" dt="2024-07-21T12:55:46.937" v="303"/>
          <ac:spMkLst>
            <pc:docMk/>
            <pc:sldMk cId="3240393488" sldId="763"/>
            <ac:spMk id="137" creationId="{9D25F302-27C5-414F-97F8-6EA0A6C028BA}"/>
          </ac:spMkLst>
        </pc:spChg>
        <pc:spChg chg="add del">
          <ac:chgData name="Dmitrii Tsipin" userId="516a0b562635693c" providerId="Windows Live" clId="Web-{45DDD5CA-957F-ACB9-C7D3-3ECE3E9B0C1E}" dt="2024-07-21T12:55:46.937" v="303"/>
          <ac:spMkLst>
            <pc:docMk/>
            <pc:sldMk cId="3240393488" sldId="763"/>
            <ac:spMk id="139" creationId="{830A36F8-48C2-4842-A87B-8CE8DF4E7FD2}"/>
          </ac:spMkLst>
        </pc:spChg>
        <pc:spChg chg="add del">
          <ac:chgData name="Dmitrii Tsipin" userId="516a0b562635693c" providerId="Windows Live" clId="Web-{45DDD5CA-957F-ACB9-C7D3-3ECE3E9B0C1E}" dt="2024-07-21T12:55:46.937" v="303"/>
          <ac:spMkLst>
            <pc:docMk/>
            <pc:sldMk cId="3240393488" sldId="763"/>
            <ac:spMk id="141" creationId="{086A5A31-B10A-4793-84D4-D785959AE5B8}"/>
          </ac:spMkLst>
        </pc:spChg>
        <pc:spChg chg="add del">
          <ac:chgData name="Dmitrii Tsipin" userId="516a0b562635693c" providerId="Windows Live" clId="Web-{45DDD5CA-957F-ACB9-C7D3-3ECE3E9B0C1E}" dt="2024-07-21T12:55:36.124" v="296"/>
          <ac:spMkLst>
            <pc:docMk/>
            <pc:sldMk cId="3240393488" sldId="763"/>
            <ac:spMk id="146" creationId="{B9D7E975-9161-4F2D-AC53-69E1912F6B5D}"/>
          </ac:spMkLst>
        </pc:spChg>
        <pc:spChg chg="add del">
          <ac:chgData name="Dmitrii Tsipin" userId="516a0b562635693c" providerId="Windows Live" clId="Web-{45DDD5CA-957F-ACB9-C7D3-3ECE3E9B0C1E}" dt="2024-07-21T12:55:36.124" v="296"/>
          <ac:spMkLst>
            <pc:docMk/>
            <pc:sldMk cId="3240393488" sldId="763"/>
            <ac:spMk id="148" creationId="{827DC2C4-B485-428A-BF4A-472D2967F47F}"/>
          </ac:spMkLst>
        </pc:spChg>
        <pc:spChg chg="add del">
          <ac:chgData name="Dmitrii Tsipin" userId="516a0b562635693c" providerId="Windows Live" clId="Web-{45DDD5CA-957F-ACB9-C7D3-3ECE3E9B0C1E}" dt="2024-07-21T12:55:36.124" v="296"/>
          <ac:spMkLst>
            <pc:docMk/>
            <pc:sldMk cId="3240393488" sldId="763"/>
            <ac:spMk id="150" creationId="{463E6235-1649-4B47-9862-4026FC473B6F}"/>
          </ac:spMkLst>
        </pc:spChg>
        <pc:spChg chg="add del">
          <ac:chgData name="Dmitrii Tsipin" userId="516a0b562635693c" providerId="Windows Live" clId="Web-{45DDD5CA-957F-ACB9-C7D3-3ECE3E9B0C1E}" dt="2024-07-21T12:55:41.359" v="298"/>
          <ac:spMkLst>
            <pc:docMk/>
            <pc:sldMk cId="3240393488" sldId="763"/>
            <ac:spMk id="152" creationId="{8ED94938-268E-4C0A-A08A-B3980C78BAEB}"/>
          </ac:spMkLst>
        </pc:spChg>
        <pc:spChg chg="add del">
          <ac:chgData name="Dmitrii Tsipin" userId="516a0b562635693c" providerId="Windows Live" clId="Web-{45DDD5CA-957F-ACB9-C7D3-3ECE3E9B0C1E}" dt="2024-07-21T12:55:41.359" v="298"/>
          <ac:spMkLst>
            <pc:docMk/>
            <pc:sldMk cId="3240393488" sldId="763"/>
            <ac:spMk id="153" creationId="{2111B97A-2FB0-4625-8C2E-CDCB1AF683A2}"/>
          </ac:spMkLst>
        </pc:spChg>
        <pc:spChg chg="add del">
          <ac:chgData name="Dmitrii Tsipin" userId="516a0b562635693c" providerId="Windows Live" clId="Web-{45DDD5CA-957F-ACB9-C7D3-3ECE3E9B0C1E}" dt="2024-07-21T12:55:43.796" v="300"/>
          <ac:spMkLst>
            <pc:docMk/>
            <pc:sldMk cId="3240393488" sldId="763"/>
            <ac:spMk id="157" creationId="{34790F99-C881-47C9-B3DC-C959D4418EA2}"/>
          </ac:spMkLst>
        </pc:spChg>
        <pc:spChg chg="add del">
          <ac:chgData name="Dmitrii Tsipin" userId="516a0b562635693c" providerId="Windows Live" clId="Web-{45DDD5CA-957F-ACB9-C7D3-3ECE3E9B0C1E}" dt="2024-07-21T12:55:43.796" v="300"/>
          <ac:spMkLst>
            <pc:docMk/>
            <pc:sldMk cId="3240393488" sldId="763"/>
            <ac:spMk id="158" creationId="{EED8D03E-F375-4E67-B932-FF9B007BB420}"/>
          </ac:spMkLst>
        </pc:spChg>
        <pc:spChg chg="add del">
          <ac:chgData name="Dmitrii Tsipin" userId="516a0b562635693c" providerId="Windows Live" clId="Web-{45DDD5CA-957F-ACB9-C7D3-3ECE3E9B0C1E}" dt="2024-07-21T12:55:46.937" v="302"/>
          <ac:spMkLst>
            <pc:docMk/>
            <pc:sldMk cId="3240393488" sldId="763"/>
            <ac:spMk id="160" creationId="{B9D7E975-9161-4F2D-AC53-69E1912F6B5D}"/>
          </ac:spMkLst>
        </pc:spChg>
        <pc:spChg chg="add del">
          <ac:chgData name="Dmitrii Tsipin" userId="516a0b562635693c" providerId="Windows Live" clId="Web-{45DDD5CA-957F-ACB9-C7D3-3ECE3E9B0C1E}" dt="2024-07-21T12:55:46.937" v="302"/>
          <ac:spMkLst>
            <pc:docMk/>
            <pc:sldMk cId="3240393488" sldId="763"/>
            <ac:spMk id="161" creationId="{827DC2C4-B485-428A-BF4A-472D2967F47F}"/>
          </ac:spMkLst>
        </pc:spChg>
        <pc:spChg chg="add del">
          <ac:chgData name="Dmitrii Tsipin" userId="516a0b562635693c" providerId="Windows Live" clId="Web-{45DDD5CA-957F-ACB9-C7D3-3ECE3E9B0C1E}" dt="2024-07-21T12:55:46.937" v="302"/>
          <ac:spMkLst>
            <pc:docMk/>
            <pc:sldMk cId="3240393488" sldId="763"/>
            <ac:spMk id="162" creationId="{463E6235-1649-4B47-9862-4026FC473B6F}"/>
          </ac:spMkLst>
        </pc:spChg>
        <pc:spChg chg="add">
          <ac:chgData name="Dmitrii Tsipin" userId="516a0b562635693c" providerId="Windows Live" clId="Web-{45DDD5CA-957F-ACB9-C7D3-3ECE3E9B0C1E}" dt="2024-07-21T12:55:46.937" v="303"/>
          <ac:spMkLst>
            <pc:docMk/>
            <pc:sldMk cId="3240393488" sldId="763"/>
            <ac:spMk id="164" creationId="{A92CF0CF-E20D-4C03-AE25-A672922F5F25}"/>
          </ac:spMkLst>
        </pc:spChg>
        <pc:spChg chg="add">
          <ac:chgData name="Dmitrii Tsipin" userId="516a0b562635693c" providerId="Windows Live" clId="Web-{45DDD5CA-957F-ACB9-C7D3-3ECE3E9B0C1E}" dt="2024-07-21T12:55:46.937" v="303"/>
          <ac:spMkLst>
            <pc:docMk/>
            <pc:sldMk cId="3240393488" sldId="763"/>
            <ac:spMk id="165" creationId="{25DA13EB-813C-4FE6-98DF-2EE99B48BD18}"/>
          </ac:spMkLst>
        </pc:spChg>
        <pc:grpChg chg="add del">
          <ac:chgData name="Dmitrii Tsipin" userId="516a0b562635693c" providerId="Windows Live" clId="Web-{45DDD5CA-957F-ACB9-C7D3-3ECE3E9B0C1E}" dt="2024-07-21T12:55:41.359" v="298"/>
          <ac:grpSpMkLst>
            <pc:docMk/>
            <pc:sldMk cId="3240393488" sldId="763"/>
            <ac:grpSpMk id="154" creationId="{B83D307E-DF68-43F8-97CE-0AAE950A7129}"/>
          </ac:grpSpMkLst>
        </pc:grpChg>
        <pc:grpChg chg="add">
          <ac:chgData name="Dmitrii Tsipin" userId="516a0b562635693c" providerId="Windows Live" clId="Web-{45DDD5CA-957F-ACB9-C7D3-3ECE3E9B0C1E}" dt="2024-07-21T12:55:46.937" v="303"/>
          <ac:grpSpMkLst>
            <pc:docMk/>
            <pc:sldMk cId="3240393488" sldId="763"/>
            <ac:grpSpMk id="166" creationId="{B260B5EA-4014-4EFA-BF60-A205CBAE2510}"/>
          </ac:grpSpMkLst>
        </pc:grpChg>
        <pc:picChg chg="del">
          <ac:chgData name="Dmitrii Tsipin" userId="516a0b562635693c" providerId="Windows Live" clId="Web-{45DDD5CA-957F-ACB9-C7D3-3ECE3E9B0C1E}" dt="2024-07-21T12:54:12.727" v="288"/>
          <ac:picMkLst>
            <pc:docMk/>
            <pc:sldMk cId="3240393488" sldId="763"/>
            <ac:picMk id="2" creationId="{FA8D235E-C96C-02B7-8827-B4B4E6B13F2E}"/>
          </ac:picMkLst>
        </pc:picChg>
        <pc:picChg chg="del">
          <ac:chgData name="Dmitrii Tsipin" userId="516a0b562635693c" providerId="Windows Live" clId="Web-{45DDD5CA-957F-ACB9-C7D3-3ECE3E9B0C1E}" dt="2024-07-21T12:54:13.243" v="289"/>
          <ac:picMkLst>
            <pc:docMk/>
            <pc:sldMk cId="3240393488" sldId="763"/>
            <ac:picMk id="4" creationId="{4A7B0C47-2A05-27E7-162B-9B67BC7EA029}"/>
          </ac:picMkLst>
        </pc:picChg>
        <pc:picChg chg="add mod">
          <ac:chgData name="Dmitrii Tsipin" userId="516a0b562635693c" providerId="Windows Live" clId="Web-{45DDD5CA-957F-ACB9-C7D3-3ECE3E9B0C1E}" dt="2024-07-21T12:56:39.243" v="329" actId="1076"/>
          <ac:picMkLst>
            <pc:docMk/>
            <pc:sldMk cId="3240393488" sldId="763"/>
            <ac:picMk id="5" creationId="{AE9D9C08-87BF-48A7-AAA7-68D375BCF51D}"/>
          </ac:picMkLst>
        </pc:picChg>
        <pc:picChg chg="add mod ord">
          <ac:chgData name="Dmitrii Tsipin" userId="516a0b562635693c" providerId="Windows Live" clId="Web-{45DDD5CA-957F-ACB9-C7D3-3ECE3E9B0C1E}" dt="2024-07-21T12:57:24.387" v="332" actId="1076"/>
          <ac:picMkLst>
            <pc:docMk/>
            <pc:sldMk cId="3240393488" sldId="763"/>
            <ac:picMk id="7" creationId="{3B2BD900-CE1B-912E-E2BE-CB60EFEE5EDA}"/>
          </ac:picMkLst>
        </pc:picChg>
        <pc:picChg chg="add mod ord">
          <ac:chgData name="Dmitrii Tsipin" userId="516a0b562635693c" providerId="Windows Live" clId="Web-{45DDD5CA-957F-ACB9-C7D3-3ECE3E9B0C1E}" dt="2024-07-21T12:56:22.555" v="314" actId="1076"/>
          <ac:picMkLst>
            <pc:docMk/>
            <pc:sldMk cId="3240393488" sldId="763"/>
            <ac:picMk id="8" creationId="{FFF0575E-F7E9-4364-5BFE-6BF8C0AAB29D}"/>
          </ac:picMkLst>
        </pc:picChg>
      </pc:sldChg>
      <pc:sldChg chg="addSp delSp modSp add ord replId">
        <pc:chgData name="Dmitrii Tsipin" userId="516a0b562635693c" providerId="Windows Live" clId="Web-{45DDD5CA-957F-ACB9-C7D3-3ECE3E9B0C1E}" dt="2024-07-21T13:03:38.088" v="409" actId="1076"/>
        <pc:sldMkLst>
          <pc:docMk/>
          <pc:sldMk cId="1267801181" sldId="764"/>
        </pc:sldMkLst>
        <pc:spChg chg="add del mod">
          <ac:chgData name="Dmitrii Tsipin" userId="516a0b562635693c" providerId="Windows Live" clId="Web-{45DDD5CA-957F-ACB9-C7D3-3ECE3E9B0C1E}" dt="2024-07-21T13:01:43.564" v="389"/>
          <ac:spMkLst>
            <pc:docMk/>
            <pc:sldMk cId="1267801181" sldId="764"/>
            <ac:spMk id="3" creationId="{16F7401A-1470-1FCC-E73E-DDC095259E8E}"/>
          </ac:spMkLst>
        </pc:spChg>
        <pc:spChg chg="mod ord">
          <ac:chgData name="Dmitrii Tsipin" userId="516a0b562635693c" providerId="Windows Live" clId="Web-{45DDD5CA-957F-ACB9-C7D3-3ECE3E9B0C1E}" dt="2024-07-21T13:03:30.322" v="407" actId="20577"/>
          <ac:spMkLst>
            <pc:docMk/>
            <pc:sldMk cId="1267801181" sldId="764"/>
            <ac:spMk id="6" creationId="{E8F90CC2-5744-B3E4-01EF-8F6A4E91BBFF}"/>
          </ac:spMkLst>
        </pc:spChg>
        <pc:spChg chg="del">
          <ac:chgData name="Dmitrii Tsipin" userId="516a0b562635693c" providerId="Windows Live" clId="Web-{45DDD5CA-957F-ACB9-C7D3-3ECE3E9B0C1E}" dt="2024-07-21T13:02:44.990" v="395"/>
          <ac:spMkLst>
            <pc:docMk/>
            <pc:sldMk cId="1267801181" sldId="764"/>
            <ac:spMk id="137" creationId="{9D25F302-27C5-414F-97F8-6EA0A6C028BA}"/>
          </ac:spMkLst>
        </pc:spChg>
        <pc:spChg chg="del">
          <ac:chgData name="Dmitrii Tsipin" userId="516a0b562635693c" providerId="Windows Live" clId="Web-{45DDD5CA-957F-ACB9-C7D3-3ECE3E9B0C1E}" dt="2024-07-21T13:02:44.990" v="395"/>
          <ac:spMkLst>
            <pc:docMk/>
            <pc:sldMk cId="1267801181" sldId="764"/>
            <ac:spMk id="139" creationId="{830A36F8-48C2-4842-A87B-8CE8DF4E7FD2}"/>
          </ac:spMkLst>
        </pc:spChg>
        <pc:spChg chg="del">
          <ac:chgData name="Dmitrii Tsipin" userId="516a0b562635693c" providerId="Windows Live" clId="Web-{45DDD5CA-957F-ACB9-C7D3-3ECE3E9B0C1E}" dt="2024-07-21T13:02:44.990" v="395"/>
          <ac:spMkLst>
            <pc:docMk/>
            <pc:sldMk cId="1267801181" sldId="764"/>
            <ac:spMk id="141" creationId="{086A5A31-B10A-4793-84D4-D785959AE5B8}"/>
          </ac:spMkLst>
        </pc:spChg>
        <pc:picChg chg="del">
          <ac:chgData name="Dmitrii Tsipin" userId="516a0b562635693c" providerId="Windows Live" clId="Web-{45DDD5CA-957F-ACB9-C7D3-3ECE3E9B0C1E}" dt="2024-07-21T12:59:50.462" v="378"/>
          <ac:picMkLst>
            <pc:docMk/>
            <pc:sldMk cId="1267801181" sldId="764"/>
            <ac:picMk id="2" creationId="{FA8D235E-C96C-02B7-8827-B4B4E6B13F2E}"/>
          </ac:picMkLst>
        </pc:picChg>
        <pc:picChg chg="del">
          <ac:chgData name="Dmitrii Tsipin" userId="516a0b562635693c" providerId="Windows Live" clId="Web-{45DDD5CA-957F-ACB9-C7D3-3ECE3E9B0C1E}" dt="2024-07-21T12:59:49.837" v="377"/>
          <ac:picMkLst>
            <pc:docMk/>
            <pc:sldMk cId="1267801181" sldId="764"/>
            <ac:picMk id="4" creationId="{4A7B0C47-2A05-27E7-162B-9B67BC7EA029}"/>
          </ac:picMkLst>
        </pc:picChg>
        <pc:picChg chg="add mod">
          <ac:chgData name="Dmitrii Tsipin" userId="516a0b562635693c" providerId="Windows Live" clId="Web-{45DDD5CA-957F-ACB9-C7D3-3ECE3E9B0C1E}" dt="2024-07-21T13:03:05.054" v="401" actId="1076"/>
          <ac:picMkLst>
            <pc:docMk/>
            <pc:sldMk cId="1267801181" sldId="764"/>
            <ac:picMk id="5" creationId="{AB1E5A7E-53C6-1087-FAF1-935C6C420660}"/>
          </ac:picMkLst>
        </pc:picChg>
        <pc:picChg chg="add mod">
          <ac:chgData name="Dmitrii Tsipin" userId="516a0b562635693c" providerId="Windows Live" clId="Web-{45DDD5CA-957F-ACB9-C7D3-3ECE3E9B0C1E}" dt="2024-07-21T13:03:16.399" v="404" actId="14100"/>
          <ac:picMkLst>
            <pc:docMk/>
            <pc:sldMk cId="1267801181" sldId="764"/>
            <ac:picMk id="7" creationId="{A5F01987-CD15-165C-A8EF-3DD91D85256A}"/>
          </ac:picMkLst>
        </pc:picChg>
        <pc:picChg chg="add mod">
          <ac:chgData name="Dmitrii Tsipin" userId="516a0b562635693c" providerId="Windows Live" clId="Web-{45DDD5CA-957F-ACB9-C7D3-3ECE3E9B0C1E}" dt="2024-07-21T13:03:38.088" v="409" actId="1076"/>
          <ac:picMkLst>
            <pc:docMk/>
            <pc:sldMk cId="1267801181" sldId="764"/>
            <ac:picMk id="8" creationId="{680DC3AD-C4EF-28D3-7306-64ED5D12DDBD}"/>
          </ac:picMkLst>
        </pc:picChg>
        <pc:cxnChg chg="add">
          <ac:chgData name="Dmitrii Tsipin" userId="516a0b562635693c" providerId="Windows Live" clId="Web-{45DDD5CA-957F-ACB9-C7D3-3ECE3E9B0C1E}" dt="2024-07-21T13:02:44.990" v="395"/>
          <ac:cxnSpMkLst>
            <pc:docMk/>
            <pc:sldMk cId="1267801181" sldId="764"/>
            <ac:cxnSpMk id="146" creationId="{1503BFE4-729B-D9D0-C17B-501E6AF1127A}"/>
          </ac:cxnSpMkLst>
        </pc:cxnChg>
      </pc:sldChg>
      <pc:sldChg chg="addSp delSp modSp add replId">
        <pc:chgData name="Dmitrii Tsipin" userId="516a0b562635693c" providerId="Windows Live" clId="Web-{45DDD5CA-957F-ACB9-C7D3-3ECE3E9B0C1E}" dt="2024-07-21T13:05:39.409" v="447" actId="20577"/>
        <pc:sldMkLst>
          <pc:docMk/>
          <pc:sldMk cId="2161224695" sldId="765"/>
        </pc:sldMkLst>
        <pc:spChg chg="add mod">
          <ac:chgData name="Dmitrii Tsipin" userId="516a0b562635693c" providerId="Windows Live" clId="Web-{45DDD5CA-957F-ACB9-C7D3-3ECE3E9B0C1E}" dt="2024-07-21T13:05:39.409" v="447" actId="20577"/>
          <ac:spMkLst>
            <pc:docMk/>
            <pc:sldMk cId="2161224695" sldId="765"/>
            <ac:spMk id="3" creationId="{22BB6437-E60A-539B-085F-3F22D9FEE500}"/>
          </ac:spMkLst>
        </pc:spChg>
        <pc:spChg chg="del mod">
          <ac:chgData name="Dmitrii Tsipin" userId="516a0b562635693c" providerId="Windows Live" clId="Web-{45DDD5CA-957F-ACB9-C7D3-3ECE3E9B0C1E}" dt="2024-07-21T13:04:59.109" v="431"/>
          <ac:spMkLst>
            <pc:docMk/>
            <pc:sldMk cId="2161224695" sldId="765"/>
            <ac:spMk id="6" creationId="{E8F90CC2-5744-B3E4-01EF-8F6A4E91BBFF}"/>
          </ac:spMkLst>
        </pc:spChg>
        <pc:spChg chg="add">
          <ac:chgData name="Dmitrii Tsipin" userId="516a0b562635693c" providerId="Windows Live" clId="Web-{45DDD5CA-957F-ACB9-C7D3-3ECE3E9B0C1E}" dt="2024-07-21T13:05:05.844" v="432"/>
          <ac:spMkLst>
            <pc:docMk/>
            <pc:sldMk cId="2161224695" sldId="765"/>
            <ac:spMk id="151" creationId="{572A6AC3-A5EB-4E50-B460-8B0A428F31B0}"/>
          </ac:spMkLst>
        </pc:spChg>
        <pc:picChg chg="add mod">
          <ac:chgData name="Dmitrii Tsipin" userId="516a0b562635693c" providerId="Windows Live" clId="Web-{45DDD5CA-957F-ACB9-C7D3-3ECE3E9B0C1E}" dt="2024-07-21T13:05:26.846" v="441" actId="1076"/>
          <ac:picMkLst>
            <pc:docMk/>
            <pc:sldMk cId="2161224695" sldId="765"/>
            <ac:picMk id="2" creationId="{E9BAD8FE-D035-6DFB-A4E3-4120712E11CE}"/>
          </ac:picMkLst>
        </pc:picChg>
        <pc:picChg chg="del">
          <ac:chgData name="Dmitrii Tsipin" userId="516a0b562635693c" providerId="Windows Live" clId="Web-{45DDD5CA-957F-ACB9-C7D3-3ECE3E9B0C1E}" dt="2024-07-21T13:04:02.277" v="422"/>
          <ac:picMkLst>
            <pc:docMk/>
            <pc:sldMk cId="2161224695" sldId="765"/>
            <ac:picMk id="5" creationId="{AB1E5A7E-53C6-1087-FAF1-935C6C420660}"/>
          </ac:picMkLst>
        </pc:picChg>
        <pc:picChg chg="del">
          <ac:chgData name="Dmitrii Tsipin" userId="516a0b562635693c" providerId="Windows Live" clId="Web-{45DDD5CA-957F-ACB9-C7D3-3ECE3E9B0C1E}" dt="2024-07-21T13:04:02.886" v="423"/>
          <ac:picMkLst>
            <pc:docMk/>
            <pc:sldMk cId="2161224695" sldId="765"/>
            <ac:picMk id="7" creationId="{A5F01987-CD15-165C-A8EF-3DD91D85256A}"/>
          </ac:picMkLst>
        </pc:picChg>
        <pc:picChg chg="del">
          <ac:chgData name="Dmitrii Tsipin" userId="516a0b562635693c" providerId="Windows Live" clId="Web-{45DDD5CA-957F-ACB9-C7D3-3ECE3E9B0C1E}" dt="2024-07-21T13:04:03.465" v="424"/>
          <ac:picMkLst>
            <pc:docMk/>
            <pc:sldMk cId="2161224695" sldId="765"/>
            <ac:picMk id="8" creationId="{680DC3AD-C4EF-28D3-7306-64ED5D12DDBD}"/>
          </ac:picMkLst>
        </pc:picChg>
        <pc:cxnChg chg="del">
          <ac:chgData name="Dmitrii Tsipin" userId="516a0b562635693c" providerId="Windows Live" clId="Web-{45DDD5CA-957F-ACB9-C7D3-3ECE3E9B0C1E}" dt="2024-07-21T13:05:05.844" v="432"/>
          <ac:cxnSpMkLst>
            <pc:docMk/>
            <pc:sldMk cId="2161224695" sldId="765"/>
            <ac:cxnSpMk id="146" creationId="{1503BFE4-729B-D9D0-C17B-501E6AF1127A}"/>
          </ac:cxnSpMkLst>
        </pc:cxnChg>
      </pc:sldChg>
      <pc:sldChg chg="addSp delSp modSp add replId">
        <pc:chgData name="Dmitrii Tsipin" userId="516a0b562635693c" providerId="Windows Live" clId="Web-{45DDD5CA-957F-ACB9-C7D3-3ECE3E9B0C1E}" dt="2024-07-21T13:06:58.915" v="467" actId="20577"/>
        <pc:sldMkLst>
          <pc:docMk/>
          <pc:sldMk cId="2653959054" sldId="766"/>
        </pc:sldMkLst>
        <pc:spChg chg="mod">
          <ac:chgData name="Dmitrii Tsipin" userId="516a0b562635693c" providerId="Windows Live" clId="Web-{45DDD5CA-957F-ACB9-C7D3-3ECE3E9B0C1E}" dt="2024-07-21T13:06:58.915" v="467" actId="20577"/>
          <ac:spMkLst>
            <pc:docMk/>
            <pc:sldMk cId="2653959054" sldId="766"/>
            <ac:spMk id="3" creationId="{22BB6437-E60A-539B-085F-3F22D9FEE500}"/>
          </ac:spMkLst>
        </pc:spChg>
        <pc:picChg chg="del">
          <ac:chgData name="Dmitrii Tsipin" userId="516a0b562635693c" providerId="Windows Live" clId="Web-{45DDD5CA-957F-ACB9-C7D3-3ECE3E9B0C1E}" dt="2024-07-21T13:06:17.724" v="454"/>
          <ac:picMkLst>
            <pc:docMk/>
            <pc:sldMk cId="2653959054" sldId="766"/>
            <ac:picMk id="2" creationId="{E9BAD8FE-D035-6DFB-A4E3-4120712E11CE}"/>
          </ac:picMkLst>
        </pc:picChg>
        <pc:picChg chg="add mod">
          <ac:chgData name="Dmitrii Tsipin" userId="516a0b562635693c" providerId="Windows Live" clId="Web-{45DDD5CA-957F-ACB9-C7D3-3ECE3E9B0C1E}" dt="2024-07-21T13:06:35.225" v="456" actId="1076"/>
          <ac:picMkLst>
            <pc:docMk/>
            <pc:sldMk cId="2653959054" sldId="766"/>
            <ac:picMk id="4" creationId="{B032DA51-CF40-DE5A-E4F4-0F9442C5BD42}"/>
          </ac:picMkLst>
        </pc:picChg>
      </pc:sldChg>
    </pc:docChg>
  </pc:docChgLst>
  <pc:docChgLst>
    <pc:chgData name="Dmitrii Tsipin" userId="516a0b562635693c" providerId="Windows Live" clId="Web-{CAB238D3-A9D6-0ACA-1DD6-AC0F2704B201}"/>
    <pc:docChg chg="modSld">
      <pc:chgData name="Dmitrii Tsipin" userId="516a0b562635693c" providerId="Windows Live" clId="Web-{CAB238D3-A9D6-0ACA-1DD6-AC0F2704B201}" dt="2024-07-20T14:53:04.815" v="16"/>
      <pc:docMkLst>
        <pc:docMk/>
      </pc:docMkLst>
      <pc:sldChg chg="addSp delSp modSp">
        <pc:chgData name="Dmitrii Tsipin" userId="516a0b562635693c" providerId="Windows Live" clId="Web-{CAB238D3-A9D6-0ACA-1DD6-AC0F2704B201}" dt="2024-07-20T14:53:04.815" v="16"/>
        <pc:sldMkLst>
          <pc:docMk/>
          <pc:sldMk cId="1915135610" sldId="737"/>
        </pc:sldMkLst>
        <pc:spChg chg="mod">
          <ac:chgData name="Dmitrii Tsipin" userId="516a0b562635693c" providerId="Windows Live" clId="Web-{CAB238D3-A9D6-0ACA-1DD6-AC0F2704B201}" dt="2024-07-20T14:53:04.815" v="16"/>
          <ac:spMkLst>
            <pc:docMk/>
            <pc:sldMk cId="1915135610" sldId="737"/>
            <ac:spMk id="8" creationId="{F7CFC119-7289-787A-07E0-7790EEF890C1}"/>
          </ac:spMkLst>
        </pc:spChg>
        <pc:spChg chg="mod">
          <ac:chgData name="Dmitrii Tsipin" userId="516a0b562635693c" providerId="Windows Live" clId="Web-{CAB238D3-A9D6-0ACA-1DD6-AC0F2704B201}" dt="2024-07-20T14:53:04.815" v="16"/>
          <ac:spMkLst>
            <pc:docMk/>
            <pc:sldMk cId="1915135610" sldId="737"/>
            <ac:spMk id="11" creationId="{B34B2B37-C8B3-A48C-0658-292B94D90681}"/>
          </ac:spMkLst>
        </pc:spChg>
        <pc:spChg chg="add del">
          <ac:chgData name="Dmitrii Tsipin" userId="516a0b562635693c" providerId="Windows Live" clId="Web-{CAB238D3-A9D6-0ACA-1DD6-AC0F2704B201}" dt="2024-07-20T14:53:04.815" v="16"/>
          <ac:spMkLst>
            <pc:docMk/>
            <pc:sldMk cId="1915135610" sldId="737"/>
            <ac:spMk id="48" creationId="{F13C74B1-5B17-4795-BED0-7140497B445A}"/>
          </ac:spMkLst>
        </pc:spChg>
        <pc:spChg chg="add del">
          <ac:chgData name="Dmitrii Tsipin" userId="516a0b562635693c" providerId="Windows Live" clId="Web-{CAB238D3-A9D6-0ACA-1DD6-AC0F2704B201}" dt="2024-07-20T14:53:04.815" v="16"/>
          <ac:spMkLst>
            <pc:docMk/>
            <pc:sldMk cId="1915135610" sldId="737"/>
            <ac:spMk id="49" creationId="{D4974D33-8DC5-464E-8C6D-BE58F0669C17}"/>
          </ac:spMkLst>
        </pc:spChg>
        <pc:spChg chg="add del">
          <ac:chgData name="Dmitrii Tsipin" userId="516a0b562635693c" providerId="Windows Live" clId="Web-{CAB238D3-A9D6-0ACA-1DD6-AC0F2704B201}" dt="2024-07-20T14:53:04.800" v="15"/>
          <ac:spMkLst>
            <pc:docMk/>
            <pc:sldMk cId="1915135610" sldId="737"/>
            <ac:spMk id="54" creationId="{F13C74B1-5B17-4795-BED0-7140497B445A}"/>
          </ac:spMkLst>
        </pc:spChg>
        <pc:spChg chg="add del">
          <ac:chgData name="Dmitrii Tsipin" userId="516a0b562635693c" providerId="Windows Live" clId="Web-{CAB238D3-A9D6-0ACA-1DD6-AC0F2704B201}" dt="2024-07-20T14:53:04.800" v="15"/>
          <ac:spMkLst>
            <pc:docMk/>
            <pc:sldMk cId="1915135610" sldId="737"/>
            <ac:spMk id="56" creationId="{D4974D33-8DC5-464E-8C6D-BE58F0669C17}"/>
          </ac:spMkLst>
        </pc:spChg>
        <pc:spChg chg="add">
          <ac:chgData name="Dmitrii Tsipin" userId="516a0b562635693c" providerId="Windows Live" clId="Web-{CAB238D3-A9D6-0ACA-1DD6-AC0F2704B201}" dt="2024-07-20T14:53:04.815" v="16"/>
          <ac:spMkLst>
            <pc:docMk/>
            <pc:sldMk cId="1915135610" sldId="737"/>
            <ac:spMk id="59" creationId="{201CC55D-ED54-4C5C-95E6-10947BD1103B}"/>
          </ac:spMkLst>
        </pc:spChg>
        <pc:spChg chg="add">
          <ac:chgData name="Dmitrii Tsipin" userId="516a0b562635693c" providerId="Windows Live" clId="Web-{CAB238D3-A9D6-0ACA-1DD6-AC0F2704B201}" dt="2024-07-20T14:53:04.815" v="16"/>
          <ac:spMkLst>
            <pc:docMk/>
            <pc:sldMk cId="1915135610" sldId="737"/>
            <ac:spMk id="60" creationId="{3873B707-463F-40B0-8227-E8CC6C67EB25}"/>
          </ac:spMkLst>
        </pc:spChg>
        <pc:spChg chg="add">
          <ac:chgData name="Dmitrii Tsipin" userId="516a0b562635693c" providerId="Windows Live" clId="Web-{CAB238D3-A9D6-0ACA-1DD6-AC0F2704B201}" dt="2024-07-20T14:53:04.815" v="16"/>
          <ac:spMkLst>
            <pc:docMk/>
            <pc:sldMk cId="1915135610" sldId="737"/>
            <ac:spMk id="62" creationId="{C13237C8-E62C-4F0D-A318-BD6FB6C2D138}"/>
          </ac:spMkLst>
        </pc:spChg>
        <pc:spChg chg="add">
          <ac:chgData name="Dmitrii Tsipin" userId="516a0b562635693c" providerId="Windows Live" clId="Web-{CAB238D3-A9D6-0ACA-1DD6-AC0F2704B201}" dt="2024-07-20T14:53:04.815" v="16"/>
          <ac:spMkLst>
            <pc:docMk/>
            <pc:sldMk cId="1915135610" sldId="737"/>
            <ac:spMk id="64" creationId="{19C9EAEA-39D0-4B0E-A0EB-51E7B26740B1}"/>
          </ac:spMkLst>
        </pc:spChg>
        <pc:grpChg chg="add">
          <ac:chgData name="Dmitrii Tsipin" userId="516a0b562635693c" providerId="Windows Live" clId="Web-{CAB238D3-A9D6-0ACA-1DD6-AC0F2704B201}" dt="2024-07-20T14:53:04.815" v="16"/>
          <ac:grpSpMkLst>
            <pc:docMk/>
            <pc:sldMk cId="1915135610" sldId="737"/>
            <ac:grpSpMk id="61" creationId="{1DE889C7-FAD6-4397-98E2-05D503484459}"/>
          </ac:grpSpMkLst>
        </pc:grpChg>
        <pc:picChg chg="del mod">
          <ac:chgData name="Dmitrii Tsipin" userId="516a0b562635693c" providerId="Windows Live" clId="Web-{CAB238D3-A9D6-0ACA-1DD6-AC0F2704B201}" dt="2024-07-20T14:52:37.815" v="11"/>
          <ac:picMkLst>
            <pc:docMk/>
            <pc:sldMk cId="1915135610" sldId="737"/>
            <ac:picMk id="3" creationId="{C63AABB2-7473-ADFF-629F-94D204112BC9}"/>
          </ac:picMkLst>
        </pc:picChg>
        <pc:picChg chg="add mod">
          <ac:chgData name="Dmitrii Tsipin" userId="516a0b562635693c" providerId="Windows Live" clId="Web-{CAB238D3-A9D6-0ACA-1DD6-AC0F2704B201}" dt="2024-07-20T14:53:04.815" v="16"/>
          <ac:picMkLst>
            <pc:docMk/>
            <pc:sldMk cId="1915135610" sldId="737"/>
            <ac:picMk id="4" creationId="{A5B1D24F-E7E9-0B59-5F2D-095F4C180FD3}"/>
          </ac:picMkLst>
        </pc:picChg>
      </pc:sldChg>
      <pc:sldChg chg="addSp delSp modSp">
        <pc:chgData name="Dmitrii Tsipin" userId="516a0b562635693c" providerId="Windows Live" clId="Web-{CAB238D3-A9D6-0ACA-1DD6-AC0F2704B201}" dt="2024-07-20T14:36:10.992" v="6" actId="1076"/>
        <pc:sldMkLst>
          <pc:docMk/>
          <pc:sldMk cId="735684241" sldId="738"/>
        </pc:sldMkLst>
        <pc:picChg chg="add del">
          <ac:chgData name="Dmitrii Tsipin" userId="516a0b562635693c" providerId="Windows Live" clId="Web-{CAB238D3-A9D6-0ACA-1DD6-AC0F2704B201}" dt="2024-07-20T14:36:03.944" v="3"/>
          <ac:picMkLst>
            <pc:docMk/>
            <pc:sldMk cId="735684241" sldId="738"/>
            <ac:picMk id="2" creationId="{7445133E-4C92-0704-5A3D-182A8E0F90E6}"/>
          </ac:picMkLst>
        </pc:picChg>
        <pc:picChg chg="add mod">
          <ac:chgData name="Dmitrii Tsipin" userId="516a0b562635693c" providerId="Windows Live" clId="Web-{CAB238D3-A9D6-0ACA-1DD6-AC0F2704B201}" dt="2024-07-20T14:36:10.992" v="6" actId="1076"/>
          <ac:picMkLst>
            <pc:docMk/>
            <pc:sldMk cId="735684241" sldId="738"/>
            <ac:picMk id="4" creationId="{860DE955-52B8-2E62-B453-74A6E977F1B4}"/>
          </ac:picMkLst>
        </pc:picChg>
        <pc:picChg chg="del">
          <ac:chgData name="Dmitrii Tsipin" userId="516a0b562635693c" providerId="Windows Live" clId="Web-{CAB238D3-A9D6-0ACA-1DD6-AC0F2704B201}" dt="2024-07-20T14:36:06.679" v="4"/>
          <ac:picMkLst>
            <pc:docMk/>
            <pc:sldMk cId="735684241" sldId="738"/>
            <ac:picMk id="5" creationId="{B1816D94-F105-3A64-DFAC-6D88A4935A23}"/>
          </ac:picMkLst>
        </pc:picChg>
      </pc:sldChg>
    </pc:docChg>
  </pc:docChgLst>
  <pc:docChgLst>
    <pc:chgData name="Dmitrii Tsipin" userId="516a0b562635693c" providerId="Windows Live" clId="Web-{345A1BBC-E7A8-38D1-0D3E-B4C4B3B9F8C3}"/>
    <pc:docChg chg="addSld delSld modSld sldOrd">
      <pc:chgData name="Dmitrii Tsipin" userId="516a0b562635693c" providerId="Windows Live" clId="Web-{345A1BBC-E7A8-38D1-0D3E-B4C4B3B9F8C3}" dt="2024-07-21T11:23:04.716" v="572" actId="20577"/>
      <pc:docMkLst>
        <pc:docMk/>
      </pc:docMkLst>
      <pc:sldChg chg="modSp">
        <pc:chgData name="Dmitrii Tsipin" userId="516a0b562635693c" providerId="Windows Live" clId="Web-{345A1BBC-E7A8-38D1-0D3E-B4C4B3B9F8C3}" dt="2024-07-21T10:20:37.844" v="8" actId="20577"/>
        <pc:sldMkLst>
          <pc:docMk/>
          <pc:sldMk cId="2380614096" sldId="257"/>
        </pc:sldMkLst>
        <pc:spChg chg="mod">
          <ac:chgData name="Dmitrii Tsipin" userId="516a0b562635693c" providerId="Windows Live" clId="Web-{345A1BBC-E7A8-38D1-0D3E-B4C4B3B9F8C3}" dt="2024-07-21T10:20:37.844" v="8" actId="20577"/>
          <ac:spMkLst>
            <pc:docMk/>
            <pc:sldMk cId="2380614096" sldId="257"/>
            <ac:spMk id="4" creationId="{00000000-0000-0000-0000-000000000000}"/>
          </ac:spMkLst>
        </pc:spChg>
      </pc:sldChg>
      <pc:sldChg chg="modSp ord">
        <pc:chgData name="Dmitrii Tsipin" userId="516a0b562635693c" providerId="Windows Live" clId="Web-{345A1BBC-E7A8-38D1-0D3E-B4C4B3B9F8C3}" dt="2024-07-21T10:24:54.511" v="45"/>
        <pc:sldMkLst>
          <pc:docMk/>
          <pc:sldMk cId="2939619652" sldId="277"/>
        </pc:sldMkLst>
        <pc:spChg chg="mod">
          <ac:chgData name="Dmitrii Tsipin" userId="516a0b562635693c" providerId="Windows Live" clId="Web-{345A1BBC-E7A8-38D1-0D3E-B4C4B3B9F8C3}" dt="2024-07-21T10:24:50.120" v="44" actId="20577"/>
          <ac:spMkLst>
            <pc:docMk/>
            <pc:sldMk cId="2939619652" sldId="277"/>
            <ac:spMk id="2" creationId="{00000000-0000-0000-0000-000000000000}"/>
          </ac:spMkLst>
        </pc:spChg>
      </pc:sldChg>
      <pc:sldChg chg="modSp">
        <pc:chgData name="Dmitrii Tsipin" userId="516a0b562635693c" providerId="Windows Live" clId="Web-{345A1BBC-E7A8-38D1-0D3E-B4C4B3B9F8C3}" dt="2024-07-21T10:22:40.663" v="19" actId="20577"/>
        <pc:sldMkLst>
          <pc:docMk/>
          <pc:sldMk cId="425442168" sldId="389"/>
        </pc:sldMkLst>
        <pc:spChg chg="mod">
          <ac:chgData name="Dmitrii Tsipin" userId="516a0b562635693c" providerId="Windows Live" clId="Web-{345A1BBC-E7A8-38D1-0D3E-B4C4B3B9F8C3}" dt="2024-07-21T10:22:40.663" v="19" actId="20577"/>
          <ac:spMkLst>
            <pc:docMk/>
            <pc:sldMk cId="425442168" sldId="389"/>
            <ac:spMk id="41" creationId="{00000000-0000-0000-0000-000000000000}"/>
          </ac:spMkLst>
        </pc:spChg>
        <pc:spChg chg="mod">
          <ac:chgData name="Dmitrii Tsipin" userId="516a0b562635693c" providerId="Windows Live" clId="Web-{345A1BBC-E7A8-38D1-0D3E-B4C4B3B9F8C3}" dt="2024-07-21T10:22:35.100" v="17" actId="1076"/>
          <ac:spMkLst>
            <pc:docMk/>
            <pc:sldMk cId="425442168" sldId="389"/>
            <ac:spMk id="45" creationId="{00000000-0000-0000-0000-000000000000}"/>
          </ac:spMkLst>
        </pc:spChg>
      </pc:sldChg>
      <pc:sldChg chg="modSp">
        <pc:chgData name="Dmitrii Tsipin" userId="516a0b562635693c" providerId="Windows Live" clId="Web-{345A1BBC-E7A8-38D1-0D3E-B4C4B3B9F8C3}" dt="2024-07-21T10:34:51.044" v="107" actId="1076"/>
        <pc:sldMkLst>
          <pc:docMk/>
          <pc:sldMk cId="836661259" sldId="715"/>
        </pc:sldMkLst>
        <pc:spChg chg="mod">
          <ac:chgData name="Dmitrii Tsipin" userId="516a0b562635693c" providerId="Windows Live" clId="Web-{345A1BBC-E7A8-38D1-0D3E-B4C4B3B9F8C3}" dt="2024-07-21T10:34:51.044" v="107" actId="1076"/>
          <ac:spMkLst>
            <pc:docMk/>
            <pc:sldMk cId="836661259" sldId="715"/>
            <ac:spMk id="2" creationId="{00000000-0000-0000-0000-000000000000}"/>
          </ac:spMkLst>
        </pc:spChg>
      </pc:sldChg>
      <pc:sldChg chg="addSp delSp modSp del ord">
        <pc:chgData name="Dmitrii Tsipin" userId="516a0b562635693c" providerId="Windows Live" clId="Web-{345A1BBC-E7A8-38D1-0D3E-B4C4B3B9F8C3}" dt="2024-07-21T10:39:38.983" v="178"/>
        <pc:sldMkLst>
          <pc:docMk/>
          <pc:sldMk cId="86260930" sldId="716"/>
        </pc:sldMkLst>
        <pc:spChg chg="add mod">
          <ac:chgData name="Dmitrii Tsipin" userId="516a0b562635693c" providerId="Windows Live" clId="Web-{345A1BBC-E7A8-38D1-0D3E-B4C4B3B9F8C3}" dt="2024-07-21T10:37:31.377" v="153" actId="1076"/>
          <ac:spMkLst>
            <pc:docMk/>
            <pc:sldMk cId="86260930" sldId="716"/>
            <ac:spMk id="2" creationId="{C867D908-ED8D-BAB7-3B06-F3CFACD42511}"/>
          </ac:spMkLst>
        </pc:spChg>
        <pc:spChg chg="del">
          <ac:chgData name="Dmitrii Tsipin" userId="516a0b562635693c" providerId="Windows Live" clId="Web-{345A1BBC-E7A8-38D1-0D3E-B4C4B3B9F8C3}" dt="2024-07-21T10:34:59.247" v="108"/>
          <ac:spMkLst>
            <pc:docMk/>
            <pc:sldMk cId="86260930" sldId="716"/>
            <ac:spMk id="3" creationId="{1AA5828C-7037-8378-8983-8A5011693D88}"/>
          </ac:spMkLst>
        </pc:spChg>
        <pc:spChg chg="add mod">
          <ac:chgData name="Dmitrii Tsipin" userId="516a0b562635693c" providerId="Windows Live" clId="Web-{345A1BBC-E7A8-38D1-0D3E-B4C4B3B9F8C3}" dt="2024-07-21T10:37:34.924" v="154" actId="1076"/>
          <ac:spMkLst>
            <pc:docMk/>
            <pc:sldMk cId="86260930" sldId="716"/>
            <ac:spMk id="4" creationId="{58512DC7-C1D7-1B70-5DC4-4D16D8E82924}"/>
          </ac:spMkLst>
        </pc:spChg>
        <pc:picChg chg="del">
          <ac:chgData name="Dmitrii Tsipin" userId="516a0b562635693c" providerId="Windows Live" clId="Web-{345A1BBC-E7A8-38D1-0D3E-B4C4B3B9F8C3}" dt="2024-07-21T10:35:00.794" v="111"/>
          <ac:picMkLst>
            <pc:docMk/>
            <pc:sldMk cId="86260930" sldId="716"/>
            <ac:picMk id="5" creationId="{86E6A691-E5A6-D571-F5B6-05981B95EC3E}"/>
          </ac:picMkLst>
        </pc:picChg>
        <pc:picChg chg="del">
          <ac:chgData name="Dmitrii Tsipin" userId="516a0b562635693c" providerId="Windows Live" clId="Web-{345A1BBC-E7A8-38D1-0D3E-B4C4B3B9F8C3}" dt="2024-07-21T10:35:00.419" v="110"/>
          <ac:picMkLst>
            <pc:docMk/>
            <pc:sldMk cId="86260930" sldId="716"/>
            <ac:picMk id="6" creationId="{E05940C2-E1B4-9062-6E46-2C424E5DDFAC}"/>
          </ac:picMkLst>
        </pc:picChg>
        <pc:picChg chg="del">
          <ac:chgData name="Dmitrii Tsipin" userId="516a0b562635693c" providerId="Windows Live" clId="Web-{345A1BBC-E7A8-38D1-0D3E-B4C4B3B9F8C3}" dt="2024-07-21T10:34:59.826" v="109"/>
          <ac:picMkLst>
            <pc:docMk/>
            <pc:sldMk cId="86260930" sldId="716"/>
            <ac:picMk id="7" creationId="{51CB7B33-0784-3A7B-5611-42E2C4463BBE}"/>
          </ac:picMkLst>
        </pc:picChg>
        <pc:picChg chg="add mod">
          <ac:chgData name="Dmitrii Tsipin" userId="516a0b562635693c" providerId="Windows Live" clId="Web-{345A1BBC-E7A8-38D1-0D3E-B4C4B3B9F8C3}" dt="2024-07-21T10:38:53.195" v="170" actId="1076"/>
          <ac:picMkLst>
            <pc:docMk/>
            <pc:sldMk cId="86260930" sldId="716"/>
            <ac:picMk id="8" creationId="{AADB0E50-A1F1-6CF9-DF9E-8FF52372D2EE}"/>
          </ac:picMkLst>
        </pc:picChg>
      </pc:sldChg>
      <pc:sldChg chg="addSp delSp modSp">
        <pc:chgData name="Dmitrii Tsipin" userId="516a0b562635693c" providerId="Windows Live" clId="Web-{345A1BBC-E7A8-38D1-0D3E-B4C4B3B9F8C3}" dt="2024-07-21T10:43:38.365" v="204" actId="20577"/>
        <pc:sldMkLst>
          <pc:docMk/>
          <pc:sldMk cId="3650812428" sldId="717"/>
        </pc:sldMkLst>
        <pc:spChg chg="del mod ord">
          <ac:chgData name="Dmitrii Tsipin" userId="516a0b562635693c" providerId="Windows Live" clId="Web-{345A1BBC-E7A8-38D1-0D3E-B4C4B3B9F8C3}" dt="2024-07-21T10:43:11.521" v="194"/>
          <ac:spMkLst>
            <pc:docMk/>
            <pc:sldMk cId="3650812428" sldId="717"/>
            <ac:spMk id="2" creationId="{7AB1C462-EB2A-2FE6-0089-FED6ED813D2B}"/>
          </ac:spMkLst>
        </pc:spChg>
        <pc:spChg chg="mod">
          <ac:chgData name="Dmitrii Tsipin" userId="516a0b562635693c" providerId="Windows Live" clId="Web-{345A1BBC-E7A8-38D1-0D3E-B4C4B3B9F8C3}" dt="2024-07-21T10:43:38.365" v="204" actId="20577"/>
          <ac:spMkLst>
            <pc:docMk/>
            <pc:sldMk cId="3650812428" sldId="717"/>
            <ac:spMk id="3" creationId="{1AA5828C-7037-8378-8983-8A5011693D88}"/>
          </ac:spMkLst>
        </pc:spChg>
        <pc:spChg chg="add del">
          <ac:chgData name="Dmitrii Tsipin" userId="516a0b562635693c" providerId="Windows Live" clId="Web-{345A1BBC-E7A8-38D1-0D3E-B4C4B3B9F8C3}" dt="2024-07-21T10:42:49.661" v="191"/>
          <ac:spMkLst>
            <pc:docMk/>
            <pc:sldMk cId="3650812428" sldId="717"/>
            <ac:spMk id="91" creationId="{100EDD19-6802-4EC3-95CE-CFFAB042CFD6}"/>
          </ac:spMkLst>
        </pc:spChg>
        <pc:spChg chg="add del">
          <ac:chgData name="Dmitrii Tsipin" userId="516a0b562635693c" providerId="Windows Live" clId="Web-{345A1BBC-E7A8-38D1-0D3E-B4C4B3B9F8C3}" dt="2024-07-21T10:42:49.661" v="191"/>
          <ac:spMkLst>
            <pc:docMk/>
            <pc:sldMk cId="3650812428" sldId="717"/>
            <ac:spMk id="93" creationId="{DB17E863-922E-4C26-BD64-E8FD41D28661}"/>
          </ac:spMkLst>
        </pc:spChg>
        <pc:spChg chg="add del">
          <ac:chgData name="Dmitrii Tsipin" userId="516a0b562635693c" providerId="Windows Live" clId="Web-{345A1BBC-E7A8-38D1-0D3E-B4C4B3B9F8C3}" dt="2024-07-21T10:42:44.473" v="188"/>
          <ac:spMkLst>
            <pc:docMk/>
            <pc:sldMk cId="3650812428" sldId="717"/>
            <ac:spMk id="98" creationId="{DBC6133C-0615-4CE4-9132-37E609A9BDFA}"/>
          </ac:spMkLst>
        </pc:spChg>
        <pc:spChg chg="add del">
          <ac:chgData name="Dmitrii Tsipin" userId="516a0b562635693c" providerId="Windows Live" clId="Web-{345A1BBC-E7A8-38D1-0D3E-B4C4B3B9F8C3}" dt="2024-07-21T10:42:44.473" v="188"/>
          <ac:spMkLst>
            <pc:docMk/>
            <pc:sldMk cId="3650812428" sldId="717"/>
            <ac:spMk id="100" creationId="{169CC832-2974-4E8D-90ED-3E2941BA7336}"/>
          </ac:spMkLst>
        </pc:spChg>
        <pc:spChg chg="add del">
          <ac:chgData name="Dmitrii Tsipin" userId="516a0b562635693c" providerId="Windows Live" clId="Web-{345A1BBC-E7A8-38D1-0D3E-B4C4B3B9F8C3}" dt="2024-07-21T10:42:44.473" v="188"/>
          <ac:spMkLst>
            <pc:docMk/>
            <pc:sldMk cId="3650812428" sldId="717"/>
            <ac:spMk id="102" creationId="{55222F96-971A-4F90-B841-6BAB416C7AC1}"/>
          </ac:spMkLst>
        </pc:spChg>
        <pc:spChg chg="add del">
          <ac:chgData name="Dmitrii Tsipin" userId="516a0b562635693c" providerId="Windows Live" clId="Web-{345A1BBC-E7A8-38D1-0D3E-B4C4B3B9F8C3}" dt="2024-07-21T10:42:44.473" v="188"/>
          <ac:spMkLst>
            <pc:docMk/>
            <pc:sldMk cId="3650812428" sldId="717"/>
            <ac:spMk id="104" creationId="{08980754-6F4B-43C9-B9BE-127B6BED6586}"/>
          </ac:spMkLst>
        </pc:spChg>
        <pc:spChg chg="add del">
          <ac:chgData name="Dmitrii Tsipin" userId="516a0b562635693c" providerId="Windows Live" clId="Web-{345A1BBC-E7A8-38D1-0D3E-B4C4B3B9F8C3}" dt="2024-07-21T10:42:44.473" v="188"/>
          <ac:spMkLst>
            <pc:docMk/>
            <pc:sldMk cId="3650812428" sldId="717"/>
            <ac:spMk id="106" creationId="{2C1BBA94-3F40-40AA-8BB9-E69E25E537C1}"/>
          </ac:spMkLst>
        </pc:spChg>
        <pc:spChg chg="add del">
          <ac:chgData name="Dmitrii Tsipin" userId="516a0b562635693c" providerId="Windows Live" clId="Web-{345A1BBC-E7A8-38D1-0D3E-B4C4B3B9F8C3}" dt="2024-07-21T10:42:49.645" v="190"/>
          <ac:spMkLst>
            <pc:docMk/>
            <pc:sldMk cId="3650812428" sldId="717"/>
            <ac:spMk id="108" creationId="{5C8908E2-EE49-44D2-9428-A28D2312A8D5}"/>
          </ac:spMkLst>
        </pc:spChg>
        <pc:spChg chg="add del">
          <ac:chgData name="Dmitrii Tsipin" userId="516a0b562635693c" providerId="Windows Live" clId="Web-{345A1BBC-E7A8-38D1-0D3E-B4C4B3B9F8C3}" dt="2024-07-21T10:42:49.645" v="190"/>
          <ac:spMkLst>
            <pc:docMk/>
            <pc:sldMk cId="3650812428" sldId="717"/>
            <ac:spMk id="111" creationId="{8B88B599-C539-4F18-A32A-40207EC6E21A}"/>
          </ac:spMkLst>
        </pc:spChg>
        <pc:spChg chg="add del">
          <ac:chgData name="Dmitrii Tsipin" userId="516a0b562635693c" providerId="Windows Live" clId="Web-{345A1BBC-E7A8-38D1-0D3E-B4C4B3B9F8C3}" dt="2024-07-21T10:42:49.645" v="190"/>
          <ac:spMkLst>
            <pc:docMk/>
            <pc:sldMk cId="3650812428" sldId="717"/>
            <ac:spMk id="112" creationId="{ED888B23-07FA-482A-96DF-47E31AF1A603}"/>
          </ac:spMkLst>
        </pc:spChg>
        <pc:spChg chg="add del">
          <ac:chgData name="Dmitrii Tsipin" userId="516a0b562635693c" providerId="Windows Live" clId="Web-{345A1BBC-E7A8-38D1-0D3E-B4C4B3B9F8C3}" dt="2024-07-21T10:43:15.505" v="195"/>
          <ac:spMkLst>
            <pc:docMk/>
            <pc:sldMk cId="3650812428" sldId="717"/>
            <ac:spMk id="114" creationId="{2B97F24A-32CE-4C1C-A50D-3016B394DCFB}"/>
          </ac:spMkLst>
        </pc:spChg>
        <pc:spChg chg="add del">
          <ac:chgData name="Dmitrii Tsipin" userId="516a0b562635693c" providerId="Windows Live" clId="Web-{345A1BBC-E7A8-38D1-0D3E-B4C4B3B9F8C3}" dt="2024-07-21T10:43:15.505" v="195"/>
          <ac:spMkLst>
            <pc:docMk/>
            <pc:sldMk cId="3650812428" sldId="717"/>
            <ac:spMk id="115" creationId="{CD8B4F24-440B-49E9-B85D-733523DC064B}"/>
          </ac:spMkLst>
        </pc:spChg>
        <pc:spChg chg="add">
          <ac:chgData name="Dmitrii Tsipin" userId="516a0b562635693c" providerId="Windows Live" clId="Web-{345A1BBC-E7A8-38D1-0D3E-B4C4B3B9F8C3}" dt="2024-07-21T10:43:15.505" v="195"/>
          <ac:spMkLst>
            <pc:docMk/>
            <pc:sldMk cId="3650812428" sldId="717"/>
            <ac:spMk id="120" creationId="{53F29798-D584-4792-9B62-3F5F5C36D619}"/>
          </ac:spMkLst>
        </pc:spChg>
        <pc:grpChg chg="add del">
          <ac:chgData name="Dmitrii Tsipin" userId="516a0b562635693c" providerId="Windows Live" clId="Web-{345A1BBC-E7A8-38D1-0D3E-B4C4B3B9F8C3}" dt="2024-07-21T10:42:49.645" v="190"/>
          <ac:grpSpMkLst>
            <pc:docMk/>
            <pc:sldMk cId="3650812428" sldId="717"/>
            <ac:grpSpMk id="109" creationId="{B29018A0-5DE6-4CC9-AB25-675616AF7225}"/>
          </ac:grpSpMkLst>
        </pc:grpChg>
        <pc:picChg chg="add mod">
          <ac:chgData name="Dmitrii Tsipin" userId="516a0b562635693c" providerId="Windows Live" clId="Web-{345A1BBC-E7A8-38D1-0D3E-B4C4B3B9F8C3}" dt="2024-07-21T10:43:15.505" v="195"/>
          <ac:picMkLst>
            <pc:docMk/>
            <pc:sldMk cId="3650812428" sldId="717"/>
            <ac:picMk id="4" creationId="{3955F046-DE17-111F-0654-B79595EE6E51}"/>
          </ac:picMkLst>
        </pc:picChg>
      </pc:sldChg>
      <pc:sldChg chg="addSp delSp modSp">
        <pc:chgData name="Dmitrii Tsipin" userId="516a0b562635693c" providerId="Windows Live" clId="Web-{345A1BBC-E7A8-38D1-0D3E-B4C4B3B9F8C3}" dt="2024-07-21T10:59:38.273" v="351" actId="20577"/>
        <pc:sldMkLst>
          <pc:docMk/>
          <pc:sldMk cId="464753579" sldId="718"/>
        </pc:sldMkLst>
        <pc:spChg chg="mod">
          <ac:chgData name="Dmitrii Tsipin" userId="516a0b562635693c" providerId="Windows Live" clId="Web-{345A1BBC-E7A8-38D1-0D3E-B4C4B3B9F8C3}" dt="2024-07-21T10:59:38.273" v="351" actId="20577"/>
          <ac:spMkLst>
            <pc:docMk/>
            <pc:sldMk cId="464753579" sldId="718"/>
            <ac:spMk id="2" creationId="{7AB1C462-EB2A-2FE6-0089-FED6ED813D2B}"/>
          </ac:spMkLst>
        </pc:spChg>
        <pc:spChg chg="mod">
          <ac:chgData name="Dmitrii Tsipin" userId="516a0b562635693c" providerId="Windows Live" clId="Web-{345A1BBC-E7A8-38D1-0D3E-B4C4B3B9F8C3}" dt="2024-07-21T10:59:31.210" v="349"/>
          <ac:spMkLst>
            <pc:docMk/>
            <pc:sldMk cId="464753579" sldId="718"/>
            <ac:spMk id="3" creationId="{1AA5828C-7037-8378-8983-8A5011693D88}"/>
          </ac:spMkLst>
        </pc:spChg>
        <pc:spChg chg="del">
          <ac:chgData name="Dmitrii Tsipin" userId="516a0b562635693c" providerId="Windows Live" clId="Web-{345A1BBC-E7A8-38D1-0D3E-B4C4B3B9F8C3}" dt="2024-07-21T10:59:31.210" v="349"/>
          <ac:spMkLst>
            <pc:docMk/>
            <pc:sldMk cId="464753579" sldId="718"/>
            <ac:spMk id="98" creationId="{32AEEBC8-9D30-42EF-95F2-386C2653FBF0}"/>
          </ac:spMkLst>
        </pc:spChg>
        <pc:spChg chg="del">
          <ac:chgData name="Dmitrii Tsipin" userId="516a0b562635693c" providerId="Windows Live" clId="Web-{345A1BBC-E7A8-38D1-0D3E-B4C4B3B9F8C3}" dt="2024-07-21T10:59:31.210" v="349"/>
          <ac:spMkLst>
            <pc:docMk/>
            <pc:sldMk cId="464753579" sldId="718"/>
            <ac:spMk id="100" creationId="{2E92FA66-67D7-4CB4-94D3-E643A9AD4757}"/>
          </ac:spMkLst>
        </pc:spChg>
        <pc:spChg chg="add">
          <ac:chgData name="Dmitrii Tsipin" userId="516a0b562635693c" providerId="Windows Live" clId="Web-{345A1BBC-E7A8-38D1-0D3E-B4C4B3B9F8C3}" dt="2024-07-21T10:59:31.210" v="349"/>
          <ac:spMkLst>
            <pc:docMk/>
            <pc:sldMk cId="464753579" sldId="718"/>
            <ac:spMk id="105" creationId="{F13C74B1-5B17-4795-BED0-7140497B445A}"/>
          </ac:spMkLst>
        </pc:spChg>
        <pc:spChg chg="add">
          <ac:chgData name="Dmitrii Tsipin" userId="516a0b562635693c" providerId="Windows Live" clId="Web-{345A1BBC-E7A8-38D1-0D3E-B4C4B3B9F8C3}" dt="2024-07-21T10:59:31.210" v="349"/>
          <ac:spMkLst>
            <pc:docMk/>
            <pc:sldMk cId="464753579" sldId="718"/>
            <ac:spMk id="107" creationId="{D4974D33-8DC5-464E-8C6D-BE58F0669C17}"/>
          </ac:spMkLst>
        </pc:spChg>
        <pc:picChg chg="del">
          <ac:chgData name="Dmitrii Tsipin" userId="516a0b562635693c" providerId="Windows Live" clId="Web-{345A1BBC-E7A8-38D1-0D3E-B4C4B3B9F8C3}" dt="2024-07-21T10:58:45.521" v="347"/>
          <ac:picMkLst>
            <pc:docMk/>
            <pc:sldMk cId="464753579" sldId="718"/>
            <ac:picMk id="4" creationId="{A39402B5-7C3F-057E-892F-59DD39DA2568}"/>
          </ac:picMkLst>
        </pc:picChg>
        <pc:picChg chg="add mod">
          <ac:chgData name="Dmitrii Tsipin" userId="516a0b562635693c" providerId="Windows Live" clId="Web-{345A1BBC-E7A8-38D1-0D3E-B4C4B3B9F8C3}" dt="2024-07-21T10:59:31.210" v="349"/>
          <ac:picMkLst>
            <pc:docMk/>
            <pc:sldMk cId="464753579" sldId="718"/>
            <ac:picMk id="5" creationId="{A350AE0A-0C94-ADD7-B35F-3003C0117AF3}"/>
          </ac:picMkLst>
        </pc:picChg>
      </pc:sldChg>
      <pc:sldChg chg="modSp">
        <pc:chgData name="Dmitrii Tsipin" userId="516a0b562635693c" providerId="Windows Live" clId="Web-{345A1BBC-E7A8-38D1-0D3E-B4C4B3B9F8C3}" dt="2024-07-21T10:57:04.690" v="319" actId="1076"/>
        <pc:sldMkLst>
          <pc:docMk/>
          <pc:sldMk cId="2991648241" sldId="719"/>
        </pc:sldMkLst>
        <pc:spChg chg="mod">
          <ac:chgData name="Dmitrii Tsipin" userId="516a0b562635693c" providerId="Windows Live" clId="Web-{345A1BBC-E7A8-38D1-0D3E-B4C4B3B9F8C3}" dt="2024-07-21T10:57:04.690" v="319" actId="1076"/>
          <ac:spMkLst>
            <pc:docMk/>
            <pc:sldMk cId="2991648241" sldId="719"/>
            <ac:spMk id="2" creationId="{00000000-0000-0000-0000-000000000000}"/>
          </ac:spMkLst>
        </pc:spChg>
      </pc:sldChg>
      <pc:sldChg chg="addSp delSp modSp">
        <pc:chgData name="Dmitrii Tsipin" userId="516a0b562635693c" providerId="Windows Live" clId="Web-{345A1BBC-E7A8-38D1-0D3E-B4C4B3B9F8C3}" dt="2024-07-21T11:03:31.905" v="374" actId="20577"/>
        <pc:sldMkLst>
          <pc:docMk/>
          <pc:sldMk cId="3770257711" sldId="720"/>
        </pc:sldMkLst>
        <pc:spChg chg="mod ord">
          <ac:chgData name="Dmitrii Tsipin" userId="516a0b562635693c" providerId="Windows Live" clId="Web-{345A1BBC-E7A8-38D1-0D3E-B4C4B3B9F8C3}" dt="2024-07-21T11:03:31.905" v="374" actId="20577"/>
          <ac:spMkLst>
            <pc:docMk/>
            <pc:sldMk cId="3770257711" sldId="720"/>
            <ac:spMk id="2" creationId="{7AB1C462-EB2A-2FE6-0089-FED6ED813D2B}"/>
          </ac:spMkLst>
        </pc:spChg>
        <pc:spChg chg="del">
          <ac:chgData name="Dmitrii Tsipin" userId="516a0b562635693c" providerId="Windows Live" clId="Web-{345A1BBC-E7A8-38D1-0D3E-B4C4B3B9F8C3}" dt="2024-07-21T11:00:10.430" v="352"/>
          <ac:spMkLst>
            <pc:docMk/>
            <pc:sldMk cId="3770257711" sldId="720"/>
            <ac:spMk id="3" creationId="{1AA5828C-7037-8378-8983-8A5011693D88}"/>
          </ac:spMkLst>
        </pc:spChg>
        <pc:spChg chg="add mod">
          <ac:chgData name="Dmitrii Tsipin" userId="516a0b562635693c" providerId="Windows Live" clId="Web-{345A1BBC-E7A8-38D1-0D3E-B4C4B3B9F8C3}" dt="2024-07-21T11:03:17.607" v="368"/>
          <ac:spMkLst>
            <pc:docMk/>
            <pc:sldMk cId="3770257711" sldId="720"/>
            <ac:spMk id="4" creationId="{81A7694D-7964-6EC8-332F-44131F605313}"/>
          </ac:spMkLst>
        </pc:spChg>
        <pc:spChg chg="del">
          <ac:chgData name="Dmitrii Tsipin" userId="516a0b562635693c" providerId="Windows Live" clId="Web-{345A1BBC-E7A8-38D1-0D3E-B4C4B3B9F8C3}" dt="2024-07-21T11:03:17.607" v="368"/>
          <ac:spMkLst>
            <pc:docMk/>
            <pc:sldMk cId="3770257711" sldId="720"/>
            <ac:spMk id="105" creationId="{69D47016-023F-44BD-981C-50E7A10A6609}"/>
          </ac:spMkLst>
        </pc:spChg>
        <pc:spChg chg="del">
          <ac:chgData name="Dmitrii Tsipin" userId="516a0b562635693c" providerId="Windows Live" clId="Web-{345A1BBC-E7A8-38D1-0D3E-B4C4B3B9F8C3}" dt="2024-07-21T11:03:17.607" v="368"/>
          <ac:spMkLst>
            <pc:docMk/>
            <pc:sldMk cId="3770257711" sldId="720"/>
            <ac:spMk id="107" creationId="{6D8B37B0-0682-433E-BC8D-498C04ABD9A7}"/>
          </ac:spMkLst>
        </pc:spChg>
        <pc:spChg chg="add">
          <ac:chgData name="Dmitrii Tsipin" userId="516a0b562635693c" providerId="Windows Live" clId="Web-{345A1BBC-E7A8-38D1-0D3E-B4C4B3B9F8C3}" dt="2024-07-21T11:03:17.607" v="368"/>
          <ac:spMkLst>
            <pc:docMk/>
            <pc:sldMk cId="3770257711" sldId="720"/>
            <ac:spMk id="112" creationId="{F13C74B1-5B17-4795-BED0-7140497B445A}"/>
          </ac:spMkLst>
        </pc:spChg>
        <pc:spChg chg="add">
          <ac:chgData name="Dmitrii Tsipin" userId="516a0b562635693c" providerId="Windows Live" clId="Web-{345A1BBC-E7A8-38D1-0D3E-B4C4B3B9F8C3}" dt="2024-07-21T11:03:17.607" v="368"/>
          <ac:spMkLst>
            <pc:docMk/>
            <pc:sldMk cId="3770257711" sldId="720"/>
            <ac:spMk id="114" creationId="{D4974D33-8DC5-464E-8C6D-BE58F0669C17}"/>
          </ac:spMkLst>
        </pc:spChg>
        <pc:picChg chg="del">
          <ac:chgData name="Dmitrii Tsipin" userId="516a0b562635693c" providerId="Windows Live" clId="Web-{345A1BBC-E7A8-38D1-0D3E-B4C4B3B9F8C3}" dt="2024-07-21T11:00:12.055" v="353"/>
          <ac:picMkLst>
            <pc:docMk/>
            <pc:sldMk cId="3770257711" sldId="720"/>
            <ac:picMk id="5" creationId="{5F90A300-F715-877F-1D0C-496BCDC0CE35}"/>
          </ac:picMkLst>
        </pc:picChg>
        <pc:picChg chg="del">
          <ac:chgData name="Dmitrii Tsipin" userId="516a0b562635693c" providerId="Windows Live" clId="Web-{345A1BBC-E7A8-38D1-0D3E-B4C4B3B9F8C3}" dt="2024-07-21T11:00:12.524" v="354"/>
          <ac:picMkLst>
            <pc:docMk/>
            <pc:sldMk cId="3770257711" sldId="720"/>
            <ac:picMk id="6" creationId="{ADBFA9D6-799C-90A9-20E4-9B859FDE7A6E}"/>
          </ac:picMkLst>
        </pc:picChg>
        <pc:picChg chg="add mod">
          <ac:chgData name="Dmitrii Tsipin" userId="516a0b562635693c" providerId="Windows Live" clId="Web-{345A1BBC-E7A8-38D1-0D3E-B4C4B3B9F8C3}" dt="2024-07-21T11:03:17.607" v="368"/>
          <ac:picMkLst>
            <pc:docMk/>
            <pc:sldMk cId="3770257711" sldId="720"/>
            <ac:picMk id="7" creationId="{B5E622F2-86A4-5D2B-37ED-E4A125288758}"/>
          </ac:picMkLst>
        </pc:picChg>
      </pc:sldChg>
      <pc:sldChg chg="del">
        <pc:chgData name="Dmitrii Tsipin" userId="516a0b562635693c" providerId="Windows Live" clId="Web-{345A1BBC-E7A8-38D1-0D3E-B4C4B3B9F8C3}" dt="2024-07-21T11:05:34.018" v="398"/>
        <pc:sldMkLst>
          <pc:docMk/>
          <pc:sldMk cId="3768733598" sldId="721"/>
        </pc:sldMkLst>
      </pc:sldChg>
      <pc:sldChg chg="modSp">
        <pc:chgData name="Dmitrii Tsipin" userId="516a0b562635693c" providerId="Windows Live" clId="Web-{345A1BBC-E7A8-38D1-0D3E-B4C4B3B9F8C3}" dt="2024-07-21T11:13:57.924" v="521" actId="1076"/>
        <pc:sldMkLst>
          <pc:docMk/>
          <pc:sldMk cId="1462591599" sldId="722"/>
        </pc:sldMkLst>
        <pc:spChg chg="mod">
          <ac:chgData name="Dmitrii Tsipin" userId="516a0b562635693c" providerId="Windows Live" clId="Web-{345A1BBC-E7A8-38D1-0D3E-B4C4B3B9F8C3}" dt="2024-07-21T11:13:57.924" v="521" actId="1076"/>
          <ac:spMkLst>
            <pc:docMk/>
            <pc:sldMk cId="1462591599" sldId="722"/>
            <ac:spMk id="2" creationId="{00000000-0000-0000-0000-000000000000}"/>
          </ac:spMkLst>
        </pc:spChg>
      </pc:sldChg>
      <pc:sldChg chg="addSp delSp modSp">
        <pc:chgData name="Dmitrii Tsipin" userId="516a0b562635693c" providerId="Windows Live" clId="Web-{345A1BBC-E7A8-38D1-0D3E-B4C4B3B9F8C3}" dt="2024-07-21T11:18:22.921" v="538" actId="1076"/>
        <pc:sldMkLst>
          <pc:docMk/>
          <pc:sldMk cId="2040442914" sldId="723"/>
        </pc:sldMkLst>
        <pc:spChg chg="mod ord">
          <ac:chgData name="Dmitrii Tsipin" userId="516a0b562635693c" providerId="Windows Live" clId="Web-{345A1BBC-E7A8-38D1-0D3E-B4C4B3B9F8C3}" dt="2024-07-21T11:18:22.921" v="538" actId="1076"/>
          <ac:spMkLst>
            <pc:docMk/>
            <pc:sldMk cId="2040442914" sldId="723"/>
            <ac:spMk id="2" creationId="{7AB1C462-EB2A-2FE6-0089-FED6ED813D2B}"/>
          </ac:spMkLst>
        </pc:spChg>
        <pc:spChg chg="del mod">
          <ac:chgData name="Dmitrii Tsipin" userId="516a0b562635693c" providerId="Windows Live" clId="Web-{345A1BBC-E7A8-38D1-0D3E-B4C4B3B9F8C3}" dt="2024-07-21T11:14:25.472" v="525"/>
          <ac:spMkLst>
            <pc:docMk/>
            <pc:sldMk cId="2040442914" sldId="723"/>
            <ac:spMk id="3" creationId="{1AA5828C-7037-8378-8983-8A5011693D88}"/>
          </ac:spMkLst>
        </pc:spChg>
        <pc:spChg chg="add del">
          <ac:chgData name="Dmitrii Tsipin" userId="516a0b562635693c" providerId="Windows Live" clId="Web-{345A1BBC-E7A8-38D1-0D3E-B4C4B3B9F8C3}" dt="2024-07-21T11:18:07.574" v="533"/>
          <ac:spMkLst>
            <pc:docMk/>
            <pc:sldMk cId="2040442914" sldId="723"/>
            <ac:spMk id="112" creationId="{F13C74B1-5B17-4795-BED0-7140497B445A}"/>
          </ac:spMkLst>
        </pc:spChg>
        <pc:spChg chg="add del">
          <ac:chgData name="Dmitrii Tsipin" userId="516a0b562635693c" providerId="Windows Live" clId="Web-{345A1BBC-E7A8-38D1-0D3E-B4C4B3B9F8C3}" dt="2024-07-21T11:18:07.574" v="533"/>
          <ac:spMkLst>
            <pc:docMk/>
            <pc:sldMk cId="2040442914" sldId="723"/>
            <ac:spMk id="114" creationId="{D4974D33-8DC5-464E-8C6D-BE58F0669C17}"/>
          </ac:spMkLst>
        </pc:spChg>
        <pc:spChg chg="add del">
          <ac:chgData name="Dmitrii Tsipin" userId="516a0b562635693c" providerId="Windows Live" clId="Web-{345A1BBC-E7A8-38D1-0D3E-B4C4B3B9F8C3}" dt="2024-07-21T11:18:07.558" v="532"/>
          <ac:spMkLst>
            <pc:docMk/>
            <pc:sldMk cId="2040442914" sldId="723"/>
            <ac:spMk id="119" creationId="{04812C46-200A-4DEB-A05E-3ED6C68C2387}"/>
          </ac:spMkLst>
        </pc:spChg>
        <pc:spChg chg="add del">
          <ac:chgData name="Dmitrii Tsipin" userId="516a0b562635693c" providerId="Windows Live" clId="Web-{345A1BBC-E7A8-38D1-0D3E-B4C4B3B9F8C3}" dt="2024-07-21T11:18:07.558" v="532"/>
          <ac:spMkLst>
            <pc:docMk/>
            <pc:sldMk cId="2040442914" sldId="723"/>
            <ac:spMk id="121" creationId="{D1EA859B-E555-4109-94F3-6700E046E008}"/>
          </ac:spMkLst>
        </pc:spChg>
        <pc:spChg chg="add">
          <ac:chgData name="Dmitrii Tsipin" userId="516a0b562635693c" providerId="Windows Live" clId="Web-{345A1BBC-E7A8-38D1-0D3E-B4C4B3B9F8C3}" dt="2024-07-21T11:18:07.574" v="533"/>
          <ac:spMkLst>
            <pc:docMk/>
            <pc:sldMk cId="2040442914" sldId="723"/>
            <ac:spMk id="123" creationId="{B1595A09-E336-4D1B-9B3A-06A2287A54E2}"/>
          </ac:spMkLst>
        </pc:spChg>
        <pc:spChg chg="add">
          <ac:chgData name="Dmitrii Tsipin" userId="516a0b562635693c" providerId="Windows Live" clId="Web-{345A1BBC-E7A8-38D1-0D3E-B4C4B3B9F8C3}" dt="2024-07-21T11:18:07.574" v="533"/>
          <ac:spMkLst>
            <pc:docMk/>
            <pc:sldMk cId="2040442914" sldId="723"/>
            <ac:spMk id="124" creationId="{3540989C-C7B8-473B-BF87-6F2DA6A90006}"/>
          </ac:spMkLst>
        </pc:spChg>
        <pc:picChg chg="add mod">
          <ac:chgData name="Dmitrii Tsipin" userId="516a0b562635693c" providerId="Windows Live" clId="Web-{345A1BBC-E7A8-38D1-0D3E-B4C4B3B9F8C3}" dt="2024-07-21T11:18:07.574" v="533"/>
          <ac:picMkLst>
            <pc:docMk/>
            <pc:sldMk cId="2040442914" sldId="723"/>
            <ac:picMk id="4" creationId="{8901D644-C0CC-4B07-0861-39AB993AE393}"/>
          </ac:picMkLst>
        </pc:picChg>
        <pc:picChg chg="del">
          <ac:chgData name="Dmitrii Tsipin" userId="516a0b562635693c" providerId="Windows Live" clId="Web-{345A1BBC-E7A8-38D1-0D3E-B4C4B3B9F8C3}" dt="2024-07-21T11:14:04.065" v="522"/>
          <ac:picMkLst>
            <pc:docMk/>
            <pc:sldMk cId="2040442914" sldId="723"/>
            <ac:picMk id="7" creationId="{139C955A-9D8A-DF33-4446-40E39EDE78A0}"/>
          </ac:picMkLst>
        </pc:picChg>
      </pc:sldChg>
      <pc:sldChg chg="del">
        <pc:chgData name="Dmitrii Tsipin" userId="516a0b562635693c" providerId="Windows Live" clId="Web-{345A1BBC-E7A8-38D1-0D3E-B4C4B3B9F8C3}" dt="2024-07-21T11:18:28.624" v="539"/>
        <pc:sldMkLst>
          <pc:docMk/>
          <pc:sldMk cId="1239510734" sldId="724"/>
        </pc:sldMkLst>
      </pc:sldChg>
      <pc:sldChg chg="del">
        <pc:chgData name="Dmitrii Tsipin" userId="516a0b562635693c" providerId="Windows Live" clId="Web-{345A1BBC-E7A8-38D1-0D3E-B4C4B3B9F8C3}" dt="2024-07-21T11:18:40.984" v="540"/>
        <pc:sldMkLst>
          <pc:docMk/>
          <pc:sldMk cId="697648978" sldId="725"/>
        </pc:sldMkLst>
      </pc:sldChg>
      <pc:sldChg chg="del">
        <pc:chgData name="Dmitrii Tsipin" userId="516a0b562635693c" providerId="Windows Live" clId="Web-{345A1BBC-E7A8-38D1-0D3E-B4C4B3B9F8C3}" dt="2024-07-21T11:18:42.156" v="541"/>
        <pc:sldMkLst>
          <pc:docMk/>
          <pc:sldMk cId="22458881" sldId="726"/>
        </pc:sldMkLst>
      </pc:sldChg>
      <pc:sldChg chg="del">
        <pc:chgData name="Dmitrii Tsipin" userId="516a0b562635693c" providerId="Windows Live" clId="Web-{345A1BBC-E7A8-38D1-0D3E-B4C4B3B9F8C3}" dt="2024-07-21T11:18:43.125" v="542"/>
        <pc:sldMkLst>
          <pc:docMk/>
          <pc:sldMk cId="76415917" sldId="727"/>
        </pc:sldMkLst>
      </pc:sldChg>
      <pc:sldChg chg="del">
        <pc:chgData name="Dmitrii Tsipin" userId="516a0b562635693c" providerId="Windows Live" clId="Web-{345A1BBC-E7A8-38D1-0D3E-B4C4B3B9F8C3}" dt="2024-07-21T11:18:44" v="543"/>
        <pc:sldMkLst>
          <pc:docMk/>
          <pc:sldMk cId="2274325578" sldId="728"/>
        </pc:sldMkLst>
      </pc:sldChg>
      <pc:sldChg chg="modSp">
        <pc:chgData name="Dmitrii Tsipin" userId="516a0b562635693c" providerId="Windows Live" clId="Web-{345A1BBC-E7A8-38D1-0D3E-B4C4B3B9F8C3}" dt="2024-07-21T11:18:54.719" v="553" actId="20577"/>
        <pc:sldMkLst>
          <pc:docMk/>
          <pc:sldMk cId="220248017" sldId="729"/>
        </pc:sldMkLst>
        <pc:spChg chg="mod">
          <ac:chgData name="Dmitrii Tsipin" userId="516a0b562635693c" providerId="Windows Live" clId="Web-{345A1BBC-E7A8-38D1-0D3E-B4C4B3B9F8C3}" dt="2024-07-21T11:18:54.719" v="553" actId="20577"/>
          <ac:spMkLst>
            <pc:docMk/>
            <pc:sldMk cId="220248017" sldId="729"/>
            <ac:spMk id="2" creationId="{00000000-0000-0000-0000-000000000000}"/>
          </ac:spMkLst>
        </pc:spChg>
      </pc:sldChg>
      <pc:sldChg chg="modSp">
        <pc:chgData name="Dmitrii Tsipin" userId="516a0b562635693c" providerId="Windows Live" clId="Web-{345A1BBC-E7A8-38D1-0D3E-B4C4B3B9F8C3}" dt="2024-07-21T11:20:28.476" v="560" actId="20577"/>
        <pc:sldMkLst>
          <pc:docMk/>
          <pc:sldMk cId="1382329474" sldId="730"/>
        </pc:sldMkLst>
        <pc:spChg chg="mod">
          <ac:chgData name="Dmitrii Tsipin" userId="516a0b562635693c" providerId="Windows Live" clId="Web-{345A1BBC-E7A8-38D1-0D3E-B4C4B3B9F8C3}" dt="2024-07-21T11:20:28.476" v="560" actId="20577"/>
          <ac:spMkLst>
            <pc:docMk/>
            <pc:sldMk cId="1382329474" sldId="730"/>
            <ac:spMk id="5" creationId="{E5C0E88C-47D5-F54B-7090-316F7F257F28}"/>
          </ac:spMkLst>
        </pc:spChg>
      </pc:sldChg>
      <pc:sldChg chg="addSp delSp modSp">
        <pc:chgData name="Dmitrii Tsipin" userId="516a0b562635693c" providerId="Windows Live" clId="Web-{345A1BBC-E7A8-38D1-0D3E-B4C4B3B9F8C3}" dt="2024-07-21T11:21:12.806" v="563"/>
        <pc:sldMkLst>
          <pc:docMk/>
          <pc:sldMk cId="296758943" sldId="731"/>
        </pc:sldMkLst>
        <pc:spChg chg="mod">
          <ac:chgData name="Dmitrii Tsipin" userId="516a0b562635693c" providerId="Windows Live" clId="Web-{345A1BBC-E7A8-38D1-0D3E-B4C4B3B9F8C3}" dt="2024-07-21T11:21:12.806" v="563"/>
          <ac:spMkLst>
            <pc:docMk/>
            <pc:sldMk cId="296758943" sldId="731"/>
            <ac:spMk id="2" creationId="{698CB82E-984A-B5DD-005A-382D8983087A}"/>
          </ac:spMkLst>
        </pc:spChg>
        <pc:spChg chg="mod">
          <ac:chgData name="Dmitrii Tsipin" userId="516a0b562635693c" providerId="Windows Live" clId="Web-{345A1BBC-E7A8-38D1-0D3E-B4C4B3B9F8C3}" dt="2024-07-21T11:21:12.806" v="563"/>
          <ac:spMkLst>
            <pc:docMk/>
            <pc:sldMk cId="296758943" sldId="731"/>
            <ac:spMk id="3" creationId="{1AA5828C-7037-8378-8983-8A5011693D88}"/>
          </ac:spMkLst>
        </pc:spChg>
        <pc:spChg chg="del">
          <ac:chgData name="Dmitrii Tsipin" userId="516a0b562635693c" providerId="Windows Live" clId="Web-{345A1BBC-E7A8-38D1-0D3E-B4C4B3B9F8C3}" dt="2024-07-21T11:21:12.806" v="563"/>
          <ac:spMkLst>
            <pc:docMk/>
            <pc:sldMk cId="296758943" sldId="731"/>
            <ac:spMk id="157" creationId="{5A59F003-E00A-43F9-91DC-CC54E3B87466}"/>
          </ac:spMkLst>
        </pc:spChg>
        <pc:spChg chg="del">
          <ac:chgData name="Dmitrii Tsipin" userId="516a0b562635693c" providerId="Windows Live" clId="Web-{345A1BBC-E7A8-38D1-0D3E-B4C4B3B9F8C3}" dt="2024-07-21T11:21:12.806" v="563"/>
          <ac:spMkLst>
            <pc:docMk/>
            <pc:sldMk cId="296758943" sldId="731"/>
            <ac:spMk id="159" creationId="{D74A4382-E3AD-430A-9A1F-DFA3E0E77A7D}"/>
          </ac:spMkLst>
        </pc:spChg>
        <pc:spChg chg="del">
          <ac:chgData name="Dmitrii Tsipin" userId="516a0b562635693c" providerId="Windows Live" clId="Web-{345A1BBC-E7A8-38D1-0D3E-B4C4B3B9F8C3}" dt="2024-07-21T11:21:12.806" v="563"/>
          <ac:spMkLst>
            <pc:docMk/>
            <pc:sldMk cId="296758943" sldId="731"/>
            <ac:spMk id="161" creationId="{79F40191-0F44-4FD1-82CC-ACB507C14BE6}"/>
          </ac:spMkLst>
        </pc:spChg>
        <pc:spChg chg="add">
          <ac:chgData name="Dmitrii Tsipin" userId="516a0b562635693c" providerId="Windows Live" clId="Web-{345A1BBC-E7A8-38D1-0D3E-B4C4B3B9F8C3}" dt="2024-07-21T11:21:12.806" v="563"/>
          <ac:spMkLst>
            <pc:docMk/>
            <pc:sldMk cId="296758943" sldId="731"/>
            <ac:spMk id="166" creationId="{9B7AD9F6-8CE7-4299-8FC6-328F4DCD3FF9}"/>
          </ac:spMkLst>
        </pc:spChg>
        <pc:spChg chg="add">
          <ac:chgData name="Dmitrii Tsipin" userId="516a0b562635693c" providerId="Windows Live" clId="Web-{345A1BBC-E7A8-38D1-0D3E-B4C4B3B9F8C3}" dt="2024-07-21T11:21:12.806" v="563"/>
          <ac:spMkLst>
            <pc:docMk/>
            <pc:sldMk cId="296758943" sldId="731"/>
            <ac:spMk id="168" creationId="{F49775AF-8896-43EE-92C6-83497D6DC56F}"/>
          </ac:spMkLst>
        </pc:spChg>
        <pc:picChg chg="add mod">
          <ac:chgData name="Dmitrii Tsipin" userId="516a0b562635693c" providerId="Windows Live" clId="Web-{345A1BBC-E7A8-38D1-0D3E-B4C4B3B9F8C3}" dt="2024-07-21T11:21:12.806" v="563"/>
          <ac:picMkLst>
            <pc:docMk/>
            <pc:sldMk cId="296758943" sldId="731"/>
            <ac:picMk id="4" creationId="{C64CCE38-5F85-C8EE-0E21-EB2AE38C0955}"/>
          </ac:picMkLst>
        </pc:picChg>
        <pc:picChg chg="del">
          <ac:chgData name="Dmitrii Tsipin" userId="516a0b562635693c" providerId="Windows Live" clId="Web-{345A1BBC-E7A8-38D1-0D3E-B4C4B3B9F8C3}" dt="2024-07-21T11:20:33.774" v="561"/>
          <ac:picMkLst>
            <pc:docMk/>
            <pc:sldMk cId="296758943" sldId="731"/>
            <ac:picMk id="5" creationId="{0A950944-7E76-353B-6932-72336475B551}"/>
          </ac:picMkLst>
        </pc:picChg>
      </pc:sldChg>
      <pc:sldChg chg="addSp delSp modSp">
        <pc:chgData name="Dmitrii Tsipin" userId="516a0b562635693c" providerId="Windows Live" clId="Web-{345A1BBC-E7A8-38D1-0D3E-B4C4B3B9F8C3}" dt="2024-07-21T11:22:20.433" v="567"/>
        <pc:sldMkLst>
          <pc:docMk/>
          <pc:sldMk cId="1966164037" sldId="732"/>
        </pc:sldMkLst>
        <pc:picChg chg="add del mod">
          <ac:chgData name="Dmitrii Tsipin" userId="516a0b562635693c" providerId="Windows Live" clId="Web-{345A1BBC-E7A8-38D1-0D3E-B4C4B3B9F8C3}" dt="2024-07-21T11:22:19.480" v="566"/>
          <ac:picMkLst>
            <pc:docMk/>
            <pc:sldMk cId="1966164037" sldId="732"/>
            <ac:picMk id="4" creationId="{7F98F7F2-1C95-C439-A6A4-EECF5F699D81}"/>
          </ac:picMkLst>
        </pc:picChg>
        <pc:picChg chg="add del">
          <ac:chgData name="Dmitrii Tsipin" userId="516a0b562635693c" providerId="Windows Live" clId="Web-{345A1BBC-E7A8-38D1-0D3E-B4C4B3B9F8C3}" dt="2024-07-21T11:22:20.433" v="567"/>
          <ac:picMkLst>
            <pc:docMk/>
            <pc:sldMk cId="1966164037" sldId="732"/>
            <ac:picMk id="5" creationId="{0A950944-7E76-353B-6932-72336475B551}"/>
          </ac:picMkLst>
        </pc:picChg>
      </pc:sldChg>
      <pc:sldChg chg="modSp">
        <pc:chgData name="Dmitrii Tsipin" userId="516a0b562635693c" providerId="Windows Live" clId="Web-{345A1BBC-E7A8-38D1-0D3E-B4C4B3B9F8C3}" dt="2024-07-21T11:23:04.716" v="572" actId="20577"/>
        <pc:sldMkLst>
          <pc:docMk/>
          <pc:sldMk cId="2864481870" sldId="733"/>
        </pc:sldMkLst>
        <pc:spChg chg="mod">
          <ac:chgData name="Dmitrii Tsipin" userId="516a0b562635693c" providerId="Windows Live" clId="Web-{345A1BBC-E7A8-38D1-0D3E-B4C4B3B9F8C3}" dt="2024-07-21T11:23:04.716" v="572" actId="20577"/>
          <ac:spMkLst>
            <pc:docMk/>
            <pc:sldMk cId="2864481870" sldId="733"/>
            <ac:spMk id="6" creationId="{4486948E-5E4F-7E50-DF49-AACCD7E9F4FE}"/>
          </ac:spMkLst>
        </pc:spChg>
      </pc:sldChg>
      <pc:sldChg chg="del">
        <pc:chgData name="Dmitrii Tsipin" userId="516a0b562635693c" providerId="Windows Live" clId="Web-{345A1BBC-E7A8-38D1-0D3E-B4C4B3B9F8C3}" dt="2024-07-21T11:22:27.246" v="568"/>
        <pc:sldMkLst>
          <pc:docMk/>
          <pc:sldMk cId="4284573059" sldId="735"/>
        </pc:sldMkLst>
      </pc:sldChg>
      <pc:sldChg chg="addSp delSp modSp">
        <pc:chgData name="Dmitrii Tsipin" userId="516a0b562635693c" providerId="Windows Live" clId="Web-{345A1BBC-E7A8-38D1-0D3E-B4C4B3B9F8C3}" dt="2024-07-21T10:30:33.771" v="64" actId="20577"/>
        <pc:sldMkLst>
          <pc:docMk/>
          <pc:sldMk cId="1915135610" sldId="737"/>
        </pc:sldMkLst>
        <pc:spChg chg="mod">
          <ac:chgData name="Dmitrii Tsipin" userId="516a0b562635693c" providerId="Windows Live" clId="Web-{345A1BBC-E7A8-38D1-0D3E-B4C4B3B9F8C3}" dt="2024-07-21T10:30:33.771" v="64" actId="20577"/>
          <ac:spMkLst>
            <pc:docMk/>
            <pc:sldMk cId="1915135610" sldId="737"/>
            <ac:spMk id="8" creationId="{F7CFC119-7289-787A-07E0-7790EEF890C1}"/>
          </ac:spMkLst>
        </pc:spChg>
        <pc:spChg chg="mod">
          <ac:chgData name="Dmitrii Tsipin" userId="516a0b562635693c" providerId="Windows Live" clId="Web-{345A1BBC-E7A8-38D1-0D3E-B4C4B3B9F8C3}" dt="2024-07-21T10:30:23.114" v="61" actId="20577"/>
          <ac:spMkLst>
            <pc:docMk/>
            <pc:sldMk cId="1915135610" sldId="737"/>
            <ac:spMk id="11" creationId="{B34B2B37-C8B3-A48C-0658-292B94D90681}"/>
          </ac:spMkLst>
        </pc:spChg>
        <pc:spChg chg="del">
          <ac:chgData name="Dmitrii Tsipin" userId="516a0b562635693c" providerId="Windows Live" clId="Web-{345A1BBC-E7A8-38D1-0D3E-B4C4B3B9F8C3}" dt="2024-07-21T10:29:50.660" v="54"/>
          <ac:spMkLst>
            <pc:docMk/>
            <pc:sldMk cId="1915135610" sldId="737"/>
            <ac:spMk id="59" creationId="{201CC55D-ED54-4C5C-95E6-10947BD1103B}"/>
          </ac:spMkLst>
        </pc:spChg>
        <pc:spChg chg="del">
          <ac:chgData name="Dmitrii Tsipin" userId="516a0b562635693c" providerId="Windows Live" clId="Web-{345A1BBC-E7A8-38D1-0D3E-B4C4B3B9F8C3}" dt="2024-07-21T10:29:50.660" v="54"/>
          <ac:spMkLst>
            <pc:docMk/>
            <pc:sldMk cId="1915135610" sldId="737"/>
            <ac:spMk id="60" creationId="{3873B707-463F-40B0-8227-E8CC6C67EB25}"/>
          </ac:spMkLst>
        </pc:spChg>
        <pc:spChg chg="del">
          <ac:chgData name="Dmitrii Tsipin" userId="516a0b562635693c" providerId="Windows Live" clId="Web-{345A1BBC-E7A8-38D1-0D3E-B4C4B3B9F8C3}" dt="2024-07-21T10:29:50.660" v="54"/>
          <ac:spMkLst>
            <pc:docMk/>
            <pc:sldMk cId="1915135610" sldId="737"/>
            <ac:spMk id="62" creationId="{C13237C8-E62C-4F0D-A318-BD6FB6C2D138}"/>
          </ac:spMkLst>
        </pc:spChg>
        <pc:spChg chg="del">
          <ac:chgData name="Dmitrii Tsipin" userId="516a0b562635693c" providerId="Windows Live" clId="Web-{345A1BBC-E7A8-38D1-0D3E-B4C4B3B9F8C3}" dt="2024-07-21T10:29:50.660" v="54"/>
          <ac:spMkLst>
            <pc:docMk/>
            <pc:sldMk cId="1915135610" sldId="737"/>
            <ac:spMk id="64" creationId="{19C9EAEA-39D0-4B0E-A0EB-51E7B26740B1}"/>
          </ac:spMkLst>
        </pc:spChg>
        <pc:spChg chg="add">
          <ac:chgData name="Dmitrii Tsipin" userId="516a0b562635693c" providerId="Windows Live" clId="Web-{345A1BBC-E7A8-38D1-0D3E-B4C4B3B9F8C3}" dt="2024-07-21T10:29:50.660" v="54"/>
          <ac:spMkLst>
            <pc:docMk/>
            <pc:sldMk cId="1915135610" sldId="737"/>
            <ac:spMk id="69" creationId="{201CC55D-ED54-4C5C-95E6-10947BD1103B}"/>
          </ac:spMkLst>
        </pc:spChg>
        <pc:spChg chg="add">
          <ac:chgData name="Dmitrii Tsipin" userId="516a0b562635693c" providerId="Windows Live" clId="Web-{345A1BBC-E7A8-38D1-0D3E-B4C4B3B9F8C3}" dt="2024-07-21T10:29:50.660" v="54"/>
          <ac:spMkLst>
            <pc:docMk/>
            <pc:sldMk cId="1915135610" sldId="737"/>
            <ac:spMk id="75" creationId="{3873B707-463F-40B0-8227-E8CC6C67EB25}"/>
          </ac:spMkLst>
        </pc:spChg>
        <pc:spChg chg="add">
          <ac:chgData name="Dmitrii Tsipin" userId="516a0b562635693c" providerId="Windows Live" clId="Web-{345A1BBC-E7A8-38D1-0D3E-B4C4B3B9F8C3}" dt="2024-07-21T10:29:50.660" v="54"/>
          <ac:spMkLst>
            <pc:docMk/>
            <pc:sldMk cId="1915135610" sldId="737"/>
            <ac:spMk id="77" creationId="{C13237C8-E62C-4F0D-A318-BD6FB6C2D138}"/>
          </ac:spMkLst>
        </pc:spChg>
        <pc:spChg chg="add">
          <ac:chgData name="Dmitrii Tsipin" userId="516a0b562635693c" providerId="Windows Live" clId="Web-{345A1BBC-E7A8-38D1-0D3E-B4C4B3B9F8C3}" dt="2024-07-21T10:29:50.660" v="54"/>
          <ac:spMkLst>
            <pc:docMk/>
            <pc:sldMk cId="1915135610" sldId="737"/>
            <ac:spMk id="79" creationId="{19C9EAEA-39D0-4B0E-A0EB-51E7B26740B1}"/>
          </ac:spMkLst>
        </pc:spChg>
        <pc:grpChg chg="del">
          <ac:chgData name="Dmitrii Tsipin" userId="516a0b562635693c" providerId="Windows Live" clId="Web-{345A1BBC-E7A8-38D1-0D3E-B4C4B3B9F8C3}" dt="2024-07-21T10:29:50.660" v="54"/>
          <ac:grpSpMkLst>
            <pc:docMk/>
            <pc:sldMk cId="1915135610" sldId="737"/>
            <ac:grpSpMk id="61" creationId="{1DE889C7-FAD6-4397-98E2-05D503484459}"/>
          </ac:grpSpMkLst>
        </pc:grpChg>
        <pc:grpChg chg="add">
          <ac:chgData name="Dmitrii Tsipin" userId="516a0b562635693c" providerId="Windows Live" clId="Web-{345A1BBC-E7A8-38D1-0D3E-B4C4B3B9F8C3}" dt="2024-07-21T10:29:50.660" v="54"/>
          <ac:grpSpMkLst>
            <pc:docMk/>
            <pc:sldMk cId="1915135610" sldId="737"/>
            <ac:grpSpMk id="71" creationId="{1DE889C7-FAD6-4397-98E2-05D503484459}"/>
          </ac:grpSpMkLst>
        </pc:grpChg>
        <pc:picChg chg="add mod">
          <ac:chgData name="Dmitrii Tsipin" userId="516a0b562635693c" providerId="Windows Live" clId="Web-{345A1BBC-E7A8-38D1-0D3E-B4C4B3B9F8C3}" dt="2024-07-21T10:29:50.660" v="54"/>
          <ac:picMkLst>
            <pc:docMk/>
            <pc:sldMk cId="1915135610" sldId="737"/>
            <ac:picMk id="2" creationId="{640BDBA5-479E-A04B-D722-68CDFB406E84}"/>
          </ac:picMkLst>
        </pc:picChg>
        <pc:picChg chg="del">
          <ac:chgData name="Dmitrii Tsipin" userId="516a0b562635693c" providerId="Windows Live" clId="Web-{345A1BBC-E7A8-38D1-0D3E-B4C4B3B9F8C3}" dt="2024-07-21T10:25:58.325" v="52"/>
          <ac:picMkLst>
            <pc:docMk/>
            <pc:sldMk cId="1915135610" sldId="737"/>
            <ac:picMk id="4" creationId="{A5B1D24F-E7E9-0B59-5F2D-095F4C180FD3}"/>
          </ac:picMkLst>
        </pc:picChg>
      </pc:sldChg>
      <pc:sldChg chg="del">
        <pc:chgData name="Dmitrii Tsipin" userId="516a0b562635693c" providerId="Windows Live" clId="Web-{345A1BBC-E7A8-38D1-0D3E-B4C4B3B9F8C3}" dt="2024-07-21T10:30:48.209" v="66"/>
        <pc:sldMkLst>
          <pc:docMk/>
          <pc:sldMk cId="735684241" sldId="738"/>
        </pc:sldMkLst>
      </pc:sldChg>
      <pc:sldChg chg="del">
        <pc:chgData name="Dmitrii Tsipin" userId="516a0b562635693c" providerId="Windows Live" clId="Web-{345A1BBC-E7A8-38D1-0D3E-B4C4B3B9F8C3}" dt="2024-07-21T10:30:52.037" v="68"/>
        <pc:sldMkLst>
          <pc:docMk/>
          <pc:sldMk cId="2905687384" sldId="739"/>
        </pc:sldMkLst>
      </pc:sldChg>
      <pc:sldChg chg="del">
        <pc:chgData name="Dmitrii Tsipin" userId="516a0b562635693c" providerId="Windows Live" clId="Web-{345A1BBC-E7A8-38D1-0D3E-B4C4B3B9F8C3}" dt="2024-07-21T10:30:50.224" v="67"/>
        <pc:sldMkLst>
          <pc:docMk/>
          <pc:sldMk cId="4239886663" sldId="740"/>
        </pc:sldMkLst>
      </pc:sldChg>
      <pc:sldChg chg="addSp delSp modSp add replId">
        <pc:chgData name="Dmitrii Tsipin" userId="516a0b562635693c" providerId="Windows Live" clId="Web-{345A1BBC-E7A8-38D1-0D3E-B4C4B3B9F8C3}" dt="2024-07-21T10:34:01.043" v="102" actId="20577"/>
        <pc:sldMkLst>
          <pc:docMk/>
          <pc:sldMk cId="2234908678" sldId="741"/>
        </pc:sldMkLst>
        <pc:spChg chg="mod">
          <ac:chgData name="Dmitrii Tsipin" userId="516a0b562635693c" providerId="Windows Live" clId="Web-{345A1BBC-E7A8-38D1-0D3E-B4C4B3B9F8C3}" dt="2024-07-21T10:34:01.043" v="102" actId="20577"/>
          <ac:spMkLst>
            <pc:docMk/>
            <pc:sldMk cId="2234908678" sldId="741"/>
            <ac:spMk id="8" creationId="{F7CFC119-7289-787A-07E0-7790EEF890C1}"/>
          </ac:spMkLst>
        </pc:spChg>
        <pc:spChg chg="del">
          <ac:chgData name="Dmitrii Tsipin" userId="516a0b562635693c" providerId="Windows Live" clId="Web-{345A1BBC-E7A8-38D1-0D3E-B4C4B3B9F8C3}" dt="2024-07-21T10:31:26.554" v="71"/>
          <ac:spMkLst>
            <pc:docMk/>
            <pc:sldMk cId="2234908678" sldId="741"/>
            <ac:spMk id="11" creationId="{B34B2B37-C8B3-A48C-0658-292B94D90681}"/>
          </ac:spMkLst>
        </pc:spChg>
        <pc:spChg chg="del">
          <ac:chgData name="Dmitrii Tsipin" userId="516a0b562635693c" providerId="Windows Live" clId="Web-{345A1BBC-E7A8-38D1-0D3E-B4C4B3B9F8C3}" dt="2024-07-21T10:32:41.993" v="76"/>
          <ac:spMkLst>
            <pc:docMk/>
            <pc:sldMk cId="2234908678" sldId="741"/>
            <ac:spMk id="69" creationId="{201CC55D-ED54-4C5C-95E6-10947BD1103B}"/>
          </ac:spMkLst>
        </pc:spChg>
        <pc:spChg chg="del">
          <ac:chgData name="Dmitrii Tsipin" userId="516a0b562635693c" providerId="Windows Live" clId="Web-{345A1BBC-E7A8-38D1-0D3E-B4C4B3B9F8C3}" dt="2024-07-21T10:32:41.993" v="76"/>
          <ac:spMkLst>
            <pc:docMk/>
            <pc:sldMk cId="2234908678" sldId="741"/>
            <ac:spMk id="75" creationId="{3873B707-463F-40B0-8227-E8CC6C67EB25}"/>
          </ac:spMkLst>
        </pc:spChg>
        <pc:spChg chg="del">
          <ac:chgData name="Dmitrii Tsipin" userId="516a0b562635693c" providerId="Windows Live" clId="Web-{345A1BBC-E7A8-38D1-0D3E-B4C4B3B9F8C3}" dt="2024-07-21T10:32:41.993" v="76"/>
          <ac:spMkLst>
            <pc:docMk/>
            <pc:sldMk cId="2234908678" sldId="741"/>
            <ac:spMk id="77" creationId="{C13237C8-E62C-4F0D-A318-BD6FB6C2D138}"/>
          </ac:spMkLst>
        </pc:spChg>
        <pc:spChg chg="del">
          <ac:chgData name="Dmitrii Tsipin" userId="516a0b562635693c" providerId="Windows Live" clId="Web-{345A1BBC-E7A8-38D1-0D3E-B4C4B3B9F8C3}" dt="2024-07-21T10:32:41.993" v="76"/>
          <ac:spMkLst>
            <pc:docMk/>
            <pc:sldMk cId="2234908678" sldId="741"/>
            <ac:spMk id="79" creationId="{19C9EAEA-39D0-4B0E-A0EB-51E7B26740B1}"/>
          </ac:spMkLst>
        </pc:spChg>
        <pc:spChg chg="add">
          <ac:chgData name="Dmitrii Tsipin" userId="516a0b562635693c" providerId="Windows Live" clId="Web-{345A1BBC-E7A8-38D1-0D3E-B4C4B3B9F8C3}" dt="2024-07-21T10:32:41.993" v="76"/>
          <ac:spMkLst>
            <pc:docMk/>
            <pc:sldMk cId="2234908678" sldId="741"/>
            <ac:spMk id="84" creationId="{45D37F4E-DDB4-456B-97E0-9937730A039F}"/>
          </ac:spMkLst>
        </pc:spChg>
        <pc:spChg chg="add">
          <ac:chgData name="Dmitrii Tsipin" userId="516a0b562635693c" providerId="Windows Live" clId="Web-{345A1BBC-E7A8-38D1-0D3E-B4C4B3B9F8C3}" dt="2024-07-21T10:32:41.993" v="76"/>
          <ac:spMkLst>
            <pc:docMk/>
            <pc:sldMk cId="2234908678" sldId="741"/>
            <ac:spMk id="86" creationId="{B2DD41CD-8F47-4F56-AD12-4E2FF7696987}"/>
          </ac:spMkLst>
        </pc:spChg>
        <pc:grpChg chg="del">
          <ac:chgData name="Dmitrii Tsipin" userId="516a0b562635693c" providerId="Windows Live" clId="Web-{345A1BBC-E7A8-38D1-0D3E-B4C4B3B9F8C3}" dt="2024-07-21T10:32:41.993" v="76"/>
          <ac:grpSpMkLst>
            <pc:docMk/>
            <pc:sldMk cId="2234908678" sldId="741"/>
            <ac:grpSpMk id="71" creationId="{1DE889C7-FAD6-4397-98E2-05D503484459}"/>
          </ac:grpSpMkLst>
        </pc:grpChg>
        <pc:picChg chg="del">
          <ac:chgData name="Dmitrii Tsipin" userId="516a0b562635693c" providerId="Windows Live" clId="Web-{345A1BBC-E7A8-38D1-0D3E-B4C4B3B9F8C3}" dt="2024-07-21T10:31:38.507" v="74"/>
          <ac:picMkLst>
            <pc:docMk/>
            <pc:sldMk cId="2234908678" sldId="741"/>
            <ac:picMk id="2" creationId="{640BDBA5-479E-A04B-D722-68CDFB406E84}"/>
          </ac:picMkLst>
        </pc:picChg>
        <pc:picChg chg="add mod">
          <ac:chgData name="Dmitrii Tsipin" userId="516a0b562635693c" providerId="Windows Live" clId="Web-{345A1BBC-E7A8-38D1-0D3E-B4C4B3B9F8C3}" dt="2024-07-21T10:32:41.993" v="76"/>
          <ac:picMkLst>
            <pc:docMk/>
            <pc:sldMk cId="2234908678" sldId="741"/>
            <ac:picMk id="3" creationId="{DDF152CE-CE40-ADA0-4F21-A294E90B3D86}"/>
          </ac:picMkLst>
        </pc:picChg>
      </pc:sldChg>
      <pc:sldChg chg="addSp delSp modSp add replId">
        <pc:chgData name="Dmitrii Tsipin" userId="516a0b562635693c" providerId="Windows Live" clId="Web-{345A1BBC-E7A8-38D1-0D3E-B4C4B3B9F8C3}" dt="2024-07-21T10:39:12.743" v="177" actId="14100"/>
        <pc:sldMkLst>
          <pc:docMk/>
          <pc:sldMk cId="1122570803" sldId="742"/>
        </pc:sldMkLst>
        <pc:spChg chg="mod">
          <ac:chgData name="Dmitrii Tsipin" userId="516a0b562635693c" providerId="Windows Live" clId="Web-{345A1BBC-E7A8-38D1-0D3E-B4C4B3B9F8C3}" dt="2024-07-21T10:39:12.743" v="177" actId="14100"/>
          <ac:spMkLst>
            <pc:docMk/>
            <pc:sldMk cId="1122570803" sldId="742"/>
            <ac:spMk id="2" creationId="{C867D908-ED8D-BAB7-3B06-F3CFACD42511}"/>
          </ac:spMkLst>
        </pc:spChg>
        <pc:spChg chg="mod">
          <ac:chgData name="Dmitrii Tsipin" userId="516a0b562635693c" providerId="Windows Live" clId="Web-{345A1BBC-E7A8-38D1-0D3E-B4C4B3B9F8C3}" dt="2024-07-21T10:38:33.085" v="166"/>
          <ac:spMkLst>
            <pc:docMk/>
            <pc:sldMk cId="1122570803" sldId="742"/>
            <ac:spMk id="4" creationId="{58512DC7-C1D7-1B70-5DC4-4D16D8E82924}"/>
          </ac:spMkLst>
        </pc:spChg>
        <pc:spChg chg="del">
          <ac:chgData name="Dmitrii Tsipin" userId="516a0b562635693c" providerId="Windows Live" clId="Web-{345A1BBC-E7A8-38D1-0D3E-B4C4B3B9F8C3}" dt="2024-07-21T10:38:33.085" v="166"/>
          <ac:spMkLst>
            <pc:docMk/>
            <pc:sldMk cId="1122570803" sldId="742"/>
            <ac:spMk id="85" creationId="{7C98A213-5994-475E-B327-DC6EC27FBA8B}"/>
          </ac:spMkLst>
        </pc:spChg>
        <pc:spChg chg="del">
          <ac:chgData name="Dmitrii Tsipin" userId="516a0b562635693c" providerId="Windows Live" clId="Web-{345A1BBC-E7A8-38D1-0D3E-B4C4B3B9F8C3}" dt="2024-07-21T10:38:33.085" v="166"/>
          <ac:spMkLst>
            <pc:docMk/>
            <pc:sldMk cId="1122570803" sldId="742"/>
            <ac:spMk id="86" creationId="{4B030A0D-0DAD-4A99-89BB-419527D6A64B}"/>
          </ac:spMkLst>
        </pc:spChg>
        <pc:spChg chg="add">
          <ac:chgData name="Dmitrii Tsipin" userId="516a0b562635693c" providerId="Windows Live" clId="Web-{345A1BBC-E7A8-38D1-0D3E-B4C4B3B9F8C3}" dt="2024-07-21T10:38:33.085" v="166"/>
          <ac:spMkLst>
            <pc:docMk/>
            <pc:sldMk cId="1122570803" sldId="742"/>
            <ac:spMk id="91" creationId="{2B97F24A-32CE-4C1C-A50D-3016B394DCFB}"/>
          </ac:spMkLst>
        </pc:spChg>
        <pc:spChg chg="add">
          <ac:chgData name="Dmitrii Tsipin" userId="516a0b562635693c" providerId="Windows Live" clId="Web-{345A1BBC-E7A8-38D1-0D3E-B4C4B3B9F8C3}" dt="2024-07-21T10:38:33.085" v="166"/>
          <ac:spMkLst>
            <pc:docMk/>
            <pc:sldMk cId="1122570803" sldId="742"/>
            <ac:spMk id="93" creationId="{CD8B4F24-440B-49E9-B85D-733523DC064B}"/>
          </ac:spMkLst>
        </pc:spChg>
        <pc:picChg chg="add mod">
          <ac:chgData name="Dmitrii Tsipin" userId="516a0b562635693c" providerId="Windows Live" clId="Web-{345A1BBC-E7A8-38D1-0D3E-B4C4B3B9F8C3}" dt="2024-07-21T10:38:33.085" v="166"/>
          <ac:picMkLst>
            <pc:docMk/>
            <pc:sldMk cId="1122570803" sldId="742"/>
            <ac:picMk id="3" creationId="{33855EFD-4566-80E8-2EF4-9B52306E4235}"/>
          </ac:picMkLst>
        </pc:picChg>
      </pc:sldChg>
      <pc:sldChg chg="addSp delSp modSp add replId">
        <pc:chgData name="Dmitrii Tsipin" userId="516a0b562635693c" providerId="Windows Live" clId="Web-{345A1BBC-E7A8-38D1-0D3E-B4C4B3B9F8C3}" dt="2024-07-21T10:44:12.366" v="209" actId="20577"/>
        <pc:sldMkLst>
          <pc:docMk/>
          <pc:sldMk cId="2641948151" sldId="743"/>
        </pc:sldMkLst>
        <pc:spChg chg="mod">
          <ac:chgData name="Dmitrii Tsipin" userId="516a0b562635693c" providerId="Windows Live" clId="Web-{345A1BBC-E7A8-38D1-0D3E-B4C4B3B9F8C3}" dt="2024-07-21T10:44:12.366" v="209" actId="20577"/>
          <ac:spMkLst>
            <pc:docMk/>
            <pc:sldMk cId="2641948151" sldId="743"/>
            <ac:spMk id="3" creationId="{1AA5828C-7037-8378-8983-8A5011693D88}"/>
          </ac:spMkLst>
        </pc:spChg>
        <pc:spChg chg="del">
          <ac:chgData name="Dmitrii Tsipin" userId="516a0b562635693c" providerId="Windows Live" clId="Web-{345A1BBC-E7A8-38D1-0D3E-B4C4B3B9F8C3}" dt="2024-07-21T10:44:07.710" v="207"/>
          <ac:spMkLst>
            <pc:docMk/>
            <pc:sldMk cId="2641948151" sldId="743"/>
            <ac:spMk id="120" creationId="{53F29798-D584-4792-9B62-3F5F5C36D619}"/>
          </ac:spMkLst>
        </pc:spChg>
        <pc:spChg chg="add">
          <ac:chgData name="Dmitrii Tsipin" userId="516a0b562635693c" providerId="Windows Live" clId="Web-{345A1BBC-E7A8-38D1-0D3E-B4C4B3B9F8C3}" dt="2024-07-21T10:44:07.710" v="207"/>
          <ac:spMkLst>
            <pc:docMk/>
            <pc:sldMk cId="2641948151" sldId="743"/>
            <ac:spMk id="125" creationId="{53F29798-D584-4792-9B62-3F5F5C36D619}"/>
          </ac:spMkLst>
        </pc:spChg>
        <pc:picChg chg="add mod">
          <ac:chgData name="Dmitrii Tsipin" userId="516a0b562635693c" providerId="Windows Live" clId="Web-{345A1BBC-E7A8-38D1-0D3E-B4C4B3B9F8C3}" dt="2024-07-21T10:44:07.710" v="207"/>
          <ac:picMkLst>
            <pc:docMk/>
            <pc:sldMk cId="2641948151" sldId="743"/>
            <ac:picMk id="2" creationId="{FB8420DB-F166-B395-082A-6B2F0A601B3E}"/>
          </ac:picMkLst>
        </pc:picChg>
        <pc:picChg chg="del">
          <ac:chgData name="Dmitrii Tsipin" userId="516a0b562635693c" providerId="Windows Live" clId="Web-{345A1BBC-E7A8-38D1-0D3E-B4C4B3B9F8C3}" dt="2024-07-21T10:43:58.725" v="205"/>
          <ac:picMkLst>
            <pc:docMk/>
            <pc:sldMk cId="2641948151" sldId="743"/>
            <ac:picMk id="4" creationId="{3955F046-DE17-111F-0654-B79595EE6E51}"/>
          </ac:picMkLst>
        </pc:picChg>
      </pc:sldChg>
      <pc:sldChg chg="addSp delSp modSp add replId">
        <pc:chgData name="Dmitrii Tsipin" userId="516a0b562635693c" providerId="Windows Live" clId="Web-{345A1BBC-E7A8-38D1-0D3E-B4C4B3B9F8C3}" dt="2024-07-21T10:48:18.546" v="247" actId="14100"/>
        <pc:sldMkLst>
          <pc:docMk/>
          <pc:sldMk cId="3112772282" sldId="744"/>
        </pc:sldMkLst>
        <pc:spChg chg="mod ord">
          <ac:chgData name="Dmitrii Tsipin" userId="516a0b562635693c" providerId="Windows Live" clId="Web-{345A1BBC-E7A8-38D1-0D3E-B4C4B3B9F8C3}" dt="2024-07-21T10:48:18.546" v="247" actId="14100"/>
          <ac:spMkLst>
            <pc:docMk/>
            <pc:sldMk cId="3112772282" sldId="744"/>
            <ac:spMk id="3" creationId="{1AA5828C-7037-8378-8983-8A5011693D88}"/>
          </ac:spMkLst>
        </pc:spChg>
        <pc:spChg chg="del">
          <ac:chgData name="Dmitrii Tsipin" userId="516a0b562635693c" providerId="Windows Live" clId="Web-{345A1BBC-E7A8-38D1-0D3E-B4C4B3B9F8C3}" dt="2024-07-21T10:44:43.086" v="218"/>
          <ac:spMkLst>
            <pc:docMk/>
            <pc:sldMk cId="3112772282" sldId="744"/>
            <ac:spMk id="125" creationId="{53F29798-D584-4792-9B62-3F5F5C36D619}"/>
          </ac:spMkLst>
        </pc:spChg>
        <pc:spChg chg="add del">
          <ac:chgData name="Dmitrii Tsipin" userId="516a0b562635693c" providerId="Windows Live" clId="Web-{345A1BBC-E7A8-38D1-0D3E-B4C4B3B9F8C3}" dt="2024-07-21T10:47:04.528" v="222"/>
          <ac:spMkLst>
            <pc:docMk/>
            <pc:sldMk cId="3112772282" sldId="744"/>
            <ac:spMk id="130" creationId="{53F29798-D584-4792-9B62-3F5F5C36D619}"/>
          </ac:spMkLst>
        </pc:spChg>
        <pc:spChg chg="add del">
          <ac:chgData name="Dmitrii Tsipin" userId="516a0b562635693c" providerId="Windows Live" clId="Web-{345A1BBC-E7A8-38D1-0D3E-B4C4B3B9F8C3}" dt="2024-07-21T10:47:56.560" v="242"/>
          <ac:spMkLst>
            <pc:docMk/>
            <pc:sldMk cId="3112772282" sldId="744"/>
            <ac:spMk id="135" creationId="{D4771268-CB57-404A-9271-370EB28F6090}"/>
          </ac:spMkLst>
        </pc:spChg>
        <pc:spChg chg="add del">
          <ac:chgData name="Dmitrii Tsipin" userId="516a0b562635693c" providerId="Windows Live" clId="Web-{345A1BBC-E7A8-38D1-0D3E-B4C4B3B9F8C3}" dt="2024-07-21T10:47:56.545" v="241"/>
          <ac:spMkLst>
            <pc:docMk/>
            <pc:sldMk cId="3112772282" sldId="744"/>
            <ac:spMk id="140" creationId="{6753252F-4873-4F63-801D-CC719279A7D5}"/>
          </ac:spMkLst>
        </pc:spChg>
        <pc:spChg chg="add del">
          <ac:chgData name="Dmitrii Tsipin" userId="516a0b562635693c" providerId="Windows Live" clId="Web-{345A1BBC-E7A8-38D1-0D3E-B4C4B3B9F8C3}" dt="2024-07-21T10:47:56.545" v="241"/>
          <ac:spMkLst>
            <pc:docMk/>
            <pc:sldMk cId="3112772282" sldId="744"/>
            <ac:spMk id="142" creationId="{047C8CCB-F95D-4249-92DD-651249D3535A}"/>
          </ac:spMkLst>
        </pc:spChg>
        <pc:spChg chg="add del">
          <ac:chgData name="Dmitrii Tsipin" userId="516a0b562635693c" providerId="Windows Live" clId="Web-{345A1BBC-E7A8-38D1-0D3E-B4C4B3B9F8C3}" dt="2024-07-21T10:48:15.499" v="246"/>
          <ac:spMkLst>
            <pc:docMk/>
            <pc:sldMk cId="3112772282" sldId="744"/>
            <ac:spMk id="144" creationId="{04357C93-F0CB-4A1C-8F77-4E9063789819}"/>
          </ac:spMkLst>
        </pc:spChg>
        <pc:spChg chg="add del">
          <ac:chgData name="Dmitrii Tsipin" userId="516a0b562635693c" providerId="Windows Live" clId="Web-{345A1BBC-E7A8-38D1-0D3E-B4C4B3B9F8C3}" dt="2024-07-21T10:48:15.499" v="246"/>
          <ac:spMkLst>
            <pc:docMk/>
            <pc:sldMk cId="3112772282" sldId="744"/>
            <ac:spMk id="145" creationId="{BA79A7CF-01AF-4178-9369-94E0C90EB046}"/>
          </ac:spMkLst>
        </pc:spChg>
        <pc:spChg chg="add del">
          <ac:chgData name="Dmitrii Tsipin" userId="516a0b562635693c" providerId="Windows Live" clId="Web-{345A1BBC-E7A8-38D1-0D3E-B4C4B3B9F8C3}" dt="2024-07-21T10:48:15.499" v="246"/>
          <ac:spMkLst>
            <pc:docMk/>
            <pc:sldMk cId="3112772282" sldId="744"/>
            <ac:spMk id="146" creationId="{90F533E9-6690-41A8-A372-4C6C622D028D}"/>
          </ac:spMkLst>
        </pc:spChg>
        <pc:spChg chg="add del">
          <ac:chgData name="Dmitrii Tsipin" userId="516a0b562635693c" providerId="Windows Live" clId="Web-{345A1BBC-E7A8-38D1-0D3E-B4C4B3B9F8C3}" dt="2024-07-21T10:48:15.499" v="246"/>
          <ac:spMkLst>
            <pc:docMk/>
            <pc:sldMk cId="3112772282" sldId="744"/>
            <ac:spMk id="147" creationId="{99413ED5-9ED4-4772-BCE4-2BCAE6B12E35}"/>
          </ac:spMkLst>
        </pc:spChg>
        <pc:spChg chg="add del">
          <ac:chgData name="Dmitrii Tsipin" userId="516a0b562635693c" providerId="Windows Live" clId="Web-{345A1BBC-E7A8-38D1-0D3E-B4C4B3B9F8C3}" dt="2024-07-21T10:48:15.499" v="245"/>
          <ac:spMkLst>
            <pc:docMk/>
            <pc:sldMk cId="3112772282" sldId="744"/>
            <ac:spMk id="152" creationId="{E91DC736-0EF8-4F87-9146-EBF1D2EE4D3D}"/>
          </ac:spMkLst>
        </pc:spChg>
        <pc:spChg chg="add del">
          <ac:chgData name="Dmitrii Tsipin" userId="516a0b562635693c" providerId="Windows Live" clId="Web-{345A1BBC-E7A8-38D1-0D3E-B4C4B3B9F8C3}" dt="2024-07-21T10:48:15.499" v="245"/>
          <ac:spMkLst>
            <pc:docMk/>
            <pc:sldMk cId="3112772282" sldId="744"/>
            <ac:spMk id="154" creationId="{097CD68E-23E3-4007-8847-CD0944C4F7BE}"/>
          </ac:spMkLst>
        </pc:spChg>
        <pc:spChg chg="add del">
          <ac:chgData name="Dmitrii Tsipin" userId="516a0b562635693c" providerId="Windows Live" clId="Web-{345A1BBC-E7A8-38D1-0D3E-B4C4B3B9F8C3}" dt="2024-07-21T10:48:15.499" v="245"/>
          <ac:spMkLst>
            <pc:docMk/>
            <pc:sldMk cId="3112772282" sldId="744"/>
            <ac:spMk id="156" creationId="{AF2F604E-43BE-4DC3-B983-E071523364F8}"/>
          </ac:spMkLst>
        </pc:spChg>
        <pc:spChg chg="add del">
          <ac:chgData name="Dmitrii Tsipin" userId="516a0b562635693c" providerId="Windows Live" clId="Web-{345A1BBC-E7A8-38D1-0D3E-B4C4B3B9F8C3}" dt="2024-07-21T10:48:15.499" v="245"/>
          <ac:spMkLst>
            <pc:docMk/>
            <pc:sldMk cId="3112772282" sldId="744"/>
            <ac:spMk id="158" creationId="{08C9B587-E65E-4B52-B37C-ABEBB6E87928}"/>
          </ac:spMkLst>
        </pc:spChg>
        <pc:spChg chg="add">
          <ac:chgData name="Dmitrii Tsipin" userId="516a0b562635693c" providerId="Windows Live" clId="Web-{345A1BBC-E7A8-38D1-0D3E-B4C4B3B9F8C3}" dt="2024-07-21T10:48:15.499" v="246"/>
          <ac:spMkLst>
            <pc:docMk/>
            <pc:sldMk cId="3112772282" sldId="744"/>
            <ac:spMk id="160" creationId="{BA79A7CF-01AF-4178-9369-94E0C90EB046}"/>
          </ac:spMkLst>
        </pc:spChg>
        <pc:spChg chg="add">
          <ac:chgData name="Dmitrii Tsipin" userId="516a0b562635693c" providerId="Windows Live" clId="Web-{345A1BBC-E7A8-38D1-0D3E-B4C4B3B9F8C3}" dt="2024-07-21T10:48:15.499" v="246"/>
          <ac:spMkLst>
            <pc:docMk/>
            <pc:sldMk cId="3112772282" sldId="744"/>
            <ac:spMk id="161" creationId="{99413ED5-9ED4-4772-BCE4-2BCAE6B12E35}"/>
          </ac:spMkLst>
        </pc:spChg>
        <pc:spChg chg="add">
          <ac:chgData name="Dmitrii Tsipin" userId="516a0b562635693c" providerId="Windows Live" clId="Web-{345A1BBC-E7A8-38D1-0D3E-B4C4B3B9F8C3}" dt="2024-07-21T10:48:15.499" v="246"/>
          <ac:spMkLst>
            <pc:docMk/>
            <pc:sldMk cId="3112772282" sldId="744"/>
            <ac:spMk id="162" creationId="{04357C93-F0CB-4A1C-8F77-4E9063789819}"/>
          </ac:spMkLst>
        </pc:spChg>
        <pc:spChg chg="add">
          <ac:chgData name="Dmitrii Tsipin" userId="516a0b562635693c" providerId="Windows Live" clId="Web-{345A1BBC-E7A8-38D1-0D3E-B4C4B3B9F8C3}" dt="2024-07-21T10:48:15.499" v="246"/>
          <ac:spMkLst>
            <pc:docMk/>
            <pc:sldMk cId="3112772282" sldId="744"/>
            <ac:spMk id="163" creationId="{90F533E9-6690-41A8-A372-4C6C622D028D}"/>
          </ac:spMkLst>
        </pc:spChg>
        <pc:picChg chg="del">
          <ac:chgData name="Dmitrii Tsipin" userId="516a0b562635693c" providerId="Windows Live" clId="Web-{345A1BBC-E7A8-38D1-0D3E-B4C4B3B9F8C3}" dt="2024-07-21T10:44:39.117" v="216"/>
          <ac:picMkLst>
            <pc:docMk/>
            <pc:sldMk cId="3112772282" sldId="744"/>
            <ac:picMk id="2" creationId="{FB8420DB-F166-B395-082A-6B2F0A601B3E}"/>
          </ac:picMkLst>
        </pc:picChg>
        <pc:picChg chg="add del mod">
          <ac:chgData name="Dmitrii Tsipin" userId="516a0b562635693c" providerId="Windows Live" clId="Web-{345A1BBC-E7A8-38D1-0D3E-B4C4B3B9F8C3}" dt="2024-07-21T10:46:59.559" v="220"/>
          <ac:picMkLst>
            <pc:docMk/>
            <pc:sldMk cId="3112772282" sldId="744"/>
            <ac:picMk id="4" creationId="{CB0D9043-DB7D-79BC-56E5-B7D8C10CA36E}"/>
          </ac:picMkLst>
        </pc:picChg>
        <pc:picChg chg="add mod">
          <ac:chgData name="Dmitrii Tsipin" userId="516a0b562635693c" providerId="Windows Live" clId="Web-{345A1BBC-E7A8-38D1-0D3E-B4C4B3B9F8C3}" dt="2024-07-21T10:48:15.499" v="245"/>
          <ac:picMkLst>
            <pc:docMk/>
            <pc:sldMk cId="3112772282" sldId="744"/>
            <ac:picMk id="5" creationId="{EF9AD529-42E7-16ED-AE8A-ABD1E4B93A0E}"/>
          </ac:picMkLst>
        </pc:picChg>
      </pc:sldChg>
      <pc:sldChg chg="addSp delSp modSp add replId">
        <pc:chgData name="Dmitrii Tsipin" userId="516a0b562635693c" providerId="Windows Live" clId="Web-{345A1BBC-E7A8-38D1-0D3E-B4C4B3B9F8C3}" dt="2024-07-21T10:51:07.707" v="273" actId="20577"/>
        <pc:sldMkLst>
          <pc:docMk/>
          <pc:sldMk cId="4138268223" sldId="745"/>
        </pc:sldMkLst>
        <pc:spChg chg="mod">
          <ac:chgData name="Dmitrii Tsipin" userId="516a0b562635693c" providerId="Windows Live" clId="Web-{345A1BBC-E7A8-38D1-0D3E-B4C4B3B9F8C3}" dt="2024-07-21T10:51:07.707" v="273" actId="20577"/>
          <ac:spMkLst>
            <pc:docMk/>
            <pc:sldMk cId="4138268223" sldId="745"/>
            <ac:spMk id="3" creationId="{1AA5828C-7037-8378-8983-8A5011693D88}"/>
          </ac:spMkLst>
        </pc:spChg>
        <pc:spChg chg="del">
          <ac:chgData name="Dmitrii Tsipin" userId="516a0b562635693c" providerId="Windows Live" clId="Web-{345A1BBC-E7A8-38D1-0D3E-B4C4B3B9F8C3}" dt="2024-07-21T10:50:35.081" v="259"/>
          <ac:spMkLst>
            <pc:docMk/>
            <pc:sldMk cId="4138268223" sldId="745"/>
            <ac:spMk id="160" creationId="{BA79A7CF-01AF-4178-9369-94E0C90EB046}"/>
          </ac:spMkLst>
        </pc:spChg>
        <pc:spChg chg="del">
          <ac:chgData name="Dmitrii Tsipin" userId="516a0b562635693c" providerId="Windows Live" clId="Web-{345A1BBC-E7A8-38D1-0D3E-B4C4B3B9F8C3}" dt="2024-07-21T10:50:35.081" v="259"/>
          <ac:spMkLst>
            <pc:docMk/>
            <pc:sldMk cId="4138268223" sldId="745"/>
            <ac:spMk id="161" creationId="{99413ED5-9ED4-4772-BCE4-2BCAE6B12E35}"/>
          </ac:spMkLst>
        </pc:spChg>
        <pc:spChg chg="del">
          <ac:chgData name="Dmitrii Tsipin" userId="516a0b562635693c" providerId="Windows Live" clId="Web-{345A1BBC-E7A8-38D1-0D3E-B4C4B3B9F8C3}" dt="2024-07-21T10:50:35.081" v="259"/>
          <ac:spMkLst>
            <pc:docMk/>
            <pc:sldMk cId="4138268223" sldId="745"/>
            <ac:spMk id="162" creationId="{04357C93-F0CB-4A1C-8F77-4E9063789819}"/>
          </ac:spMkLst>
        </pc:spChg>
        <pc:spChg chg="del">
          <ac:chgData name="Dmitrii Tsipin" userId="516a0b562635693c" providerId="Windows Live" clId="Web-{345A1BBC-E7A8-38D1-0D3E-B4C4B3B9F8C3}" dt="2024-07-21T10:50:35.081" v="259"/>
          <ac:spMkLst>
            <pc:docMk/>
            <pc:sldMk cId="4138268223" sldId="745"/>
            <ac:spMk id="163" creationId="{90F533E9-6690-41A8-A372-4C6C622D028D}"/>
          </ac:spMkLst>
        </pc:spChg>
        <pc:spChg chg="add">
          <ac:chgData name="Dmitrii Tsipin" userId="516a0b562635693c" providerId="Windows Live" clId="Web-{345A1BBC-E7A8-38D1-0D3E-B4C4B3B9F8C3}" dt="2024-07-21T10:50:35.081" v="259"/>
          <ac:spMkLst>
            <pc:docMk/>
            <pc:sldMk cId="4138268223" sldId="745"/>
            <ac:spMk id="168" creationId="{D4771268-CB57-404A-9271-370EB28F6090}"/>
          </ac:spMkLst>
        </pc:spChg>
        <pc:picChg chg="add mod">
          <ac:chgData name="Dmitrii Tsipin" userId="516a0b562635693c" providerId="Windows Live" clId="Web-{345A1BBC-E7A8-38D1-0D3E-B4C4B3B9F8C3}" dt="2024-07-21T10:50:35.081" v="259"/>
          <ac:picMkLst>
            <pc:docMk/>
            <pc:sldMk cId="4138268223" sldId="745"/>
            <ac:picMk id="2" creationId="{21CEAF57-8C37-37B6-C9D7-3EA94758AFD8}"/>
          </ac:picMkLst>
        </pc:picChg>
        <pc:picChg chg="del">
          <ac:chgData name="Dmitrii Tsipin" userId="516a0b562635693c" providerId="Windows Live" clId="Web-{345A1BBC-E7A8-38D1-0D3E-B4C4B3B9F8C3}" dt="2024-07-21T10:50:26.190" v="257"/>
          <ac:picMkLst>
            <pc:docMk/>
            <pc:sldMk cId="4138268223" sldId="745"/>
            <ac:picMk id="5" creationId="{EF9AD529-42E7-16ED-AE8A-ABD1E4B93A0E}"/>
          </ac:picMkLst>
        </pc:picChg>
      </pc:sldChg>
      <pc:sldChg chg="addSp delSp modSp add replId">
        <pc:chgData name="Dmitrii Tsipin" userId="516a0b562635693c" providerId="Windows Live" clId="Web-{345A1BBC-E7A8-38D1-0D3E-B4C4B3B9F8C3}" dt="2024-07-21T10:51:41.833" v="278"/>
        <pc:sldMkLst>
          <pc:docMk/>
          <pc:sldMk cId="250614485" sldId="746"/>
        </pc:sldMkLst>
        <pc:spChg chg="mod">
          <ac:chgData name="Dmitrii Tsipin" userId="516a0b562635693c" providerId="Windows Live" clId="Web-{345A1BBC-E7A8-38D1-0D3E-B4C4B3B9F8C3}" dt="2024-07-21T10:51:41.833" v="278"/>
          <ac:spMkLst>
            <pc:docMk/>
            <pc:sldMk cId="250614485" sldId="746"/>
            <ac:spMk id="3" creationId="{1AA5828C-7037-8378-8983-8A5011693D88}"/>
          </ac:spMkLst>
        </pc:spChg>
        <pc:spChg chg="del">
          <ac:chgData name="Dmitrii Tsipin" userId="516a0b562635693c" providerId="Windows Live" clId="Web-{345A1BBC-E7A8-38D1-0D3E-B4C4B3B9F8C3}" dt="2024-07-21T10:51:41.833" v="278"/>
          <ac:spMkLst>
            <pc:docMk/>
            <pc:sldMk cId="250614485" sldId="746"/>
            <ac:spMk id="168" creationId="{D4771268-CB57-404A-9271-370EB28F6090}"/>
          </ac:spMkLst>
        </pc:spChg>
        <pc:spChg chg="add">
          <ac:chgData name="Dmitrii Tsipin" userId="516a0b562635693c" providerId="Windows Live" clId="Web-{345A1BBC-E7A8-38D1-0D3E-B4C4B3B9F8C3}" dt="2024-07-21T10:51:41.833" v="278"/>
          <ac:spMkLst>
            <pc:docMk/>
            <pc:sldMk cId="250614485" sldId="746"/>
            <ac:spMk id="173" creationId="{D4771268-CB57-404A-9271-370EB28F6090}"/>
          </ac:spMkLst>
        </pc:spChg>
        <pc:picChg chg="del">
          <ac:chgData name="Dmitrii Tsipin" userId="516a0b562635693c" providerId="Windows Live" clId="Web-{345A1BBC-E7A8-38D1-0D3E-B4C4B3B9F8C3}" dt="2024-07-21T10:51:38.051" v="276"/>
          <ac:picMkLst>
            <pc:docMk/>
            <pc:sldMk cId="250614485" sldId="746"/>
            <ac:picMk id="2" creationId="{21CEAF57-8C37-37B6-C9D7-3EA94758AFD8}"/>
          </ac:picMkLst>
        </pc:picChg>
        <pc:picChg chg="add mod">
          <ac:chgData name="Dmitrii Tsipin" userId="516a0b562635693c" providerId="Windows Live" clId="Web-{345A1BBC-E7A8-38D1-0D3E-B4C4B3B9F8C3}" dt="2024-07-21T10:51:41.833" v="278"/>
          <ac:picMkLst>
            <pc:docMk/>
            <pc:sldMk cId="250614485" sldId="746"/>
            <ac:picMk id="4" creationId="{CFED7752-249F-B3A7-2A59-4D0C93633FD4}"/>
          </ac:picMkLst>
        </pc:picChg>
      </pc:sldChg>
      <pc:sldChg chg="addSp delSp modSp add replId">
        <pc:chgData name="Dmitrii Tsipin" userId="516a0b562635693c" providerId="Windows Live" clId="Web-{345A1BBC-E7A8-38D1-0D3E-B4C4B3B9F8C3}" dt="2024-07-21T10:52:14.256" v="289" actId="20577"/>
        <pc:sldMkLst>
          <pc:docMk/>
          <pc:sldMk cId="3947481117" sldId="747"/>
        </pc:sldMkLst>
        <pc:spChg chg="mod">
          <ac:chgData name="Dmitrii Tsipin" userId="516a0b562635693c" providerId="Windows Live" clId="Web-{345A1BBC-E7A8-38D1-0D3E-B4C4B3B9F8C3}" dt="2024-07-21T10:52:14.256" v="289" actId="20577"/>
          <ac:spMkLst>
            <pc:docMk/>
            <pc:sldMk cId="3947481117" sldId="747"/>
            <ac:spMk id="3" creationId="{1AA5828C-7037-8378-8983-8A5011693D88}"/>
          </ac:spMkLst>
        </pc:spChg>
        <pc:spChg chg="del">
          <ac:chgData name="Dmitrii Tsipin" userId="516a0b562635693c" providerId="Windows Live" clId="Web-{345A1BBC-E7A8-38D1-0D3E-B4C4B3B9F8C3}" dt="2024-07-21T10:52:04.333" v="282"/>
          <ac:spMkLst>
            <pc:docMk/>
            <pc:sldMk cId="3947481117" sldId="747"/>
            <ac:spMk id="173" creationId="{D4771268-CB57-404A-9271-370EB28F6090}"/>
          </ac:spMkLst>
        </pc:spChg>
        <pc:spChg chg="add">
          <ac:chgData name="Dmitrii Tsipin" userId="516a0b562635693c" providerId="Windows Live" clId="Web-{345A1BBC-E7A8-38D1-0D3E-B4C4B3B9F8C3}" dt="2024-07-21T10:52:04.333" v="282"/>
          <ac:spMkLst>
            <pc:docMk/>
            <pc:sldMk cId="3947481117" sldId="747"/>
            <ac:spMk id="178" creationId="{D4771268-CB57-404A-9271-370EB28F6090}"/>
          </ac:spMkLst>
        </pc:spChg>
        <pc:picChg chg="add mod">
          <ac:chgData name="Dmitrii Tsipin" userId="516a0b562635693c" providerId="Windows Live" clId="Web-{345A1BBC-E7A8-38D1-0D3E-B4C4B3B9F8C3}" dt="2024-07-21T10:52:04.333" v="282"/>
          <ac:picMkLst>
            <pc:docMk/>
            <pc:sldMk cId="3947481117" sldId="747"/>
            <ac:picMk id="2" creationId="{9CAB6EC4-68AC-A818-B66D-33A802ABF247}"/>
          </ac:picMkLst>
        </pc:picChg>
        <pc:picChg chg="del">
          <ac:chgData name="Dmitrii Tsipin" userId="516a0b562635693c" providerId="Windows Live" clId="Web-{345A1BBC-E7A8-38D1-0D3E-B4C4B3B9F8C3}" dt="2024-07-21T10:52:00.302" v="280"/>
          <ac:picMkLst>
            <pc:docMk/>
            <pc:sldMk cId="3947481117" sldId="747"/>
            <ac:picMk id="4" creationId="{CFED7752-249F-B3A7-2A59-4D0C93633FD4}"/>
          </ac:picMkLst>
        </pc:picChg>
      </pc:sldChg>
      <pc:sldChg chg="addSp delSp modSp add replId">
        <pc:chgData name="Dmitrii Tsipin" userId="516a0b562635693c" providerId="Windows Live" clId="Web-{345A1BBC-E7A8-38D1-0D3E-B4C4B3B9F8C3}" dt="2024-07-21T10:55:24.422" v="312" actId="1076"/>
        <pc:sldMkLst>
          <pc:docMk/>
          <pc:sldMk cId="2124219709" sldId="748"/>
        </pc:sldMkLst>
        <pc:spChg chg="mod">
          <ac:chgData name="Dmitrii Tsipin" userId="516a0b562635693c" providerId="Windows Live" clId="Web-{345A1BBC-E7A8-38D1-0D3E-B4C4B3B9F8C3}" dt="2024-07-21T10:55:17.499" v="310"/>
          <ac:spMkLst>
            <pc:docMk/>
            <pc:sldMk cId="2124219709" sldId="748"/>
            <ac:spMk id="3" creationId="{1AA5828C-7037-8378-8983-8A5011693D88}"/>
          </ac:spMkLst>
        </pc:spChg>
        <pc:spChg chg="del">
          <ac:chgData name="Dmitrii Tsipin" userId="516a0b562635693c" providerId="Windows Live" clId="Web-{345A1BBC-E7A8-38D1-0D3E-B4C4B3B9F8C3}" dt="2024-07-21T10:53:42.368" v="306"/>
          <ac:spMkLst>
            <pc:docMk/>
            <pc:sldMk cId="2124219709" sldId="748"/>
            <ac:spMk id="178" creationId="{D4771268-CB57-404A-9271-370EB28F6090}"/>
          </ac:spMkLst>
        </pc:spChg>
        <pc:spChg chg="add del">
          <ac:chgData name="Dmitrii Tsipin" userId="516a0b562635693c" providerId="Windows Live" clId="Web-{345A1BBC-E7A8-38D1-0D3E-B4C4B3B9F8C3}" dt="2024-07-21T10:55:17.499" v="310"/>
          <ac:spMkLst>
            <pc:docMk/>
            <pc:sldMk cId="2124219709" sldId="748"/>
            <ac:spMk id="183" creationId="{91DC6ABD-215C-4EA8-A483-CEF5B99AB385}"/>
          </ac:spMkLst>
        </pc:spChg>
        <pc:spChg chg="add del">
          <ac:chgData name="Dmitrii Tsipin" userId="516a0b562635693c" providerId="Windows Live" clId="Web-{345A1BBC-E7A8-38D1-0D3E-B4C4B3B9F8C3}" dt="2024-07-21T10:55:17.499" v="310"/>
          <ac:spMkLst>
            <pc:docMk/>
            <pc:sldMk cId="2124219709" sldId="748"/>
            <ac:spMk id="189" creationId="{04357C93-F0CB-4A1C-8F77-4E9063789819}"/>
          </ac:spMkLst>
        </pc:spChg>
        <pc:spChg chg="add">
          <ac:chgData name="Dmitrii Tsipin" userId="516a0b562635693c" providerId="Windows Live" clId="Web-{345A1BBC-E7A8-38D1-0D3E-B4C4B3B9F8C3}" dt="2024-07-21T10:55:17.499" v="310"/>
          <ac:spMkLst>
            <pc:docMk/>
            <pc:sldMk cId="2124219709" sldId="748"/>
            <ac:spMk id="194" creationId="{53F29798-D584-4792-9B62-3F5F5C36D619}"/>
          </ac:spMkLst>
        </pc:spChg>
        <pc:grpChg chg="add del">
          <ac:chgData name="Dmitrii Tsipin" userId="516a0b562635693c" providerId="Windows Live" clId="Web-{345A1BBC-E7A8-38D1-0D3E-B4C4B3B9F8C3}" dt="2024-07-21T10:55:17.499" v="310"/>
          <ac:grpSpMkLst>
            <pc:docMk/>
            <pc:sldMk cId="2124219709" sldId="748"/>
            <ac:grpSpMk id="185" creationId="{3AF6A671-C637-4547-85F4-51B6D1881399}"/>
          </ac:grpSpMkLst>
        </pc:grpChg>
        <pc:picChg chg="del">
          <ac:chgData name="Dmitrii Tsipin" userId="516a0b562635693c" providerId="Windows Live" clId="Web-{345A1BBC-E7A8-38D1-0D3E-B4C4B3B9F8C3}" dt="2024-07-21T10:53:08.992" v="291"/>
          <ac:picMkLst>
            <pc:docMk/>
            <pc:sldMk cId="2124219709" sldId="748"/>
            <ac:picMk id="2" creationId="{9CAB6EC4-68AC-A818-B66D-33A802ABF247}"/>
          </ac:picMkLst>
        </pc:picChg>
        <pc:picChg chg="add del mod">
          <ac:chgData name="Dmitrii Tsipin" userId="516a0b562635693c" providerId="Windows Live" clId="Web-{345A1BBC-E7A8-38D1-0D3E-B4C4B3B9F8C3}" dt="2024-07-21T10:55:11.062" v="308"/>
          <ac:picMkLst>
            <pc:docMk/>
            <pc:sldMk cId="2124219709" sldId="748"/>
            <ac:picMk id="4" creationId="{5B883E6C-9137-5A45-DFBA-7E00E8C59FB4}"/>
          </ac:picMkLst>
        </pc:picChg>
        <pc:picChg chg="add mod">
          <ac:chgData name="Dmitrii Tsipin" userId="516a0b562635693c" providerId="Windows Live" clId="Web-{345A1BBC-E7A8-38D1-0D3E-B4C4B3B9F8C3}" dt="2024-07-21T10:55:24.422" v="312" actId="1076"/>
          <ac:picMkLst>
            <pc:docMk/>
            <pc:sldMk cId="2124219709" sldId="748"/>
            <ac:picMk id="5" creationId="{355F7780-C9B0-45AC-0333-4B0789D5373A}"/>
          </ac:picMkLst>
        </pc:picChg>
      </pc:sldChg>
      <pc:sldChg chg="addSp delSp modSp add replId">
        <pc:chgData name="Dmitrii Tsipin" userId="516a0b562635693c" providerId="Windows Live" clId="Web-{345A1BBC-E7A8-38D1-0D3E-B4C4B3B9F8C3}" dt="2024-07-21T11:05:22.658" v="397" actId="14100"/>
        <pc:sldMkLst>
          <pc:docMk/>
          <pc:sldMk cId="1804694123" sldId="749"/>
        </pc:sldMkLst>
        <pc:spChg chg="mod">
          <ac:chgData name="Dmitrii Tsipin" userId="516a0b562635693c" providerId="Windows Live" clId="Web-{345A1BBC-E7A8-38D1-0D3E-B4C4B3B9F8C3}" dt="2024-07-21T11:05:18.236" v="395"/>
          <ac:spMkLst>
            <pc:docMk/>
            <pc:sldMk cId="1804694123" sldId="749"/>
            <ac:spMk id="2" creationId="{7AB1C462-EB2A-2FE6-0089-FED6ED813D2B}"/>
          </ac:spMkLst>
        </pc:spChg>
        <pc:spChg chg="mod">
          <ac:chgData name="Dmitrii Tsipin" userId="516a0b562635693c" providerId="Windows Live" clId="Web-{345A1BBC-E7A8-38D1-0D3E-B4C4B3B9F8C3}" dt="2024-07-21T11:05:22.658" v="397" actId="14100"/>
          <ac:spMkLst>
            <pc:docMk/>
            <pc:sldMk cId="1804694123" sldId="749"/>
            <ac:spMk id="4" creationId="{81A7694D-7964-6EC8-332F-44131F605313}"/>
          </ac:spMkLst>
        </pc:spChg>
        <pc:spChg chg="del">
          <ac:chgData name="Dmitrii Tsipin" userId="516a0b562635693c" providerId="Windows Live" clId="Web-{345A1BBC-E7A8-38D1-0D3E-B4C4B3B9F8C3}" dt="2024-07-21T11:05:18.236" v="395"/>
          <ac:spMkLst>
            <pc:docMk/>
            <pc:sldMk cId="1804694123" sldId="749"/>
            <ac:spMk id="112" creationId="{F13C74B1-5B17-4795-BED0-7140497B445A}"/>
          </ac:spMkLst>
        </pc:spChg>
        <pc:spChg chg="del">
          <ac:chgData name="Dmitrii Tsipin" userId="516a0b562635693c" providerId="Windows Live" clId="Web-{345A1BBC-E7A8-38D1-0D3E-B4C4B3B9F8C3}" dt="2024-07-21T11:05:18.236" v="395"/>
          <ac:spMkLst>
            <pc:docMk/>
            <pc:sldMk cId="1804694123" sldId="749"/>
            <ac:spMk id="114" creationId="{D4974D33-8DC5-464E-8C6D-BE58F0669C17}"/>
          </ac:spMkLst>
        </pc:spChg>
        <pc:spChg chg="add">
          <ac:chgData name="Dmitrii Tsipin" userId="516a0b562635693c" providerId="Windows Live" clId="Web-{345A1BBC-E7A8-38D1-0D3E-B4C4B3B9F8C3}" dt="2024-07-21T11:05:18.236" v="395"/>
          <ac:spMkLst>
            <pc:docMk/>
            <pc:sldMk cId="1804694123" sldId="749"/>
            <ac:spMk id="119" creationId="{F13C74B1-5B17-4795-BED0-7140497B445A}"/>
          </ac:spMkLst>
        </pc:spChg>
        <pc:spChg chg="add">
          <ac:chgData name="Dmitrii Tsipin" userId="516a0b562635693c" providerId="Windows Live" clId="Web-{345A1BBC-E7A8-38D1-0D3E-B4C4B3B9F8C3}" dt="2024-07-21T11:05:18.236" v="395"/>
          <ac:spMkLst>
            <pc:docMk/>
            <pc:sldMk cId="1804694123" sldId="749"/>
            <ac:spMk id="121" creationId="{D4974D33-8DC5-464E-8C6D-BE58F0669C17}"/>
          </ac:spMkLst>
        </pc:spChg>
        <pc:picChg chg="add mod">
          <ac:chgData name="Dmitrii Tsipin" userId="516a0b562635693c" providerId="Windows Live" clId="Web-{345A1BBC-E7A8-38D1-0D3E-B4C4B3B9F8C3}" dt="2024-07-21T11:05:18.236" v="395"/>
          <ac:picMkLst>
            <pc:docMk/>
            <pc:sldMk cId="1804694123" sldId="749"/>
            <ac:picMk id="3" creationId="{A3DC097F-9729-0FC4-F1C4-756E4B60B9D8}"/>
          </ac:picMkLst>
        </pc:picChg>
        <pc:picChg chg="del">
          <ac:chgData name="Dmitrii Tsipin" userId="516a0b562635693c" providerId="Windows Live" clId="Web-{345A1BBC-E7A8-38D1-0D3E-B4C4B3B9F8C3}" dt="2024-07-21T11:05:15.017" v="393"/>
          <ac:picMkLst>
            <pc:docMk/>
            <pc:sldMk cId="1804694123" sldId="749"/>
            <ac:picMk id="7" creationId="{B5E622F2-86A4-5D2B-37ED-E4A125288758}"/>
          </ac:picMkLst>
        </pc:picChg>
      </pc:sldChg>
      <pc:sldChg chg="addSp delSp modSp add ord replId">
        <pc:chgData name="Dmitrii Tsipin" userId="516a0b562635693c" providerId="Windows Live" clId="Web-{345A1BBC-E7A8-38D1-0D3E-B4C4B3B9F8C3}" dt="2024-07-21T11:09:35.448" v="446"/>
        <pc:sldMkLst>
          <pc:docMk/>
          <pc:sldMk cId="299873626" sldId="750"/>
        </pc:sldMkLst>
        <pc:spChg chg="mod ord">
          <ac:chgData name="Dmitrii Tsipin" userId="516a0b562635693c" providerId="Windows Live" clId="Web-{345A1BBC-E7A8-38D1-0D3E-B4C4B3B9F8C3}" dt="2024-07-21T11:09:35.448" v="445"/>
          <ac:spMkLst>
            <pc:docMk/>
            <pc:sldMk cId="299873626" sldId="750"/>
            <ac:spMk id="2" creationId="{7AB1C462-EB2A-2FE6-0089-FED6ED813D2B}"/>
          </ac:spMkLst>
        </pc:spChg>
        <pc:spChg chg="mod">
          <ac:chgData name="Dmitrii Tsipin" userId="516a0b562635693c" providerId="Windows Live" clId="Web-{345A1BBC-E7A8-38D1-0D3E-B4C4B3B9F8C3}" dt="2024-07-21T11:09:35.448" v="445"/>
          <ac:spMkLst>
            <pc:docMk/>
            <pc:sldMk cId="299873626" sldId="750"/>
            <ac:spMk id="3" creationId="{1AA5828C-7037-8378-8983-8A5011693D88}"/>
          </ac:spMkLst>
        </pc:spChg>
        <pc:spChg chg="add del">
          <ac:chgData name="Dmitrii Tsipin" userId="516a0b562635693c" providerId="Windows Live" clId="Web-{345A1BBC-E7A8-38D1-0D3E-B4C4B3B9F8C3}" dt="2024-07-21T11:07:50.991" v="415"/>
          <ac:spMkLst>
            <pc:docMk/>
            <pc:sldMk cId="299873626" sldId="750"/>
            <ac:spMk id="105" creationId="{F13C74B1-5B17-4795-BED0-7140497B445A}"/>
          </ac:spMkLst>
        </pc:spChg>
        <pc:spChg chg="add del">
          <ac:chgData name="Dmitrii Tsipin" userId="516a0b562635693c" providerId="Windows Live" clId="Web-{345A1BBC-E7A8-38D1-0D3E-B4C4B3B9F8C3}" dt="2024-07-21T11:07:50.991" v="415"/>
          <ac:spMkLst>
            <pc:docMk/>
            <pc:sldMk cId="299873626" sldId="750"/>
            <ac:spMk id="107" creationId="{D4974D33-8DC5-464E-8C6D-BE58F0669C17}"/>
          </ac:spMkLst>
        </pc:spChg>
        <pc:spChg chg="add del">
          <ac:chgData name="Dmitrii Tsipin" userId="516a0b562635693c" providerId="Windows Live" clId="Web-{345A1BBC-E7A8-38D1-0D3E-B4C4B3B9F8C3}" dt="2024-07-21T11:07:50.991" v="414"/>
          <ac:spMkLst>
            <pc:docMk/>
            <pc:sldMk cId="299873626" sldId="750"/>
            <ac:spMk id="112" creationId="{D009D6D5-DAC2-4A8B-A17A-E206B9012D09}"/>
          </ac:spMkLst>
        </pc:spChg>
        <pc:spChg chg="add del">
          <ac:chgData name="Dmitrii Tsipin" userId="516a0b562635693c" providerId="Windows Live" clId="Web-{345A1BBC-E7A8-38D1-0D3E-B4C4B3B9F8C3}" dt="2024-07-21T11:09:35.448" v="446"/>
          <ac:spMkLst>
            <pc:docMk/>
            <pc:sldMk cId="299873626" sldId="750"/>
            <ac:spMk id="114" creationId="{953EE71A-6488-4203-A7C4-77102FD0DCCA}"/>
          </ac:spMkLst>
        </pc:spChg>
        <pc:spChg chg="add del">
          <ac:chgData name="Dmitrii Tsipin" userId="516a0b562635693c" providerId="Windows Live" clId="Web-{345A1BBC-E7A8-38D1-0D3E-B4C4B3B9F8C3}" dt="2024-07-21T11:09:35.448" v="446"/>
          <ac:spMkLst>
            <pc:docMk/>
            <pc:sldMk cId="299873626" sldId="750"/>
            <ac:spMk id="115" creationId="{7B831B6F-405A-4B47-B9BB-5CA88F285844}"/>
          </ac:spMkLst>
        </pc:spChg>
        <pc:spChg chg="add del">
          <ac:chgData name="Dmitrii Tsipin" userId="516a0b562635693c" providerId="Windows Live" clId="Web-{345A1BBC-E7A8-38D1-0D3E-B4C4B3B9F8C3}" dt="2024-07-21T11:09:22.697" v="439"/>
          <ac:spMkLst>
            <pc:docMk/>
            <pc:sldMk cId="299873626" sldId="750"/>
            <ac:spMk id="120" creationId="{2C61293E-6EBE-43EF-A52C-9BEBFD7679D4}"/>
          </ac:spMkLst>
        </pc:spChg>
        <pc:spChg chg="add del">
          <ac:chgData name="Dmitrii Tsipin" userId="516a0b562635693c" providerId="Windows Live" clId="Web-{345A1BBC-E7A8-38D1-0D3E-B4C4B3B9F8C3}" dt="2024-07-21T11:09:22.697" v="439"/>
          <ac:spMkLst>
            <pc:docMk/>
            <pc:sldMk cId="299873626" sldId="750"/>
            <ac:spMk id="122" creationId="{21540236-BFD5-4A9D-8840-4703E7F76825}"/>
          </ac:spMkLst>
        </pc:spChg>
        <pc:spChg chg="add del">
          <ac:chgData name="Dmitrii Tsipin" userId="516a0b562635693c" providerId="Windows Live" clId="Web-{345A1BBC-E7A8-38D1-0D3E-B4C4B3B9F8C3}" dt="2024-07-21T11:09:25.135" v="441"/>
          <ac:spMkLst>
            <pc:docMk/>
            <pc:sldMk cId="299873626" sldId="750"/>
            <ac:spMk id="124" creationId="{7B831B6F-405A-4B47-B9BB-5CA88F285844}"/>
          </ac:spMkLst>
        </pc:spChg>
        <pc:spChg chg="add del">
          <ac:chgData name="Dmitrii Tsipin" userId="516a0b562635693c" providerId="Windows Live" clId="Web-{345A1BBC-E7A8-38D1-0D3E-B4C4B3B9F8C3}" dt="2024-07-21T11:09:25.135" v="441"/>
          <ac:spMkLst>
            <pc:docMk/>
            <pc:sldMk cId="299873626" sldId="750"/>
            <ac:spMk id="125" creationId="{953EE71A-6488-4203-A7C4-77102FD0DCCA}"/>
          </ac:spMkLst>
        </pc:spChg>
        <pc:spChg chg="add del">
          <ac:chgData name="Dmitrii Tsipin" userId="516a0b562635693c" providerId="Windows Live" clId="Web-{345A1BBC-E7A8-38D1-0D3E-B4C4B3B9F8C3}" dt="2024-07-21T11:09:32.354" v="443"/>
          <ac:spMkLst>
            <pc:docMk/>
            <pc:sldMk cId="299873626" sldId="750"/>
            <ac:spMk id="127" creationId="{23E547B5-89CF-4EC0-96DE-25771AED0799}"/>
          </ac:spMkLst>
        </pc:spChg>
        <pc:spChg chg="add del">
          <ac:chgData name="Dmitrii Tsipin" userId="516a0b562635693c" providerId="Windows Live" clId="Web-{345A1BBC-E7A8-38D1-0D3E-B4C4B3B9F8C3}" dt="2024-07-21T11:09:32.354" v="443"/>
          <ac:spMkLst>
            <pc:docMk/>
            <pc:sldMk cId="299873626" sldId="750"/>
            <ac:spMk id="128" creationId="{3F0B8CEB-8279-4E5E-A0CE-1FC9F71736F2}"/>
          </ac:spMkLst>
        </pc:spChg>
        <pc:spChg chg="add del">
          <ac:chgData name="Dmitrii Tsipin" userId="516a0b562635693c" providerId="Windows Live" clId="Web-{345A1BBC-E7A8-38D1-0D3E-B4C4B3B9F8C3}" dt="2024-07-21T11:09:35.448" v="445"/>
          <ac:spMkLst>
            <pc:docMk/>
            <pc:sldMk cId="299873626" sldId="750"/>
            <ac:spMk id="130" creationId="{F13C74B1-5B17-4795-BED0-7140497B445A}"/>
          </ac:spMkLst>
        </pc:spChg>
        <pc:spChg chg="add del">
          <ac:chgData name="Dmitrii Tsipin" userId="516a0b562635693c" providerId="Windows Live" clId="Web-{345A1BBC-E7A8-38D1-0D3E-B4C4B3B9F8C3}" dt="2024-07-21T11:09:35.448" v="445"/>
          <ac:spMkLst>
            <pc:docMk/>
            <pc:sldMk cId="299873626" sldId="750"/>
            <ac:spMk id="131" creationId="{D4974D33-8DC5-464E-8C6D-BE58F0669C17}"/>
          </ac:spMkLst>
        </pc:spChg>
        <pc:spChg chg="add">
          <ac:chgData name="Dmitrii Tsipin" userId="516a0b562635693c" providerId="Windows Live" clId="Web-{345A1BBC-E7A8-38D1-0D3E-B4C4B3B9F8C3}" dt="2024-07-21T11:09:35.448" v="446"/>
          <ac:spMkLst>
            <pc:docMk/>
            <pc:sldMk cId="299873626" sldId="750"/>
            <ac:spMk id="133" creationId="{7B831B6F-405A-4B47-B9BB-5CA88F285844}"/>
          </ac:spMkLst>
        </pc:spChg>
        <pc:spChg chg="add">
          <ac:chgData name="Dmitrii Tsipin" userId="516a0b562635693c" providerId="Windows Live" clId="Web-{345A1BBC-E7A8-38D1-0D3E-B4C4B3B9F8C3}" dt="2024-07-21T11:09:35.448" v="446"/>
          <ac:spMkLst>
            <pc:docMk/>
            <pc:sldMk cId="299873626" sldId="750"/>
            <ac:spMk id="134" creationId="{953EE71A-6488-4203-A7C4-77102FD0DCCA}"/>
          </ac:spMkLst>
        </pc:spChg>
        <pc:picChg chg="add mod ord">
          <ac:chgData name="Dmitrii Tsipin" userId="516a0b562635693c" providerId="Windows Live" clId="Web-{345A1BBC-E7A8-38D1-0D3E-B4C4B3B9F8C3}" dt="2024-07-21T11:09:35.448" v="445"/>
          <ac:picMkLst>
            <pc:docMk/>
            <pc:sldMk cId="299873626" sldId="750"/>
            <ac:picMk id="4" creationId="{1A941427-77B0-52FF-0A91-271B59B3766F}"/>
          </ac:picMkLst>
        </pc:picChg>
        <pc:picChg chg="del">
          <ac:chgData name="Dmitrii Tsipin" userId="516a0b562635693c" providerId="Windows Live" clId="Web-{345A1BBC-E7A8-38D1-0D3E-B4C4B3B9F8C3}" dt="2024-07-21T11:07:42.351" v="411"/>
          <ac:picMkLst>
            <pc:docMk/>
            <pc:sldMk cId="299873626" sldId="750"/>
            <ac:picMk id="5" creationId="{A350AE0A-0C94-ADD7-B35F-3003C0117AF3}"/>
          </ac:picMkLst>
        </pc:picChg>
      </pc:sldChg>
      <pc:sldChg chg="modSp add ord replId">
        <pc:chgData name="Dmitrii Tsipin" userId="516a0b562635693c" providerId="Windows Live" clId="Web-{345A1BBC-E7A8-38D1-0D3E-B4C4B3B9F8C3}" dt="2024-07-21T11:06:51.271" v="407" actId="20577"/>
        <pc:sldMkLst>
          <pc:docMk/>
          <pc:sldMk cId="448764726" sldId="751"/>
        </pc:sldMkLst>
        <pc:spChg chg="mod">
          <ac:chgData name="Dmitrii Tsipin" userId="516a0b562635693c" providerId="Windows Live" clId="Web-{345A1BBC-E7A8-38D1-0D3E-B4C4B3B9F8C3}" dt="2024-07-21T11:06:51.271" v="407" actId="20577"/>
          <ac:spMkLst>
            <pc:docMk/>
            <pc:sldMk cId="448764726" sldId="751"/>
            <ac:spMk id="2" creationId="{00000000-0000-0000-0000-000000000000}"/>
          </ac:spMkLst>
        </pc:spChg>
      </pc:sldChg>
      <pc:sldChg chg="addSp delSp modSp add replId">
        <pc:chgData name="Dmitrii Tsipin" userId="516a0b562635693c" providerId="Windows Live" clId="Web-{345A1BBC-E7A8-38D1-0D3E-B4C4B3B9F8C3}" dt="2024-07-21T11:09:11.791" v="437"/>
        <pc:sldMkLst>
          <pc:docMk/>
          <pc:sldMk cId="1420623091" sldId="752"/>
        </pc:sldMkLst>
        <pc:spChg chg="mod ord">
          <ac:chgData name="Dmitrii Tsipin" userId="516a0b562635693c" providerId="Windows Live" clId="Web-{345A1BBC-E7A8-38D1-0D3E-B4C4B3B9F8C3}" dt="2024-07-21T11:09:11.791" v="437"/>
          <ac:spMkLst>
            <pc:docMk/>
            <pc:sldMk cId="1420623091" sldId="752"/>
            <ac:spMk id="2" creationId="{7AB1C462-EB2A-2FE6-0089-FED6ED813D2B}"/>
          </ac:spMkLst>
        </pc:spChg>
        <pc:spChg chg="mod">
          <ac:chgData name="Dmitrii Tsipin" userId="516a0b562635693c" providerId="Windows Live" clId="Web-{345A1BBC-E7A8-38D1-0D3E-B4C4B3B9F8C3}" dt="2024-07-21T11:09:11.791" v="437"/>
          <ac:spMkLst>
            <pc:docMk/>
            <pc:sldMk cId="1420623091" sldId="752"/>
            <ac:spMk id="3" creationId="{1AA5828C-7037-8378-8983-8A5011693D88}"/>
          </ac:spMkLst>
        </pc:spChg>
        <pc:spChg chg="del">
          <ac:chgData name="Dmitrii Tsipin" userId="516a0b562635693c" providerId="Windows Live" clId="Web-{345A1BBC-E7A8-38D1-0D3E-B4C4B3B9F8C3}" dt="2024-07-21T11:09:11.791" v="437"/>
          <ac:spMkLst>
            <pc:docMk/>
            <pc:sldMk cId="1420623091" sldId="752"/>
            <ac:spMk id="114" creationId="{953EE71A-6488-4203-A7C4-77102FD0DCCA}"/>
          </ac:spMkLst>
        </pc:spChg>
        <pc:spChg chg="del">
          <ac:chgData name="Dmitrii Tsipin" userId="516a0b562635693c" providerId="Windows Live" clId="Web-{345A1BBC-E7A8-38D1-0D3E-B4C4B3B9F8C3}" dt="2024-07-21T11:09:11.791" v="437"/>
          <ac:spMkLst>
            <pc:docMk/>
            <pc:sldMk cId="1420623091" sldId="752"/>
            <ac:spMk id="115" creationId="{7B831B6F-405A-4B47-B9BB-5CA88F285844}"/>
          </ac:spMkLst>
        </pc:spChg>
        <pc:spChg chg="add">
          <ac:chgData name="Dmitrii Tsipin" userId="516a0b562635693c" providerId="Windows Live" clId="Web-{345A1BBC-E7A8-38D1-0D3E-B4C4B3B9F8C3}" dt="2024-07-21T11:09:11.791" v="437"/>
          <ac:spMkLst>
            <pc:docMk/>
            <pc:sldMk cId="1420623091" sldId="752"/>
            <ac:spMk id="120" creationId="{2C61293E-6EBE-43EF-A52C-9BEBFD7679D4}"/>
          </ac:spMkLst>
        </pc:spChg>
        <pc:spChg chg="add">
          <ac:chgData name="Dmitrii Tsipin" userId="516a0b562635693c" providerId="Windows Live" clId="Web-{345A1BBC-E7A8-38D1-0D3E-B4C4B3B9F8C3}" dt="2024-07-21T11:09:11.791" v="437"/>
          <ac:spMkLst>
            <pc:docMk/>
            <pc:sldMk cId="1420623091" sldId="752"/>
            <ac:spMk id="122" creationId="{21540236-BFD5-4A9D-8840-4703E7F76825}"/>
          </ac:spMkLst>
        </pc:spChg>
        <pc:picChg chg="del">
          <ac:chgData name="Dmitrii Tsipin" userId="516a0b562635693c" providerId="Windows Live" clId="Web-{345A1BBC-E7A8-38D1-0D3E-B4C4B3B9F8C3}" dt="2024-07-21T11:09:06.353" v="435"/>
          <ac:picMkLst>
            <pc:docMk/>
            <pc:sldMk cId="1420623091" sldId="752"/>
            <ac:picMk id="4" creationId="{1A941427-77B0-52FF-0A91-271B59B3766F}"/>
          </ac:picMkLst>
        </pc:picChg>
        <pc:picChg chg="add mod">
          <ac:chgData name="Dmitrii Tsipin" userId="516a0b562635693c" providerId="Windows Live" clId="Web-{345A1BBC-E7A8-38D1-0D3E-B4C4B3B9F8C3}" dt="2024-07-21T11:09:11.791" v="437"/>
          <ac:picMkLst>
            <pc:docMk/>
            <pc:sldMk cId="1420623091" sldId="752"/>
            <ac:picMk id="5" creationId="{91A770A5-DE4E-9173-2DD6-9DAB7D77132A}"/>
          </ac:picMkLst>
        </pc:picChg>
      </pc:sldChg>
      <pc:sldChg chg="addSp delSp modSp add replId">
        <pc:chgData name="Dmitrii Tsipin" userId="516a0b562635693c" providerId="Windows Live" clId="Web-{345A1BBC-E7A8-38D1-0D3E-B4C4B3B9F8C3}" dt="2024-07-21T11:12:59.813" v="513" actId="1076"/>
        <pc:sldMkLst>
          <pc:docMk/>
          <pc:sldMk cId="2054058886" sldId="753"/>
        </pc:sldMkLst>
        <pc:spChg chg="mod ord">
          <ac:chgData name="Dmitrii Tsipin" userId="516a0b562635693c" providerId="Windows Live" clId="Web-{345A1BBC-E7A8-38D1-0D3E-B4C4B3B9F8C3}" dt="2024-07-21T11:12:59.813" v="513" actId="1076"/>
          <ac:spMkLst>
            <pc:docMk/>
            <pc:sldMk cId="2054058886" sldId="753"/>
            <ac:spMk id="2" creationId="{7AB1C462-EB2A-2FE6-0089-FED6ED813D2B}"/>
          </ac:spMkLst>
        </pc:spChg>
        <pc:spChg chg="mod">
          <ac:chgData name="Dmitrii Tsipin" userId="516a0b562635693c" providerId="Windows Live" clId="Web-{345A1BBC-E7A8-38D1-0D3E-B4C4B3B9F8C3}" dt="2024-07-21T11:12:43.422" v="507"/>
          <ac:spMkLst>
            <pc:docMk/>
            <pc:sldMk cId="2054058886" sldId="753"/>
            <ac:spMk id="3" creationId="{1AA5828C-7037-8378-8983-8A5011693D88}"/>
          </ac:spMkLst>
        </pc:spChg>
        <pc:spChg chg="add del mod">
          <ac:chgData name="Dmitrii Tsipin" userId="516a0b562635693c" providerId="Windows Live" clId="Web-{345A1BBC-E7A8-38D1-0D3E-B4C4B3B9F8C3}" dt="2024-07-21T11:11:10.341" v="480"/>
          <ac:spMkLst>
            <pc:docMk/>
            <pc:sldMk cId="2054058886" sldId="753"/>
            <ac:spMk id="4" creationId="{1D37059F-79D3-EAC2-E26C-5FACC79DD8F6}"/>
          </ac:spMkLst>
        </pc:spChg>
        <pc:spChg chg="del">
          <ac:chgData name="Dmitrii Tsipin" userId="516a0b562635693c" providerId="Windows Live" clId="Web-{345A1BBC-E7A8-38D1-0D3E-B4C4B3B9F8C3}" dt="2024-07-21T11:12:23.046" v="502"/>
          <ac:spMkLst>
            <pc:docMk/>
            <pc:sldMk cId="2054058886" sldId="753"/>
            <ac:spMk id="120" creationId="{2C61293E-6EBE-43EF-A52C-9BEBFD7679D4}"/>
          </ac:spMkLst>
        </pc:spChg>
        <pc:spChg chg="del">
          <ac:chgData name="Dmitrii Tsipin" userId="516a0b562635693c" providerId="Windows Live" clId="Web-{345A1BBC-E7A8-38D1-0D3E-B4C4B3B9F8C3}" dt="2024-07-21T11:12:23.046" v="502"/>
          <ac:spMkLst>
            <pc:docMk/>
            <pc:sldMk cId="2054058886" sldId="753"/>
            <ac:spMk id="122" creationId="{21540236-BFD5-4A9D-8840-4703E7F76825}"/>
          </ac:spMkLst>
        </pc:spChg>
        <pc:spChg chg="add del">
          <ac:chgData name="Dmitrii Tsipin" userId="516a0b562635693c" providerId="Windows Live" clId="Web-{345A1BBC-E7A8-38D1-0D3E-B4C4B3B9F8C3}" dt="2024-07-21T11:12:43.422" v="507"/>
          <ac:spMkLst>
            <pc:docMk/>
            <pc:sldMk cId="2054058886" sldId="753"/>
            <ac:spMk id="127" creationId="{3756B343-807D-456E-AA26-80E96B75D13B}"/>
          </ac:spMkLst>
        </pc:spChg>
        <pc:spChg chg="add del">
          <ac:chgData name="Dmitrii Tsipin" userId="516a0b562635693c" providerId="Windows Live" clId="Web-{345A1BBC-E7A8-38D1-0D3E-B4C4B3B9F8C3}" dt="2024-07-21T11:12:43.422" v="507"/>
          <ac:spMkLst>
            <pc:docMk/>
            <pc:sldMk cId="2054058886" sldId="753"/>
            <ac:spMk id="129" creationId="{08980754-6F4B-43C9-B9BE-127B6BED6586}"/>
          </ac:spMkLst>
        </pc:spChg>
        <pc:spChg chg="add del">
          <ac:chgData name="Dmitrii Tsipin" userId="516a0b562635693c" providerId="Windows Live" clId="Web-{345A1BBC-E7A8-38D1-0D3E-B4C4B3B9F8C3}" dt="2024-07-21T11:12:43.422" v="507"/>
          <ac:spMkLst>
            <pc:docMk/>
            <pc:sldMk cId="2054058886" sldId="753"/>
            <ac:spMk id="131" creationId="{2C1BBA94-3F40-40AA-8BB9-E69E25E537C1}"/>
          </ac:spMkLst>
        </pc:spChg>
        <pc:spChg chg="add del">
          <ac:chgData name="Dmitrii Tsipin" userId="516a0b562635693c" providerId="Windows Live" clId="Web-{345A1BBC-E7A8-38D1-0D3E-B4C4B3B9F8C3}" dt="2024-07-21T11:12:43.422" v="507"/>
          <ac:spMkLst>
            <pc:docMk/>
            <pc:sldMk cId="2054058886" sldId="753"/>
            <ac:spMk id="133" creationId="{169CC832-2974-4E8D-90ED-3E2941BA7336}"/>
          </ac:spMkLst>
        </pc:spChg>
        <pc:spChg chg="add del">
          <ac:chgData name="Dmitrii Tsipin" userId="516a0b562635693c" providerId="Windows Live" clId="Web-{345A1BBC-E7A8-38D1-0D3E-B4C4B3B9F8C3}" dt="2024-07-21T11:12:43.422" v="507"/>
          <ac:spMkLst>
            <pc:docMk/>
            <pc:sldMk cId="2054058886" sldId="753"/>
            <ac:spMk id="135" creationId="{55222F96-971A-4F90-B841-6BAB416C7AC1}"/>
          </ac:spMkLst>
        </pc:spChg>
        <pc:spChg chg="add">
          <ac:chgData name="Dmitrii Tsipin" userId="516a0b562635693c" providerId="Windows Live" clId="Web-{345A1BBC-E7A8-38D1-0D3E-B4C4B3B9F8C3}" dt="2024-07-21T11:12:43.422" v="507"/>
          <ac:spMkLst>
            <pc:docMk/>
            <pc:sldMk cId="2054058886" sldId="753"/>
            <ac:spMk id="140" creationId="{7B831B6F-405A-4B47-B9BB-5CA88F285844}"/>
          </ac:spMkLst>
        </pc:spChg>
        <pc:spChg chg="add">
          <ac:chgData name="Dmitrii Tsipin" userId="516a0b562635693c" providerId="Windows Live" clId="Web-{345A1BBC-E7A8-38D1-0D3E-B4C4B3B9F8C3}" dt="2024-07-21T11:12:43.422" v="507"/>
          <ac:spMkLst>
            <pc:docMk/>
            <pc:sldMk cId="2054058886" sldId="753"/>
            <ac:spMk id="142" creationId="{953EE71A-6488-4203-A7C4-77102FD0DCCA}"/>
          </ac:spMkLst>
        </pc:spChg>
        <pc:picChg chg="del">
          <ac:chgData name="Dmitrii Tsipin" userId="516a0b562635693c" providerId="Windows Live" clId="Web-{345A1BBC-E7A8-38D1-0D3E-B4C4B3B9F8C3}" dt="2024-07-21T11:10:29.668" v="475"/>
          <ac:picMkLst>
            <pc:docMk/>
            <pc:sldMk cId="2054058886" sldId="753"/>
            <ac:picMk id="5" creationId="{91A770A5-DE4E-9173-2DD6-9DAB7D77132A}"/>
          </ac:picMkLst>
        </pc:picChg>
        <pc:picChg chg="add mod">
          <ac:chgData name="Dmitrii Tsipin" userId="516a0b562635693c" providerId="Windows Live" clId="Web-{345A1BBC-E7A8-38D1-0D3E-B4C4B3B9F8C3}" dt="2024-07-21T11:12:43.422" v="507"/>
          <ac:picMkLst>
            <pc:docMk/>
            <pc:sldMk cId="2054058886" sldId="753"/>
            <ac:picMk id="6" creationId="{C49C8AB8-5AB1-720F-5BBE-E431C97F2984}"/>
          </ac:picMkLst>
        </pc:picChg>
      </pc:sldChg>
    </pc:docChg>
  </pc:docChgLst>
  <pc:docChgLst>
    <pc:chgData name="Dmitrii Tsipin" userId="516a0b562635693c" providerId="Windows Live" clId="Web-{3159B548-2854-D66B-6D25-FC136C11A67D}"/>
    <pc:docChg chg="addSld delSld modSld sldOrd">
      <pc:chgData name="Dmitrii Tsipin" userId="516a0b562635693c" providerId="Windows Live" clId="Web-{3159B548-2854-D66B-6D25-FC136C11A67D}" dt="2024-07-21T13:56:37.269" v="467" actId="20577"/>
      <pc:docMkLst>
        <pc:docMk/>
      </pc:docMkLst>
      <pc:sldChg chg="modSp">
        <pc:chgData name="Dmitrii Tsipin" userId="516a0b562635693c" providerId="Windows Live" clId="Web-{3159B548-2854-D66B-6D25-FC136C11A67D}" dt="2024-07-21T13:17:20.186" v="0" actId="20577"/>
        <pc:sldMkLst>
          <pc:docMk/>
          <pc:sldMk cId="2380614096" sldId="257"/>
        </pc:sldMkLst>
        <pc:spChg chg="mod">
          <ac:chgData name="Dmitrii Tsipin" userId="516a0b562635693c" providerId="Windows Live" clId="Web-{3159B548-2854-D66B-6D25-FC136C11A67D}" dt="2024-07-21T13:17:20.186" v="0" actId="20577"/>
          <ac:spMkLst>
            <pc:docMk/>
            <pc:sldMk cId="2380614096" sldId="257"/>
            <ac:spMk id="4" creationId="{00000000-0000-0000-0000-000000000000}"/>
          </ac:spMkLst>
        </pc:spChg>
      </pc:sldChg>
      <pc:sldChg chg="modSp ord">
        <pc:chgData name="Dmitrii Tsipin" userId="516a0b562635693c" providerId="Windows Live" clId="Web-{3159B548-2854-D66B-6D25-FC136C11A67D}" dt="2024-07-21T13:25:37.477" v="112" actId="20577"/>
        <pc:sldMkLst>
          <pc:docMk/>
          <pc:sldMk cId="2939619652" sldId="277"/>
        </pc:sldMkLst>
        <pc:spChg chg="mod">
          <ac:chgData name="Dmitrii Tsipin" userId="516a0b562635693c" providerId="Windows Live" clId="Web-{3159B548-2854-D66B-6D25-FC136C11A67D}" dt="2024-07-21T13:25:37.477" v="112" actId="20577"/>
          <ac:spMkLst>
            <pc:docMk/>
            <pc:sldMk cId="2939619652" sldId="277"/>
            <ac:spMk id="2" creationId="{00000000-0000-0000-0000-000000000000}"/>
          </ac:spMkLst>
        </pc:spChg>
      </pc:sldChg>
      <pc:sldChg chg="addSp delSp modSp addAnim">
        <pc:chgData name="Dmitrii Tsipin" userId="516a0b562635693c" providerId="Windows Live" clId="Web-{3159B548-2854-D66B-6D25-FC136C11A67D}" dt="2024-07-21T13:19:51.512" v="32" actId="1076"/>
        <pc:sldMkLst>
          <pc:docMk/>
          <pc:sldMk cId="425442168" sldId="389"/>
        </pc:sldMkLst>
        <pc:spChg chg="add del mod">
          <ac:chgData name="Dmitrii Tsipin" userId="516a0b562635693c" providerId="Windows Live" clId="Web-{3159B548-2854-D66B-6D25-FC136C11A67D}" dt="2024-07-21T13:18:05.817" v="9"/>
          <ac:spMkLst>
            <pc:docMk/>
            <pc:sldMk cId="425442168" sldId="389"/>
            <ac:spMk id="3" creationId="{5EB5CD63-615A-B64C-9AFB-9A2A734FFEEC}"/>
          </ac:spMkLst>
        </pc:spChg>
        <pc:spChg chg="mod">
          <ac:chgData name="Dmitrii Tsipin" userId="516a0b562635693c" providerId="Windows Live" clId="Web-{3159B548-2854-D66B-6D25-FC136C11A67D}" dt="2024-07-21T13:19:51.512" v="32" actId="1076"/>
          <ac:spMkLst>
            <pc:docMk/>
            <pc:sldMk cId="425442168" sldId="389"/>
            <ac:spMk id="6" creationId="{CF715164-3DAF-F27F-D400-ABDEEEEB718C}"/>
          </ac:spMkLst>
        </pc:spChg>
        <pc:spChg chg="mod">
          <ac:chgData name="Dmitrii Tsipin" userId="516a0b562635693c" providerId="Windows Live" clId="Web-{3159B548-2854-D66B-6D25-FC136C11A67D}" dt="2024-07-21T13:17:55.848" v="5" actId="20577"/>
          <ac:spMkLst>
            <pc:docMk/>
            <pc:sldMk cId="425442168" sldId="389"/>
            <ac:spMk id="7" creationId="{DB35F84E-0BF5-2DCA-0005-5471225643C4}"/>
          </ac:spMkLst>
        </pc:spChg>
        <pc:spChg chg="mod">
          <ac:chgData name="Dmitrii Tsipin" userId="516a0b562635693c" providerId="Windows Live" clId="Web-{3159B548-2854-D66B-6D25-FC136C11A67D}" dt="2024-07-21T13:18:35.021" v="16" actId="20577"/>
          <ac:spMkLst>
            <pc:docMk/>
            <pc:sldMk cId="425442168" sldId="389"/>
            <ac:spMk id="41" creationId="{00000000-0000-0000-0000-000000000000}"/>
          </ac:spMkLst>
        </pc:spChg>
        <pc:spChg chg="mod">
          <ac:chgData name="Dmitrii Tsipin" userId="516a0b562635693c" providerId="Windows Live" clId="Web-{3159B548-2854-D66B-6D25-FC136C11A67D}" dt="2024-07-21T13:19:10.464" v="24" actId="1076"/>
          <ac:spMkLst>
            <pc:docMk/>
            <pc:sldMk cId="425442168" sldId="389"/>
            <ac:spMk id="45" creationId="{00000000-0000-0000-0000-000000000000}"/>
          </ac:spMkLst>
        </pc:spChg>
        <pc:grpChg chg="mod">
          <ac:chgData name="Dmitrii Tsipin" userId="516a0b562635693c" providerId="Windows Live" clId="Web-{3159B548-2854-D66B-6D25-FC136C11A67D}" dt="2024-07-21T13:19:21.230" v="25" actId="1076"/>
          <ac:grpSpMkLst>
            <pc:docMk/>
            <pc:sldMk cId="425442168" sldId="389"/>
            <ac:grpSpMk id="8" creationId="{00000000-0000-0000-0000-000000000000}"/>
          </ac:grpSpMkLst>
        </pc:grpChg>
        <pc:grpChg chg="mod">
          <ac:chgData name="Dmitrii Tsipin" userId="516a0b562635693c" providerId="Windows Live" clId="Web-{3159B548-2854-D66B-6D25-FC136C11A67D}" dt="2024-07-21T13:19:01.897" v="23" actId="1076"/>
          <ac:grpSpMkLst>
            <pc:docMk/>
            <pc:sldMk cId="425442168" sldId="389"/>
            <ac:grpSpMk id="10" creationId="{00000000-0000-0000-0000-000000000000}"/>
          </ac:grpSpMkLst>
        </pc:grpChg>
        <pc:grpChg chg="add mod">
          <ac:chgData name="Dmitrii Tsipin" userId="516a0b562635693c" providerId="Windows Live" clId="Web-{3159B548-2854-D66B-6D25-FC136C11A67D}" dt="2024-07-21T13:19:48.309" v="31" actId="1076"/>
          <ac:grpSpMkLst>
            <pc:docMk/>
            <pc:sldMk cId="425442168" sldId="389"/>
            <ac:grpSpMk id="11" creationId="{C7CF814A-5AF6-09FB-6435-F18D5F3ADEC5}"/>
          </ac:grpSpMkLst>
        </pc:grpChg>
      </pc:sldChg>
      <pc:sldChg chg="del">
        <pc:chgData name="Dmitrii Tsipin" userId="516a0b562635693c" providerId="Windows Live" clId="Web-{3159B548-2854-D66B-6D25-FC136C11A67D}" dt="2024-07-21T13:49:13.019" v="367"/>
        <pc:sldMkLst>
          <pc:docMk/>
          <pc:sldMk cId="836661259" sldId="715"/>
        </pc:sldMkLst>
      </pc:sldChg>
      <pc:sldChg chg="modSp del">
        <pc:chgData name="Dmitrii Tsipin" userId="516a0b562635693c" providerId="Windows Live" clId="Web-{3159B548-2854-D66B-6D25-FC136C11A67D}" dt="2024-07-21T13:53:50.622" v="427"/>
        <pc:sldMkLst>
          <pc:docMk/>
          <pc:sldMk cId="220248017" sldId="729"/>
        </pc:sldMkLst>
        <pc:spChg chg="mod">
          <ac:chgData name="Dmitrii Tsipin" userId="516a0b562635693c" providerId="Windows Live" clId="Web-{3159B548-2854-D66B-6D25-FC136C11A67D}" dt="2024-07-21T13:53:05.183" v="414" actId="20577"/>
          <ac:spMkLst>
            <pc:docMk/>
            <pc:sldMk cId="220248017" sldId="729"/>
            <ac:spMk id="2" creationId="{00000000-0000-0000-0000-000000000000}"/>
          </ac:spMkLst>
        </pc:spChg>
      </pc:sldChg>
      <pc:sldChg chg="modSp">
        <pc:chgData name="Dmitrii Tsipin" userId="516a0b562635693c" providerId="Windows Live" clId="Web-{3159B548-2854-D66B-6D25-FC136C11A67D}" dt="2024-07-21T13:55:26.282" v="452" actId="20577"/>
        <pc:sldMkLst>
          <pc:docMk/>
          <pc:sldMk cId="1382329474" sldId="730"/>
        </pc:sldMkLst>
        <pc:spChg chg="mod">
          <ac:chgData name="Dmitrii Tsipin" userId="516a0b562635693c" providerId="Windows Live" clId="Web-{3159B548-2854-D66B-6D25-FC136C11A67D}" dt="2024-07-21T13:55:26.282" v="452" actId="20577"/>
          <ac:spMkLst>
            <pc:docMk/>
            <pc:sldMk cId="1382329474" sldId="730"/>
            <ac:spMk id="5" creationId="{E5C0E88C-47D5-F54B-7090-316F7F257F28}"/>
          </ac:spMkLst>
        </pc:spChg>
      </pc:sldChg>
      <pc:sldChg chg="modSp">
        <pc:chgData name="Dmitrii Tsipin" userId="516a0b562635693c" providerId="Windows Live" clId="Web-{3159B548-2854-D66B-6D25-FC136C11A67D}" dt="2024-07-21T13:56:37.269" v="467" actId="20577"/>
        <pc:sldMkLst>
          <pc:docMk/>
          <pc:sldMk cId="2864481870" sldId="733"/>
        </pc:sldMkLst>
        <pc:spChg chg="mod">
          <ac:chgData name="Dmitrii Tsipin" userId="516a0b562635693c" providerId="Windows Live" clId="Web-{3159B548-2854-D66B-6D25-FC136C11A67D}" dt="2024-07-21T13:56:37.269" v="467" actId="20577"/>
          <ac:spMkLst>
            <pc:docMk/>
            <pc:sldMk cId="2864481870" sldId="733"/>
            <ac:spMk id="6" creationId="{4486948E-5E4F-7E50-DF49-AACCD7E9F4FE}"/>
          </ac:spMkLst>
        </pc:spChg>
      </pc:sldChg>
      <pc:sldChg chg="addSp delSp modSp ord">
        <pc:chgData name="Dmitrii Tsipin" userId="516a0b562635693c" providerId="Windows Live" clId="Web-{3159B548-2854-D66B-6D25-FC136C11A67D}" dt="2024-07-21T13:23:09.972" v="59"/>
        <pc:sldMkLst>
          <pc:docMk/>
          <pc:sldMk cId="1915135610" sldId="737"/>
        </pc:sldMkLst>
        <pc:spChg chg="add del mod">
          <ac:chgData name="Dmitrii Tsipin" userId="516a0b562635693c" providerId="Windows Live" clId="Web-{3159B548-2854-D66B-6D25-FC136C11A67D}" dt="2024-07-21T13:21:13.812" v="42"/>
          <ac:spMkLst>
            <pc:docMk/>
            <pc:sldMk cId="1915135610" sldId="737"/>
            <ac:spMk id="2" creationId="{DE734273-904B-2200-65A5-6EE451519E35}"/>
          </ac:spMkLst>
        </pc:spChg>
        <pc:spChg chg="mod">
          <ac:chgData name="Dmitrii Tsipin" userId="516a0b562635693c" providerId="Windows Live" clId="Web-{3159B548-2854-D66B-6D25-FC136C11A67D}" dt="2024-07-21T13:21:13.812" v="42"/>
          <ac:spMkLst>
            <pc:docMk/>
            <pc:sldMk cId="1915135610" sldId="737"/>
            <ac:spMk id="11" creationId="{B34B2B37-C8B3-A48C-0658-292B94D90681}"/>
          </ac:spMkLst>
        </pc:spChg>
        <pc:spChg chg="del">
          <ac:chgData name="Dmitrii Tsipin" userId="516a0b562635693c" providerId="Windows Live" clId="Web-{3159B548-2854-D66B-6D25-FC136C11A67D}" dt="2024-07-21T13:21:13.812" v="42"/>
          <ac:spMkLst>
            <pc:docMk/>
            <pc:sldMk cId="1915135610" sldId="737"/>
            <ac:spMk id="117" creationId="{66E48AFA-8884-4F68-A44F-D2C1E8609C5A}"/>
          </ac:spMkLst>
        </pc:spChg>
        <pc:spChg chg="del">
          <ac:chgData name="Dmitrii Tsipin" userId="516a0b562635693c" providerId="Windows Live" clId="Web-{3159B548-2854-D66B-6D25-FC136C11A67D}" dt="2024-07-21T13:21:13.812" v="42"/>
          <ac:spMkLst>
            <pc:docMk/>
            <pc:sldMk cId="1915135610" sldId="737"/>
            <ac:spMk id="118" creationId="{969D19A6-08CB-498C-93EC-3FFB021FC68A}"/>
          </ac:spMkLst>
        </pc:spChg>
        <pc:spChg chg="add">
          <ac:chgData name="Dmitrii Tsipin" userId="516a0b562635693c" providerId="Windows Live" clId="Web-{3159B548-2854-D66B-6D25-FC136C11A67D}" dt="2024-07-21T13:21:13.812" v="42"/>
          <ac:spMkLst>
            <pc:docMk/>
            <pc:sldMk cId="1915135610" sldId="737"/>
            <ac:spMk id="124" creationId="{9165109B-7036-4613-93D4-579E77F6EF3C}"/>
          </ac:spMkLst>
        </pc:spChg>
        <pc:spChg chg="add">
          <ac:chgData name="Dmitrii Tsipin" userId="516a0b562635693c" providerId="Windows Live" clId="Web-{3159B548-2854-D66B-6D25-FC136C11A67D}" dt="2024-07-21T13:21:13.812" v="42"/>
          <ac:spMkLst>
            <pc:docMk/>
            <pc:sldMk cId="1915135610" sldId="737"/>
            <ac:spMk id="126" creationId="{43E8FEA2-54EE-4F84-B5DB-A055A7D805EE}"/>
          </ac:spMkLst>
        </pc:spChg>
        <pc:graphicFrameChg chg="add">
          <ac:chgData name="Dmitrii Tsipin" userId="516a0b562635693c" providerId="Windows Live" clId="Web-{3159B548-2854-D66B-6D25-FC136C11A67D}" dt="2024-07-21T13:21:13.812" v="42"/>
          <ac:graphicFrameMkLst>
            <pc:docMk/>
            <pc:sldMk cId="1915135610" sldId="737"/>
            <ac:graphicFrameMk id="120" creationId="{A020D424-0A1E-32D6-38A9-EB22183BA6E4}"/>
          </ac:graphicFrameMkLst>
        </pc:graphicFrameChg>
        <pc:picChg chg="del">
          <ac:chgData name="Dmitrii Tsipin" userId="516a0b562635693c" providerId="Windows Live" clId="Web-{3159B548-2854-D66B-6D25-FC136C11A67D}" dt="2024-07-21T13:20:46.920" v="33"/>
          <ac:picMkLst>
            <pc:docMk/>
            <pc:sldMk cId="1915135610" sldId="737"/>
            <ac:picMk id="3" creationId="{91F8F022-803A-F3F6-0D1B-A92D8B313F2E}"/>
          </ac:picMkLst>
        </pc:picChg>
      </pc:sldChg>
      <pc:sldChg chg="del">
        <pc:chgData name="Dmitrii Tsipin" userId="516a0b562635693c" providerId="Windows Live" clId="Web-{3159B548-2854-D66B-6D25-FC136C11A67D}" dt="2024-07-21T13:21:23.469" v="43"/>
        <pc:sldMkLst>
          <pc:docMk/>
          <pc:sldMk cId="2234908678" sldId="741"/>
        </pc:sldMkLst>
      </pc:sldChg>
      <pc:sldChg chg="del">
        <pc:chgData name="Dmitrii Tsipin" userId="516a0b562635693c" providerId="Windows Live" clId="Web-{3159B548-2854-D66B-6D25-FC136C11A67D}" dt="2024-07-21T13:49:14.300" v="368"/>
        <pc:sldMkLst>
          <pc:docMk/>
          <pc:sldMk cId="1122570803" sldId="742"/>
        </pc:sldMkLst>
      </pc:sldChg>
      <pc:sldChg chg="del">
        <pc:chgData name="Dmitrii Tsipin" userId="516a0b562635693c" providerId="Windows Live" clId="Web-{3159B548-2854-D66B-6D25-FC136C11A67D}" dt="2024-07-21T13:21:25.141" v="45"/>
        <pc:sldMkLst>
          <pc:docMk/>
          <pc:sldMk cId="1492504048" sldId="754"/>
        </pc:sldMkLst>
      </pc:sldChg>
      <pc:sldChg chg="del">
        <pc:chgData name="Dmitrii Tsipin" userId="516a0b562635693c" providerId="Windows Live" clId="Web-{3159B548-2854-D66B-6D25-FC136C11A67D}" dt="2024-07-21T13:21:24.219" v="44"/>
        <pc:sldMkLst>
          <pc:docMk/>
          <pc:sldMk cId="1869566737" sldId="755"/>
        </pc:sldMkLst>
      </pc:sldChg>
      <pc:sldChg chg="del">
        <pc:chgData name="Dmitrii Tsipin" userId="516a0b562635693c" providerId="Windows Live" clId="Web-{3159B548-2854-D66B-6D25-FC136C11A67D}" dt="2024-07-21T13:21:26.937" v="46"/>
        <pc:sldMkLst>
          <pc:docMk/>
          <pc:sldMk cId="485015749" sldId="756"/>
        </pc:sldMkLst>
      </pc:sldChg>
      <pc:sldChg chg="del">
        <pc:chgData name="Dmitrii Tsipin" userId="516a0b562635693c" providerId="Windows Live" clId="Web-{3159B548-2854-D66B-6D25-FC136C11A67D}" dt="2024-07-21T13:49:15.238" v="369"/>
        <pc:sldMkLst>
          <pc:docMk/>
          <pc:sldMk cId="2002595501" sldId="757"/>
        </pc:sldMkLst>
      </pc:sldChg>
      <pc:sldChg chg="del">
        <pc:chgData name="Dmitrii Tsipin" userId="516a0b562635693c" providerId="Windows Live" clId="Web-{3159B548-2854-D66B-6D25-FC136C11A67D}" dt="2024-07-21T13:49:15.831" v="370"/>
        <pc:sldMkLst>
          <pc:docMk/>
          <pc:sldMk cId="2702023808" sldId="758"/>
        </pc:sldMkLst>
      </pc:sldChg>
      <pc:sldChg chg="del">
        <pc:chgData name="Dmitrii Tsipin" userId="516a0b562635693c" providerId="Windows Live" clId="Web-{3159B548-2854-D66B-6D25-FC136C11A67D}" dt="2024-07-21T13:49:16.363" v="371"/>
        <pc:sldMkLst>
          <pc:docMk/>
          <pc:sldMk cId="3643432716" sldId="759"/>
        </pc:sldMkLst>
      </pc:sldChg>
      <pc:sldChg chg="del">
        <pc:chgData name="Dmitrii Tsipin" userId="516a0b562635693c" providerId="Windows Live" clId="Web-{3159B548-2854-D66B-6D25-FC136C11A67D}" dt="2024-07-21T13:49:16.863" v="372"/>
        <pc:sldMkLst>
          <pc:docMk/>
          <pc:sldMk cId="3959774294" sldId="760"/>
        </pc:sldMkLst>
      </pc:sldChg>
      <pc:sldChg chg="del">
        <pc:chgData name="Dmitrii Tsipin" userId="516a0b562635693c" providerId="Windows Live" clId="Web-{3159B548-2854-D66B-6D25-FC136C11A67D}" dt="2024-07-21T13:49:17.988" v="373"/>
        <pc:sldMkLst>
          <pc:docMk/>
          <pc:sldMk cId="3974382627" sldId="761"/>
        </pc:sldMkLst>
      </pc:sldChg>
      <pc:sldChg chg="del">
        <pc:chgData name="Dmitrii Tsipin" userId="516a0b562635693c" providerId="Windows Live" clId="Web-{3159B548-2854-D66B-6D25-FC136C11A67D}" dt="2024-07-21T13:49:18.472" v="374"/>
        <pc:sldMkLst>
          <pc:docMk/>
          <pc:sldMk cId="2065728370" sldId="762"/>
        </pc:sldMkLst>
      </pc:sldChg>
      <pc:sldChg chg="del">
        <pc:chgData name="Dmitrii Tsipin" userId="516a0b562635693c" providerId="Windows Live" clId="Web-{3159B548-2854-D66B-6D25-FC136C11A67D}" dt="2024-07-21T13:49:18.878" v="375"/>
        <pc:sldMkLst>
          <pc:docMk/>
          <pc:sldMk cId="3240393488" sldId="763"/>
        </pc:sldMkLst>
      </pc:sldChg>
      <pc:sldChg chg="del">
        <pc:chgData name="Dmitrii Tsipin" userId="516a0b562635693c" providerId="Windows Live" clId="Web-{3159B548-2854-D66B-6D25-FC136C11A67D}" dt="2024-07-21T13:49:19.316" v="376"/>
        <pc:sldMkLst>
          <pc:docMk/>
          <pc:sldMk cId="1267801181" sldId="764"/>
        </pc:sldMkLst>
      </pc:sldChg>
      <pc:sldChg chg="del">
        <pc:chgData name="Dmitrii Tsipin" userId="516a0b562635693c" providerId="Windows Live" clId="Web-{3159B548-2854-D66B-6D25-FC136C11A67D}" dt="2024-07-21T13:49:19.816" v="377"/>
        <pc:sldMkLst>
          <pc:docMk/>
          <pc:sldMk cId="2161224695" sldId="765"/>
        </pc:sldMkLst>
      </pc:sldChg>
      <pc:sldChg chg="del">
        <pc:chgData name="Dmitrii Tsipin" userId="516a0b562635693c" providerId="Windows Live" clId="Web-{3159B548-2854-D66B-6D25-FC136C11A67D}" dt="2024-07-21T13:49:20.081" v="378"/>
        <pc:sldMkLst>
          <pc:docMk/>
          <pc:sldMk cId="2653959054" sldId="766"/>
        </pc:sldMkLst>
      </pc:sldChg>
      <pc:sldChg chg="addSp delSp modSp add ord replId">
        <pc:chgData name="Dmitrii Tsipin" userId="516a0b562635693c" providerId="Windows Live" clId="Web-{3159B548-2854-D66B-6D25-FC136C11A67D}" dt="2024-07-21T13:29:26.282" v="169" actId="1076"/>
        <pc:sldMkLst>
          <pc:docMk/>
          <pc:sldMk cId="1090310513" sldId="767"/>
        </pc:sldMkLst>
        <pc:spChg chg="del mod">
          <ac:chgData name="Dmitrii Tsipin" userId="516a0b562635693c" providerId="Windows Live" clId="Web-{3159B548-2854-D66B-6D25-FC136C11A67D}" dt="2024-07-21T13:26:14.666" v="118"/>
          <ac:spMkLst>
            <pc:docMk/>
            <pc:sldMk cId="1090310513" sldId="767"/>
            <ac:spMk id="11" creationId="{B34B2B37-C8B3-A48C-0658-292B94D90681}"/>
          </ac:spMkLst>
        </pc:spChg>
        <pc:spChg chg="add mod ord">
          <ac:chgData name="Dmitrii Tsipin" userId="516a0b562635693c" providerId="Windows Live" clId="Web-{3159B548-2854-D66B-6D25-FC136C11A67D}" dt="2024-07-21T13:28:12.155" v="146" actId="14100"/>
          <ac:spMkLst>
            <pc:docMk/>
            <pc:sldMk cId="1090310513" sldId="767"/>
            <ac:spMk id="23" creationId="{87E92F78-20A3-1104-5E3A-8B81AF8E0F42}"/>
          </ac:spMkLst>
        </pc:spChg>
        <pc:spChg chg="add mod">
          <ac:chgData name="Dmitrii Tsipin" userId="516a0b562635693c" providerId="Windows Live" clId="Web-{3159B548-2854-D66B-6D25-FC136C11A67D}" dt="2024-07-21T13:29:22.626" v="168" actId="1076"/>
          <ac:spMkLst>
            <pc:docMk/>
            <pc:sldMk cId="1090310513" sldId="767"/>
            <ac:spMk id="26" creationId="{CBAEDFB1-3D40-B8BE-F406-26C4CC9988F6}"/>
          </ac:spMkLst>
        </pc:spChg>
        <pc:spChg chg="add mod">
          <ac:chgData name="Dmitrii Tsipin" userId="516a0b562635693c" providerId="Windows Live" clId="Web-{3159B548-2854-D66B-6D25-FC136C11A67D}" dt="2024-07-21T13:29:26.282" v="169" actId="1076"/>
          <ac:spMkLst>
            <pc:docMk/>
            <pc:sldMk cId="1090310513" sldId="767"/>
            <ac:spMk id="28" creationId="{606664D0-C1C3-0C09-E60A-A27D141F8E1F}"/>
          </ac:spMkLst>
        </pc:spChg>
        <pc:spChg chg="del">
          <ac:chgData name="Dmitrii Tsipin" userId="516a0b562635693c" providerId="Windows Live" clId="Web-{3159B548-2854-D66B-6D25-FC136C11A67D}" dt="2024-07-21T13:26:22.713" v="119"/>
          <ac:spMkLst>
            <pc:docMk/>
            <pc:sldMk cId="1090310513" sldId="767"/>
            <ac:spMk id="124" creationId="{9165109B-7036-4613-93D4-579E77F6EF3C}"/>
          </ac:spMkLst>
        </pc:spChg>
        <pc:spChg chg="del">
          <ac:chgData name="Dmitrii Tsipin" userId="516a0b562635693c" providerId="Windows Live" clId="Web-{3159B548-2854-D66B-6D25-FC136C11A67D}" dt="2024-07-21T13:26:22.713" v="119"/>
          <ac:spMkLst>
            <pc:docMk/>
            <pc:sldMk cId="1090310513" sldId="767"/>
            <ac:spMk id="126" creationId="{43E8FEA2-54EE-4F84-B5DB-A055A7D805EE}"/>
          </ac:spMkLst>
        </pc:spChg>
        <pc:spChg chg="add">
          <ac:chgData name="Dmitrii Tsipin" userId="516a0b562635693c" providerId="Windows Live" clId="Web-{3159B548-2854-D66B-6D25-FC136C11A67D}" dt="2024-07-21T13:26:22.713" v="119"/>
          <ac:spMkLst>
            <pc:docMk/>
            <pc:sldMk cId="1090310513" sldId="767"/>
            <ac:spMk id="131" creationId="{9D25F302-27C5-414F-97F8-6EA0A6C028BA}"/>
          </ac:spMkLst>
        </pc:spChg>
        <pc:spChg chg="add">
          <ac:chgData name="Dmitrii Tsipin" userId="516a0b562635693c" providerId="Windows Live" clId="Web-{3159B548-2854-D66B-6D25-FC136C11A67D}" dt="2024-07-21T13:26:22.713" v="119"/>
          <ac:spMkLst>
            <pc:docMk/>
            <pc:sldMk cId="1090310513" sldId="767"/>
            <ac:spMk id="133" creationId="{830A36F8-48C2-4842-A87B-8CE8DF4E7FD2}"/>
          </ac:spMkLst>
        </pc:spChg>
        <pc:spChg chg="add">
          <ac:chgData name="Dmitrii Tsipin" userId="516a0b562635693c" providerId="Windows Live" clId="Web-{3159B548-2854-D66B-6D25-FC136C11A67D}" dt="2024-07-21T13:26:22.713" v="119"/>
          <ac:spMkLst>
            <pc:docMk/>
            <pc:sldMk cId="1090310513" sldId="767"/>
            <ac:spMk id="135" creationId="{8F451A30-466B-4996-9BA5-CD6ABCC6D558}"/>
          </ac:spMkLst>
        </pc:spChg>
        <pc:graphicFrameChg chg="del">
          <ac:chgData name="Dmitrii Tsipin" userId="516a0b562635693c" providerId="Windows Live" clId="Web-{3159B548-2854-D66B-6D25-FC136C11A67D}" dt="2024-07-21T13:22:03.329" v="55"/>
          <ac:graphicFrameMkLst>
            <pc:docMk/>
            <pc:sldMk cId="1090310513" sldId="767"/>
            <ac:graphicFrameMk id="120" creationId="{A020D424-0A1E-32D6-38A9-EB22183BA6E4}"/>
          </ac:graphicFrameMkLst>
        </pc:graphicFrameChg>
        <pc:picChg chg="add mod">
          <ac:chgData name="Dmitrii Tsipin" userId="516a0b562635693c" providerId="Windows Live" clId="Web-{3159B548-2854-D66B-6D25-FC136C11A67D}" dt="2024-07-21T13:28:13.967" v="147" actId="1076"/>
          <ac:picMkLst>
            <pc:docMk/>
            <pc:sldMk cId="1090310513" sldId="767"/>
            <ac:picMk id="24" creationId="{FDB9CE0C-F5D9-5FC7-C39E-C595508A9D34}"/>
          </ac:picMkLst>
        </pc:picChg>
        <pc:picChg chg="add mod">
          <ac:chgData name="Dmitrii Tsipin" userId="516a0b562635693c" providerId="Windows Live" clId="Web-{3159B548-2854-D66B-6D25-FC136C11A67D}" dt="2024-07-21T13:28:40.828" v="156" actId="1076"/>
          <ac:picMkLst>
            <pc:docMk/>
            <pc:sldMk cId="1090310513" sldId="767"/>
            <ac:picMk id="25" creationId="{D2621E15-B19C-48E2-E19D-33D4FAC7F397}"/>
          </ac:picMkLst>
        </pc:picChg>
        <pc:picChg chg="add mod">
          <ac:chgData name="Dmitrii Tsipin" userId="516a0b562635693c" providerId="Windows Live" clId="Web-{3159B548-2854-D66B-6D25-FC136C11A67D}" dt="2024-07-21T13:28:28.780" v="152" actId="1076"/>
          <ac:picMkLst>
            <pc:docMk/>
            <pc:sldMk cId="1090310513" sldId="767"/>
            <ac:picMk id="27" creationId="{5F758429-250F-275B-1287-1A0EF1F481BB}"/>
          </ac:picMkLst>
        </pc:picChg>
      </pc:sldChg>
      <pc:sldChg chg="add ord replId">
        <pc:chgData name="Dmitrii Tsipin" userId="516a0b562635693c" providerId="Windows Live" clId="Web-{3159B548-2854-D66B-6D25-FC136C11A67D}" dt="2024-07-21T13:26:58.621" v="131"/>
        <pc:sldMkLst>
          <pc:docMk/>
          <pc:sldMk cId="437044157" sldId="768"/>
        </pc:sldMkLst>
      </pc:sldChg>
      <pc:sldChg chg="modSp add replId">
        <pc:chgData name="Dmitrii Tsipin" userId="516a0b562635693c" providerId="Windows Live" clId="Web-{3159B548-2854-D66B-6D25-FC136C11A67D}" dt="2024-07-21T13:44:03.211" v="320" actId="20577"/>
        <pc:sldMkLst>
          <pc:docMk/>
          <pc:sldMk cId="3090096575" sldId="769"/>
        </pc:sldMkLst>
        <pc:spChg chg="mod">
          <ac:chgData name="Dmitrii Tsipin" userId="516a0b562635693c" providerId="Windows Live" clId="Web-{3159B548-2854-D66B-6D25-FC136C11A67D}" dt="2024-07-21T13:44:03.211" v="320" actId="20577"/>
          <ac:spMkLst>
            <pc:docMk/>
            <pc:sldMk cId="3090096575" sldId="769"/>
            <ac:spMk id="2" creationId="{00000000-0000-0000-0000-000000000000}"/>
          </ac:spMkLst>
        </pc:spChg>
      </pc:sldChg>
      <pc:sldChg chg="addSp delSp modSp add replId">
        <pc:chgData name="Dmitrii Tsipin" userId="516a0b562635693c" providerId="Windows Live" clId="Web-{3159B548-2854-D66B-6D25-FC136C11A67D}" dt="2024-07-21T13:32:04.960" v="210" actId="20577"/>
        <pc:sldMkLst>
          <pc:docMk/>
          <pc:sldMk cId="2911235997" sldId="770"/>
        </pc:sldMkLst>
        <pc:spChg chg="add mod">
          <ac:chgData name="Dmitrii Tsipin" userId="516a0b562635693c" providerId="Windows Live" clId="Web-{3159B548-2854-D66B-6D25-FC136C11A67D}" dt="2024-07-21T13:31:45.459" v="204" actId="1076"/>
          <ac:spMkLst>
            <pc:docMk/>
            <pc:sldMk cId="2911235997" sldId="770"/>
            <ac:spMk id="6" creationId="{B61D8159-EAED-3057-18FF-BD7D1C11B0CA}"/>
          </ac:spMkLst>
        </pc:spChg>
        <pc:spChg chg="add mod">
          <ac:chgData name="Dmitrii Tsipin" userId="516a0b562635693c" providerId="Windows Live" clId="Web-{3159B548-2854-D66B-6D25-FC136C11A67D}" dt="2024-07-21T13:32:04.960" v="210" actId="20577"/>
          <ac:spMkLst>
            <pc:docMk/>
            <pc:sldMk cId="2911235997" sldId="770"/>
            <ac:spMk id="8" creationId="{34527250-3CD2-B310-2576-B049DA2B680A}"/>
          </ac:spMkLst>
        </pc:spChg>
        <pc:spChg chg="mod">
          <ac:chgData name="Dmitrii Tsipin" userId="516a0b562635693c" providerId="Windows Live" clId="Web-{3159B548-2854-D66B-6D25-FC136C11A67D}" dt="2024-07-21T13:30:03.096" v="181" actId="20577"/>
          <ac:spMkLst>
            <pc:docMk/>
            <pc:sldMk cId="2911235997" sldId="770"/>
            <ac:spMk id="23" creationId="{87E92F78-20A3-1104-5E3A-8B81AF8E0F42}"/>
          </ac:spMkLst>
        </pc:spChg>
        <pc:spChg chg="del">
          <ac:chgData name="Dmitrii Tsipin" userId="516a0b562635693c" providerId="Windows Live" clId="Web-{3159B548-2854-D66B-6D25-FC136C11A67D}" dt="2024-07-21T13:30:10.268" v="186"/>
          <ac:spMkLst>
            <pc:docMk/>
            <pc:sldMk cId="2911235997" sldId="770"/>
            <ac:spMk id="26" creationId="{CBAEDFB1-3D40-B8BE-F406-26C4CC9988F6}"/>
          </ac:spMkLst>
        </pc:spChg>
        <pc:spChg chg="del">
          <ac:chgData name="Dmitrii Tsipin" userId="516a0b562635693c" providerId="Windows Live" clId="Web-{3159B548-2854-D66B-6D25-FC136C11A67D}" dt="2024-07-21T13:30:08.862" v="185"/>
          <ac:spMkLst>
            <pc:docMk/>
            <pc:sldMk cId="2911235997" sldId="770"/>
            <ac:spMk id="28" creationId="{606664D0-C1C3-0C09-E60A-A27D141F8E1F}"/>
          </ac:spMkLst>
        </pc:spChg>
        <pc:picChg chg="add mod">
          <ac:chgData name="Dmitrii Tsipin" userId="516a0b562635693c" providerId="Windows Live" clId="Web-{3159B548-2854-D66B-6D25-FC136C11A67D}" dt="2024-07-21T13:30:31.472" v="189" actId="14100"/>
          <ac:picMkLst>
            <pc:docMk/>
            <pc:sldMk cId="2911235997" sldId="770"/>
            <ac:picMk id="2" creationId="{8BA4D16A-A4EA-3654-C6DE-F370D3DA3EC5}"/>
          </ac:picMkLst>
        </pc:picChg>
        <pc:picChg chg="add mod">
          <ac:chgData name="Dmitrii Tsipin" userId="516a0b562635693c" providerId="Windows Live" clId="Web-{3159B548-2854-D66B-6D25-FC136C11A67D}" dt="2024-07-21T13:31:18.099" v="197" actId="1076"/>
          <ac:picMkLst>
            <pc:docMk/>
            <pc:sldMk cId="2911235997" sldId="770"/>
            <ac:picMk id="3" creationId="{BE42CE67-3751-D02E-B209-3AD31E70D25C}"/>
          </ac:picMkLst>
        </pc:picChg>
        <pc:picChg chg="add mod">
          <ac:chgData name="Dmitrii Tsipin" userId="516a0b562635693c" providerId="Windows Live" clId="Web-{3159B548-2854-D66B-6D25-FC136C11A67D}" dt="2024-07-21T13:32:01.131" v="208" actId="1076"/>
          <ac:picMkLst>
            <pc:docMk/>
            <pc:sldMk cId="2911235997" sldId="770"/>
            <ac:picMk id="4" creationId="{29261D29-CD3A-3418-74F3-420039451647}"/>
          </ac:picMkLst>
        </pc:picChg>
        <pc:picChg chg="del">
          <ac:chgData name="Dmitrii Tsipin" userId="516a0b562635693c" providerId="Windows Live" clId="Web-{3159B548-2854-D66B-6D25-FC136C11A67D}" dt="2024-07-21T13:30:04.627" v="182"/>
          <ac:picMkLst>
            <pc:docMk/>
            <pc:sldMk cId="2911235997" sldId="770"/>
            <ac:picMk id="24" creationId="{FDB9CE0C-F5D9-5FC7-C39E-C595508A9D34}"/>
          </ac:picMkLst>
        </pc:picChg>
        <pc:picChg chg="del">
          <ac:chgData name="Dmitrii Tsipin" userId="516a0b562635693c" providerId="Windows Live" clId="Web-{3159B548-2854-D66B-6D25-FC136C11A67D}" dt="2024-07-21T13:30:07.174" v="183"/>
          <ac:picMkLst>
            <pc:docMk/>
            <pc:sldMk cId="2911235997" sldId="770"/>
            <ac:picMk id="25" creationId="{D2621E15-B19C-48E2-E19D-33D4FAC7F397}"/>
          </ac:picMkLst>
        </pc:picChg>
        <pc:picChg chg="del">
          <ac:chgData name="Dmitrii Tsipin" userId="516a0b562635693c" providerId="Windows Live" clId="Web-{3159B548-2854-D66B-6D25-FC136C11A67D}" dt="2024-07-21T13:30:07.674" v="184"/>
          <ac:picMkLst>
            <pc:docMk/>
            <pc:sldMk cId="2911235997" sldId="770"/>
            <ac:picMk id="27" creationId="{5F758429-250F-275B-1287-1A0EF1F481BB}"/>
          </ac:picMkLst>
        </pc:picChg>
      </pc:sldChg>
      <pc:sldChg chg="add replId">
        <pc:chgData name="Dmitrii Tsipin" userId="516a0b562635693c" providerId="Windows Live" clId="Web-{3159B548-2854-D66B-6D25-FC136C11A67D}" dt="2024-07-21T13:32:11.929" v="211"/>
        <pc:sldMkLst>
          <pc:docMk/>
          <pc:sldMk cId="2806371445" sldId="771"/>
        </pc:sldMkLst>
      </pc:sldChg>
      <pc:sldChg chg="modSp add ord replId">
        <pc:chgData name="Dmitrii Tsipin" userId="516a0b562635693c" providerId="Windows Live" clId="Web-{3159B548-2854-D66B-6D25-FC136C11A67D}" dt="2024-07-21T13:33:19.009" v="228" actId="1076"/>
        <pc:sldMkLst>
          <pc:docMk/>
          <pc:sldMk cId="3799123207" sldId="772"/>
        </pc:sldMkLst>
        <pc:spChg chg="mod">
          <ac:chgData name="Dmitrii Tsipin" userId="516a0b562635693c" providerId="Windows Live" clId="Web-{3159B548-2854-D66B-6D25-FC136C11A67D}" dt="2024-07-21T13:32:49.914" v="217" actId="20577"/>
          <ac:spMkLst>
            <pc:docMk/>
            <pc:sldMk cId="3799123207" sldId="772"/>
            <ac:spMk id="11" creationId="{B34B2B37-C8B3-A48C-0658-292B94D90681}"/>
          </ac:spMkLst>
        </pc:spChg>
        <pc:spChg chg="mod">
          <ac:chgData name="Dmitrii Tsipin" userId="516a0b562635693c" providerId="Windows Live" clId="Web-{3159B548-2854-D66B-6D25-FC136C11A67D}" dt="2024-07-21T13:33:19.009" v="228" actId="1076"/>
          <ac:spMkLst>
            <pc:docMk/>
            <pc:sldMk cId="3799123207" sldId="772"/>
            <ac:spMk id="23" creationId="{87E92F78-20A3-1104-5E3A-8B81AF8E0F42}"/>
          </ac:spMkLst>
        </pc:spChg>
      </pc:sldChg>
      <pc:sldChg chg="addSp delSp modSp add ord replId">
        <pc:chgData name="Dmitrii Tsipin" userId="516a0b562635693c" providerId="Windows Live" clId="Web-{3159B548-2854-D66B-6D25-FC136C11A67D}" dt="2024-07-21T13:35:34.092" v="270" actId="14100"/>
        <pc:sldMkLst>
          <pc:docMk/>
          <pc:sldMk cId="770799084" sldId="773"/>
        </pc:sldMkLst>
        <pc:spChg chg="mod">
          <ac:chgData name="Dmitrii Tsipin" userId="516a0b562635693c" providerId="Windows Live" clId="Web-{3159B548-2854-D66B-6D25-FC136C11A67D}" dt="2024-07-21T13:34:14.308" v="254" actId="20577"/>
          <ac:spMkLst>
            <pc:docMk/>
            <pc:sldMk cId="770799084" sldId="773"/>
            <ac:spMk id="23" creationId="{87E92F78-20A3-1104-5E3A-8B81AF8E0F42}"/>
          </ac:spMkLst>
        </pc:spChg>
        <pc:spChg chg="mod">
          <ac:chgData name="Dmitrii Tsipin" userId="516a0b562635693c" providerId="Windows Live" clId="Web-{3159B548-2854-D66B-6D25-FC136C11A67D}" dt="2024-07-21T13:34:42.965" v="260" actId="1076"/>
          <ac:spMkLst>
            <pc:docMk/>
            <pc:sldMk cId="770799084" sldId="773"/>
            <ac:spMk id="26" creationId="{CBAEDFB1-3D40-B8BE-F406-26C4CC9988F6}"/>
          </ac:spMkLst>
        </pc:spChg>
        <pc:spChg chg="mod">
          <ac:chgData name="Dmitrii Tsipin" userId="516a0b562635693c" providerId="Windows Live" clId="Web-{3159B548-2854-D66B-6D25-FC136C11A67D}" dt="2024-07-21T13:35:13.576" v="266" actId="1076"/>
          <ac:spMkLst>
            <pc:docMk/>
            <pc:sldMk cId="770799084" sldId="773"/>
            <ac:spMk id="28" creationId="{606664D0-C1C3-0C09-E60A-A27D141F8E1F}"/>
          </ac:spMkLst>
        </pc:spChg>
        <pc:picChg chg="add mod">
          <ac:chgData name="Dmitrii Tsipin" userId="516a0b562635693c" providerId="Windows Live" clId="Web-{3159B548-2854-D66B-6D25-FC136C11A67D}" dt="2024-07-21T13:34:32.512" v="258" actId="14100"/>
          <ac:picMkLst>
            <pc:docMk/>
            <pc:sldMk cId="770799084" sldId="773"/>
            <ac:picMk id="2" creationId="{760E48D3-24BB-467B-687D-B1A672F79084}"/>
          </ac:picMkLst>
        </pc:picChg>
        <pc:picChg chg="add mod">
          <ac:chgData name="Dmitrii Tsipin" userId="516a0b562635693c" providerId="Windows Live" clId="Web-{3159B548-2854-D66B-6D25-FC136C11A67D}" dt="2024-07-21T13:35:04.013" v="264" actId="14100"/>
          <ac:picMkLst>
            <pc:docMk/>
            <pc:sldMk cId="770799084" sldId="773"/>
            <ac:picMk id="3" creationId="{7FFCBFAC-CD9B-AF1F-D01F-BDEF08CDBC5F}"/>
          </ac:picMkLst>
        </pc:picChg>
        <pc:picChg chg="add mod">
          <ac:chgData name="Dmitrii Tsipin" userId="516a0b562635693c" providerId="Windows Live" clId="Web-{3159B548-2854-D66B-6D25-FC136C11A67D}" dt="2024-07-21T13:35:34.092" v="270" actId="14100"/>
          <ac:picMkLst>
            <pc:docMk/>
            <pc:sldMk cId="770799084" sldId="773"/>
            <ac:picMk id="4" creationId="{A302E17B-8D78-2C1E-A78A-4FBC100BF428}"/>
          </ac:picMkLst>
        </pc:picChg>
        <pc:picChg chg="del">
          <ac:chgData name="Dmitrii Tsipin" userId="516a0b562635693c" providerId="Windows Live" clId="Web-{3159B548-2854-D66B-6D25-FC136C11A67D}" dt="2024-07-21T13:34:15.105" v="255"/>
          <ac:picMkLst>
            <pc:docMk/>
            <pc:sldMk cId="770799084" sldId="773"/>
            <ac:picMk id="24" creationId="{FDB9CE0C-F5D9-5FC7-C39E-C595508A9D34}"/>
          </ac:picMkLst>
        </pc:picChg>
        <pc:picChg chg="del">
          <ac:chgData name="Dmitrii Tsipin" userId="516a0b562635693c" providerId="Windows Live" clId="Web-{3159B548-2854-D66B-6D25-FC136C11A67D}" dt="2024-07-21T13:34:44.090" v="261"/>
          <ac:picMkLst>
            <pc:docMk/>
            <pc:sldMk cId="770799084" sldId="773"/>
            <ac:picMk id="25" creationId="{D2621E15-B19C-48E2-E19D-33D4FAC7F397}"/>
          </ac:picMkLst>
        </pc:picChg>
        <pc:picChg chg="del">
          <ac:chgData name="Dmitrii Tsipin" userId="516a0b562635693c" providerId="Windows Live" clId="Web-{3159B548-2854-D66B-6D25-FC136C11A67D}" dt="2024-07-21T13:35:14.044" v="267"/>
          <ac:picMkLst>
            <pc:docMk/>
            <pc:sldMk cId="770799084" sldId="773"/>
            <ac:picMk id="27" creationId="{5F758429-250F-275B-1287-1A0EF1F481BB}"/>
          </ac:picMkLst>
        </pc:picChg>
      </pc:sldChg>
      <pc:sldChg chg="addSp delSp modSp add replId">
        <pc:chgData name="Dmitrii Tsipin" userId="516a0b562635693c" providerId="Windows Live" clId="Web-{3159B548-2854-D66B-6D25-FC136C11A67D}" dt="2024-07-21T13:37:26.768" v="303" actId="14100"/>
        <pc:sldMkLst>
          <pc:docMk/>
          <pc:sldMk cId="505594650" sldId="774"/>
        </pc:sldMkLst>
        <pc:spChg chg="mod">
          <ac:chgData name="Dmitrii Tsipin" userId="516a0b562635693c" providerId="Windows Live" clId="Web-{3159B548-2854-D66B-6D25-FC136C11A67D}" dt="2024-07-21T13:36:15.297" v="288" actId="20577"/>
          <ac:spMkLst>
            <pc:docMk/>
            <pc:sldMk cId="505594650" sldId="774"/>
            <ac:spMk id="23" creationId="{87E92F78-20A3-1104-5E3A-8B81AF8E0F42}"/>
          </ac:spMkLst>
        </pc:spChg>
        <pc:spChg chg="mod">
          <ac:chgData name="Dmitrii Tsipin" userId="516a0b562635693c" providerId="Windows Live" clId="Web-{3159B548-2854-D66B-6D25-FC136C11A67D}" dt="2024-07-21T13:37:22.846" v="302" actId="1076"/>
          <ac:spMkLst>
            <pc:docMk/>
            <pc:sldMk cId="505594650" sldId="774"/>
            <ac:spMk id="26" creationId="{CBAEDFB1-3D40-B8BE-F406-26C4CC9988F6}"/>
          </ac:spMkLst>
        </pc:spChg>
        <pc:spChg chg="mod">
          <ac:chgData name="Dmitrii Tsipin" userId="516a0b562635693c" providerId="Windows Live" clId="Web-{3159B548-2854-D66B-6D25-FC136C11A67D}" dt="2024-07-21T13:37:18.924" v="301" actId="1076"/>
          <ac:spMkLst>
            <pc:docMk/>
            <pc:sldMk cId="505594650" sldId="774"/>
            <ac:spMk id="28" creationId="{606664D0-C1C3-0C09-E60A-A27D141F8E1F}"/>
          </ac:spMkLst>
        </pc:spChg>
        <pc:picChg chg="del">
          <ac:chgData name="Dmitrii Tsipin" userId="516a0b562635693c" providerId="Windows Live" clId="Web-{3159B548-2854-D66B-6D25-FC136C11A67D}" dt="2024-07-21T13:36:16.156" v="289"/>
          <ac:picMkLst>
            <pc:docMk/>
            <pc:sldMk cId="505594650" sldId="774"/>
            <ac:picMk id="2" creationId="{760E48D3-24BB-467B-687D-B1A672F79084}"/>
          </ac:picMkLst>
        </pc:picChg>
        <pc:picChg chg="del">
          <ac:chgData name="Dmitrii Tsipin" userId="516a0b562635693c" providerId="Windows Live" clId="Web-{3159B548-2854-D66B-6D25-FC136C11A67D}" dt="2024-07-21T13:36:16.984" v="290"/>
          <ac:picMkLst>
            <pc:docMk/>
            <pc:sldMk cId="505594650" sldId="774"/>
            <ac:picMk id="3" creationId="{7FFCBFAC-CD9B-AF1F-D01F-BDEF08CDBC5F}"/>
          </ac:picMkLst>
        </pc:picChg>
        <pc:picChg chg="del">
          <ac:chgData name="Dmitrii Tsipin" userId="516a0b562635693c" providerId="Windows Live" clId="Web-{3159B548-2854-D66B-6D25-FC136C11A67D}" dt="2024-07-21T13:36:17.453" v="291"/>
          <ac:picMkLst>
            <pc:docMk/>
            <pc:sldMk cId="505594650" sldId="774"/>
            <ac:picMk id="4" creationId="{A302E17B-8D78-2C1E-A78A-4FBC100BF428}"/>
          </ac:picMkLst>
        </pc:picChg>
        <pc:picChg chg="add mod">
          <ac:chgData name="Dmitrii Tsipin" userId="516a0b562635693c" providerId="Windows Live" clId="Web-{3159B548-2854-D66B-6D25-FC136C11A67D}" dt="2024-07-21T13:36:41.657" v="295" actId="14100"/>
          <ac:picMkLst>
            <pc:docMk/>
            <pc:sldMk cId="505594650" sldId="774"/>
            <ac:picMk id="5" creationId="{C36052C8-8128-4231-C621-616551653CF4}"/>
          </ac:picMkLst>
        </pc:picChg>
        <pc:picChg chg="add mod">
          <ac:chgData name="Dmitrii Tsipin" userId="516a0b562635693c" providerId="Windows Live" clId="Web-{3159B548-2854-D66B-6D25-FC136C11A67D}" dt="2024-07-21T13:36:57.626" v="298" actId="14100"/>
          <ac:picMkLst>
            <pc:docMk/>
            <pc:sldMk cId="505594650" sldId="774"/>
            <ac:picMk id="6" creationId="{54397A33-0C04-7270-125B-F294261CC6E6}"/>
          </ac:picMkLst>
        </pc:picChg>
        <pc:picChg chg="add mod">
          <ac:chgData name="Dmitrii Tsipin" userId="516a0b562635693c" providerId="Windows Live" clId="Web-{3159B548-2854-D66B-6D25-FC136C11A67D}" dt="2024-07-21T13:37:26.768" v="303" actId="14100"/>
          <ac:picMkLst>
            <pc:docMk/>
            <pc:sldMk cId="505594650" sldId="774"/>
            <ac:picMk id="7" creationId="{70CA2271-DE82-C753-BBB5-32E1A7E20C0E}"/>
          </ac:picMkLst>
        </pc:picChg>
      </pc:sldChg>
      <pc:sldChg chg="addSp delSp modSp add ord replId">
        <pc:chgData name="Dmitrii Tsipin" userId="516a0b562635693c" providerId="Windows Live" clId="Web-{3159B548-2854-D66B-6D25-FC136C11A67D}" dt="2024-07-21T13:45:03.650" v="333" actId="1076"/>
        <pc:sldMkLst>
          <pc:docMk/>
          <pc:sldMk cId="1185717020" sldId="775"/>
        </pc:sldMkLst>
        <pc:spChg chg="mod">
          <ac:chgData name="Dmitrii Tsipin" userId="516a0b562635693c" providerId="Windows Live" clId="Web-{3159B548-2854-D66B-6D25-FC136C11A67D}" dt="2024-07-21T13:44:58.197" v="332"/>
          <ac:spMkLst>
            <pc:docMk/>
            <pc:sldMk cId="1185717020" sldId="775"/>
            <ac:spMk id="23" creationId="{87E92F78-20A3-1104-5E3A-8B81AF8E0F42}"/>
          </ac:spMkLst>
        </pc:spChg>
        <pc:spChg chg="del">
          <ac:chgData name="Dmitrii Tsipin" userId="516a0b562635693c" providerId="Windows Live" clId="Web-{3159B548-2854-D66B-6D25-FC136C11A67D}" dt="2024-07-21T13:44:35.243" v="326"/>
          <ac:spMkLst>
            <pc:docMk/>
            <pc:sldMk cId="1185717020" sldId="775"/>
            <ac:spMk id="26" creationId="{CBAEDFB1-3D40-B8BE-F406-26C4CC9988F6}"/>
          </ac:spMkLst>
        </pc:spChg>
        <pc:spChg chg="del">
          <ac:chgData name="Dmitrii Tsipin" userId="516a0b562635693c" providerId="Windows Live" clId="Web-{3159B548-2854-D66B-6D25-FC136C11A67D}" dt="2024-07-21T13:44:37.868" v="328"/>
          <ac:spMkLst>
            <pc:docMk/>
            <pc:sldMk cId="1185717020" sldId="775"/>
            <ac:spMk id="28" creationId="{606664D0-C1C3-0C09-E60A-A27D141F8E1F}"/>
          </ac:spMkLst>
        </pc:spChg>
        <pc:spChg chg="del">
          <ac:chgData name="Dmitrii Tsipin" userId="516a0b562635693c" providerId="Windows Live" clId="Web-{3159B548-2854-D66B-6D25-FC136C11A67D}" dt="2024-07-21T13:44:58.197" v="332"/>
          <ac:spMkLst>
            <pc:docMk/>
            <pc:sldMk cId="1185717020" sldId="775"/>
            <ac:spMk id="131" creationId="{9D25F302-27C5-414F-97F8-6EA0A6C028BA}"/>
          </ac:spMkLst>
        </pc:spChg>
        <pc:spChg chg="del">
          <ac:chgData name="Dmitrii Tsipin" userId="516a0b562635693c" providerId="Windows Live" clId="Web-{3159B548-2854-D66B-6D25-FC136C11A67D}" dt="2024-07-21T13:44:58.197" v="332"/>
          <ac:spMkLst>
            <pc:docMk/>
            <pc:sldMk cId="1185717020" sldId="775"/>
            <ac:spMk id="133" creationId="{830A36F8-48C2-4842-A87B-8CE8DF4E7FD2}"/>
          </ac:spMkLst>
        </pc:spChg>
        <pc:spChg chg="del">
          <ac:chgData name="Dmitrii Tsipin" userId="516a0b562635693c" providerId="Windows Live" clId="Web-{3159B548-2854-D66B-6D25-FC136C11A67D}" dt="2024-07-21T13:44:58.197" v="332"/>
          <ac:spMkLst>
            <pc:docMk/>
            <pc:sldMk cId="1185717020" sldId="775"/>
            <ac:spMk id="135" creationId="{8F451A30-466B-4996-9BA5-CD6ABCC6D558}"/>
          </ac:spMkLst>
        </pc:spChg>
        <pc:picChg chg="add mod">
          <ac:chgData name="Dmitrii Tsipin" userId="516a0b562635693c" providerId="Windows Live" clId="Web-{3159B548-2854-D66B-6D25-FC136C11A67D}" dt="2024-07-21T13:45:03.650" v="333" actId="1076"/>
          <ac:picMkLst>
            <pc:docMk/>
            <pc:sldMk cId="1185717020" sldId="775"/>
            <ac:picMk id="2" creationId="{D00596BA-16A2-877E-2A5E-7DCB4DA0DECF}"/>
          </ac:picMkLst>
        </pc:picChg>
        <pc:picChg chg="del">
          <ac:chgData name="Dmitrii Tsipin" userId="516a0b562635693c" providerId="Windows Live" clId="Web-{3159B548-2854-D66B-6D25-FC136C11A67D}" dt="2024-07-21T13:44:33.477" v="325"/>
          <ac:picMkLst>
            <pc:docMk/>
            <pc:sldMk cId="1185717020" sldId="775"/>
            <ac:picMk id="5" creationId="{C36052C8-8128-4231-C621-616551653CF4}"/>
          </ac:picMkLst>
        </pc:picChg>
        <pc:picChg chg="del">
          <ac:chgData name="Dmitrii Tsipin" userId="516a0b562635693c" providerId="Windows Live" clId="Web-{3159B548-2854-D66B-6D25-FC136C11A67D}" dt="2024-07-21T13:44:35.837" v="327"/>
          <ac:picMkLst>
            <pc:docMk/>
            <pc:sldMk cId="1185717020" sldId="775"/>
            <ac:picMk id="6" creationId="{54397A33-0C04-7270-125B-F294261CC6E6}"/>
          </ac:picMkLst>
        </pc:picChg>
        <pc:picChg chg="del">
          <ac:chgData name="Dmitrii Tsipin" userId="516a0b562635693c" providerId="Windows Live" clId="Web-{3159B548-2854-D66B-6D25-FC136C11A67D}" dt="2024-07-21T13:44:38.274" v="329"/>
          <ac:picMkLst>
            <pc:docMk/>
            <pc:sldMk cId="1185717020" sldId="775"/>
            <ac:picMk id="7" creationId="{70CA2271-DE82-C753-BBB5-32E1A7E20C0E}"/>
          </ac:picMkLst>
        </pc:picChg>
        <pc:cxnChg chg="add">
          <ac:chgData name="Dmitrii Tsipin" userId="516a0b562635693c" providerId="Windows Live" clId="Web-{3159B548-2854-D66B-6D25-FC136C11A67D}" dt="2024-07-21T13:44:58.197" v="332"/>
          <ac:cxnSpMkLst>
            <pc:docMk/>
            <pc:sldMk cId="1185717020" sldId="775"/>
            <ac:cxnSpMk id="140" creationId="{192712F8-36FA-35DF-0CE8-4098D93322A3}"/>
          </ac:cxnSpMkLst>
        </pc:cxnChg>
        <pc:cxnChg chg="add">
          <ac:chgData name="Dmitrii Tsipin" userId="516a0b562635693c" providerId="Windows Live" clId="Web-{3159B548-2854-D66B-6D25-FC136C11A67D}" dt="2024-07-21T13:44:58.197" v="332"/>
          <ac:cxnSpMkLst>
            <pc:docMk/>
            <pc:sldMk cId="1185717020" sldId="775"/>
            <ac:cxnSpMk id="142" creationId="{AF9469B9-6468-5B6A-E832-8D4590388432}"/>
          </ac:cxnSpMkLst>
        </pc:cxnChg>
      </pc:sldChg>
      <pc:sldChg chg="addSp delSp modSp add replId">
        <pc:chgData name="Dmitrii Tsipin" userId="516a0b562635693c" providerId="Windows Live" clId="Web-{3159B548-2854-D66B-6D25-FC136C11A67D}" dt="2024-07-21T13:45:55.871" v="343" actId="14100"/>
        <pc:sldMkLst>
          <pc:docMk/>
          <pc:sldMk cId="1461557298" sldId="776"/>
        </pc:sldMkLst>
        <pc:spChg chg="mod">
          <ac:chgData name="Dmitrii Tsipin" userId="516a0b562635693c" providerId="Windows Live" clId="Web-{3159B548-2854-D66B-6D25-FC136C11A67D}" dt="2024-07-21T13:45:30.807" v="339" actId="20577"/>
          <ac:spMkLst>
            <pc:docMk/>
            <pc:sldMk cId="1461557298" sldId="776"/>
            <ac:spMk id="23" creationId="{87E92F78-20A3-1104-5E3A-8B81AF8E0F42}"/>
          </ac:spMkLst>
        </pc:spChg>
        <pc:picChg chg="del">
          <ac:chgData name="Dmitrii Tsipin" userId="516a0b562635693c" providerId="Windows Live" clId="Web-{3159B548-2854-D66B-6D25-FC136C11A67D}" dt="2024-07-21T13:45:45.370" v="340"/>
          <ac:picMkLst>
            <pc:docMk/>
            <pc:sldMk cId="1461557298" sldId="776"/>
            <ac:picMk id="2" creationId="{D00596BA-16A2-877E-2A5E-7DCB4DA0DECF}"/>
          </ac:picMkLst>
        </pc:picChg>
        <pc:picChg chg="add mod">
          <ac:chgData name="Dmitrii Tsipin" userId="516a0b562635693c" providerId="Windows Live" clId="Web-{3159B548-2854-D66B-6D25-FC136C11A67D}" dt="2024-07-21T13:45:55.871" v="343" actId="14100"/>
          <ac:picMkLst>
            <pc:docMk/>
            <pc:sldMk cId="1461557298" sldId="776"/>
            <ac:picMk id="3" creationId="{14035571-C812-5857-C819-25972D8710FB}"/>
          </ac:picMkLst>
        </pc:picChg>
      </pc:sldChg>
      <pc:sldChg chg="addSp delSp modSp add replId">
        <pc:chgData name="Dmitrii Tsipin" userId="516a0b562635693c" providerId="Windows Live" clId="Web-{3159B548-2854-D66B-6D25-FC136C11A67D}" dt="2024-07-21T13:46:46.701" v="353" actId="14100"/>
        <pc:sldMkLst>
          <pc:docMk/>
          <pc:sldMk cId="1306716149" sldId="777"/>
        </pc:sldMkLst>
        <pc:spChg chg="mod">
          <ac:chgData name="Dmitrii Tsipin" userId="516a0b562635693c" providerId="Windows Live" clId="Web-{3159B548-2854-D66B-6D25-FC136C11A67D}" dt="2024-07-21T13:46:23.747" v="349" actId="14100"/>
          <ac:spMkLst>
            <pc:docMk/>
            <pc:sldMk cId="1306716149" sldId="777"/>
            <ac:spMk id="23" creationId="{87E92F78-20A3-1104-5E3A-8B81AF8E0F42}"/>
          </ac:spMkLst>
        </pc:spChg>
        <pc:picChg chg="add mod">
          <ac:chgData name="Dmitrii Tsipin" userId="516a0b562635693c" providerId="Windows Live" clId="Web-{3159B548-2854-D66B-6D25-FC136C11A67D}" dt="2024-07-21T13:46:46.701" v="353" actId="14100"/>
          <ac:picMkLst>
            <pc:docMk/>
            <pc:sldMk cId="1306716149" sldId="777"/>
            <ac:picMk id="2" creationId="{90DC74CF-9426-79A0-395D-745A097C901B}"/>
          </ac:picMkLst>
        </pc:picChg>
        <pc:picChg chg="del">
          <ac:chgData name="Dmitrii Tsipin" userId="516a0b562635693c" providerId="Windows Live" clId="Web-{3159B548-2854-D66B-6D25-FC136C11A67D}" dt="2024-07-21T13:46:25.981" v="350"/>
          <ac:picMkLst>
            <pc:docMk/>
            <pc:sldMk cId="1306716149" sldId="777"/>
            <ac:picMk id="3" creationId="{14035571-C812-5857-C819-25972D8710FB}"/>
          </ac:picMkLst>
        </pc:picChg>
      </pc:sldChg>
      <pc:sldChg chg="addSp delSp modSp add replId">
        <pc:chgData name="Dmitrii Tsipin" userId="516a0b562635693c" providerId="Windows Live" clId="Web-{3159B548-2854-D66B-6D25-FC136C11A67D}" dt="2024-07-21T13:48:38.533" v="363" actId="1076"/>
        <pc:sldMkLst>
          <pc:docMk/>
          <pc:sldMk cId="3632412803" sldId="778"/>
        </pc:sldMkLst>
        <pc:spChg chg="mod">
          <ac:chgData name="Dmitrii Tsipin" userId="516a0b562635693c" providerId="Windows Live" clId="Web-{3159B548-2854-D66B-6D25-FC136C11A67D}" dt="2024-07-21T13:48:21.376" v="360" actId="20577"/>
          <ac:spMkLst>
            <pc:docMk/>
            <pc:sldMk cId="3632412803" sldId="778"/>
            <ac:spMk id="23" creationId="{87E92F78-20A3-1104-5E3A-8B81AF8E0F42}"/>
          </ac:spMkLst>
        </pc:spChg>
        <pc:picChg chg="del">
          <ac:chgData name="Dmitrii Tsipin" userId="516a0b562635693c" providerId="Windows Live" clId="Web-{3159B548-2854-D66B-6D25-FC136C11A67D}" dt="2024-07-21T13:48:22.158" v="361"/>
          <ac:picMkLst>
            <pc:docMk/>
            <pc:sldMk cId="3632412803" sldId="778"/>
            <ac:picMk id="2" creationId="{90DC74CF-9426-79A0-395D-745A097C901B}"/>
          </ac:picMkLst>
        </pc:picChg>
        <pc:picChg chg="add mod">
          <ac:chgData name="Dmitrii Tsipin" userId="516a0b562635693c" providerId="Windows Live" clId="Web-{3159B548-2854-D66B-6D25-FC136C11A67D}" dt="2024-07-21T13:48:38.533" v="363" actId="1076"/>
          <ac:picMkLst>
            <pc:docMk/>
            <pc:sldMk cId="3632412803" sldId="778"/>
            <ac:picMk id="3" creationId="{2B394D48-2BDA-69B6-8CD2-36713D98DA3F}"/>
          </ac:picMkLst>
        </pc:picChg>
      </pc:sldChg>
      <pc:sldChg chg="add ord replId">
        <pc:chgData name="Dmitrii Tsipin" userId="516a0b562635693c" providerId="Windows Live" clId="Web-{3159B548-2854-D66B-6D25-FC136C11A67D}" dt="2024-07-21T13:49:11.737" v="366"/>
        <pc:sldMkLst>
          <pc:docMk/>
          <pc:sldMk cId="397040938" sldId="779"/>
        </pc:sldMkLst>
      </pc:sldChg>
      <pc:sldChg chg="addSp delSp modSp add ord replId">
        <pc:chgData name="Dmitrii Tsipin" userId="516a0b562635693c" providerId="Windows Live" clId="Web-{3159B548-2854-D66B-6D25-FC136C11A67D}" dt="2024-07-21T13:50:41.131" v="390" actId="14100"/>
        <pc:sldMkLst>
          <pc:docMk/>
          <pc:sldMk cId="837423484" sldId="780"/>
        </pc:sldMkLst>
        <pc:spChg chg="mod">
          <ac:chgData name="Dmitrii Tsipin" userId="516a0b562635693c" providerId="Windows Live" clId="Web-{3159B548-2854-D66B-6D25-FC136C11A67D}" dt="2024-07-21T13:50:10.396" v="383" actId="20577"/>
          <ac:spMkLst>
            <pc:docMk/>
            <pc:sldMk cId="837423484" sldId="780"/>
            <ac:spMk id="23" creationId="{87E92F78-20A3-1104-5E3A-8B81AF8E0F42}"/>
          </ac:spMkLst>
        </pc:spChg>
        <pc:picChg chg="add mod modCrop">
          <ac:chgData name="Dmitrii Tsipin" userId="516a0b562635693c" providerId="Windows Live" clId="Web-{3159B548-2854-D66B-6D25-FC136C11A67D}" dt="2024-07-21T13:50:41.131" v="390" actId="14100"/>
          <ac:picMkLst>
            <pc:docMk/>
            <pc:sldMk cId="837423484" sldId="780"/>
            <ac:picMk id="2" creationId="{7CD8AA57-ABDD-1C5D-ACF1-A007B0FECD00}"/>
          </ac:picMkLst>
        </pc:picChg>
        <pc:picChg chg="del">
          <ac:chgData name="Dmitrii Tsipin" userId="516a0b562635693c" providerId="Windows Live" clId="Web-{3159B548-2854-D66B-6D25-FC136C11A67D}" dt="2024-07-21T13:50:11.708" v="384"/>
          <ac:picMkLst>
            <pc:docMk/>
            <pc:sldMk cId="837423484" sldId="780"/>
            <ac:picMk id="3" creationId="{2B394D48-2BDA-69B6-8CD2-36713D98DA3F}"/>
          </ac:picMkLst>
        </pc:picChg>
      </pc:sldChg>
      <pc:sldChg chg="addSp delSp modSp add replId">
        <pc:chgData name="Dmitrii Tsipin" userId="516a0b562635693c" providerId="Windows Live" clId="Web-{3159B548-2854-D66B-6D25-FC136C11A67D}" dt="2024-07-21T13:51:12.054" v="397" actId="14100"/>
        <pc:sldMkLst>
          <pc:docMk/>
          <pc:sldMk cId="3940574987" sldId="781"/>
        </pc:sldMkLst>
        <pc:spChg chg="mod">
          <ac:chgData name="Dmitrii Tsipin" userId="516a0b562635693c" providerId="Windows Live" clId="Web-{3159B548-2854-D66B-6D25-FC136C11A67D}" dt="2024-07-21T13:50:54.132" v="393" actId="20577"/>
          <ac:spMkLst>
            <pc:docMk/>
            <pc:sldMk cId="3940574987" sldId="781"/>
            <ac:spMk id="23" creationId="{87E92F78-20A3-1104-5E3A-8B81AF8E0F42}"/>
          </ac:spMkLst>
        </pc:spChg>
        <pc:picChg chg="del">
          <ac:chgData name="Dmitrii Tsipin" userId="516a0b562635693c" providerId="Windows Live" clId="Web-{3159B548-2854-D66B-6D25-FC136C11A67D}" dt="2024-07-21T13:50:55.132" v="394"/>
          <ac:picMkLst>
            <pc:docMk/>
            <pc:sldMk cId="3940574987" sldId="781"/>
            <ac:picMk id="2" creationId="{7CD8AA57-ABDD-1C5D-ACF1-A007B0FECD00}"/>
          </ac:picMkLst>
        </pc:picChg>
        <pc:picChg chg="add mod">
          <ac:chgData name="Dmitrii Tsipin" userId="516a0b562635693c" providerId="Windows Live" clId="Web-{3159B548-2854-D66B-6D25-FC136C11A67D}" dt="2024-07-21T13:51:12.054" v="397" actId="14100"/>
          <ac:picMkLst>
            <pc:docMk/>
            <pc:sldMk cId="3940574987" sldId="781"/>
            <ac:picMk id="3" creationId="{6D5C4619-E0A0-343C-37A8-CBBA2F834234}"/>
          </ac:picMkLst>
        </pc:picChg>
      </pc:sldChg>
      <pc:sldChg chg="addSp delSp modSp add replId">
        <pc:chgData name="Dmitrii Tsipin" userId="516a0b562635693c" providerId="Windows Live" clId="Web-{3159B548-2854-D66B-6D25-FC136C11A67D}" dt="2024-07-21T13:51:56.806" v="405" actId="14100"/>
        <pc:sldMkLst>
          <pc:docMk/>
          <pc:sldMk cId="2159510983" sldId="782"/>
        </pc:sldMkLst>
        <pc:spChg chg="mod">
          <ac:chgData name="Dmitrii Tsipin" userId="516a0b562635693c" providerId="Windows Live" clId="Web-{3159B548-2854-D66B-6D25-FC136C11A67D}" dt="2024-07-21T13:51:30.555" v="401" actId="20577"/>
          <ac:spMkLst>
            <pc:docMk/>
            <pc:sldMk cId="2159510983" sldId="782"/>
            <ac:spMk id="23" creationId="{87E92F78-20A3-1104-5E3A-8B81AF8E0F42}"/>
          </ac:spMkLst>
        </pc:spChg>
        <pc:picChg chg="add mod">
          <ac:chgData name="Dmitrii Tsipin" userId="516a0b562635693c" providerId="Windows Live" clId="Web-{3159B548-2854-D66B-6D25-FC136C11A67D}" dt="2024-07-21T13:51:56.806" v="405" actId="14100"/>
          <ac:picMkLst>
            <pc:docMk/>
            <pc:sldMk cId="2159510983" sldId="782"/>
            <ac:picMk id="2" creationId="{9CADCC1F-7857-C02C-C03A-CD2B61706CDB}"/>
          </ac:picMkLst>
        </pc:picChg>
        <pc:picChg chg="del">
          <ac:chgData name="Dmitrii Tsipin" userId="516a0b562635693c" providerId="Windows Live" clId="Web-{3159B548-2854-D66B-6D25-FC136C11A67D}" dt="2024-07-21T13:51:31.477" v="402"/>
          <ac:picMkLst>
            <pc:docMk/>
            <pc:sldMk cId="2159510983" sldId="782"/>
            <ac:picMk id="3" creationId="{6D5C4619-E0A0-343C-37A8-CBBA2F834234}"/>
          </ac:picMkLst>
        </pc:picChg>
      </pc:sldChg>
      <pc:sldChg chg="modSp add replId">
        <pc:chgData name="Dmitrii Tsipin" userId="516a0b562635693c" providerId="Windows Live" clId="Web-{3159B548-2854-D66B-6D25-FC136C11A67D}" dt="2024-07-21T13:55:07.406" v="447" actId="20577"/>
        <pc:sldMkLst>
          <pc:docMk/>
          <pc:sldMk cId="1060035885" sldId="783"/>
        </pc:sldMkLst>
        <pc:spChg chg="mod">
          <ac:chgData name="Dmitrii Tsipin" userId="516a0b562635693c" providerId="Windows Live" clId="Web-{3159B548-2854-D66B-6D25-FC136C11A67D}" dt="2024-07-21T13:55:07.406" v="447" actId="20577"/>
          <ac:spMkLst>
            <pc:docMk/>
            <pc:sldMk cId="1060035885" sldId="783"/>
            <ac:spMk id="2" creationId="{00000000-0000-0000-0000-000000000000}"/>
          </ac:spMkLst>
        </pc:spChg>
      </pc:sldChg>
      <pc:sldChg chg="addSp delSp modSp add ord replId">
        <pc:chgData name="Dmitrii Tsipin" userId="516a0b562635693c" providerId="Windows Live" clId="Web-{3159B548-2854-D66B-6D25-FC136C11A67D}" dt="2024-07-21T13:54:37.858" v="432" actId="20577"/>
        <pc:sldMkLst>
          <pc:docMk/>
          <pc:sldMk cId="2884038312" sldId="784"/>
        </pc:sldMkLst>
        <pc:spChg chg="mod">
          <ac:chgData name="Dmitrii Tsipin" userId="516a0b562635693c" providerId="Windows Live" clId="Web-{3159B548-2854-D66B-6D25-FC136C11A67D}" dt="2024-07-21T13:54:37.858" v="432" actId="20577"/>
          <ac:spMkLst>
            <pc:docMk/>
            <pc:sldMk cId="2884038312" sldId="784"/>
            <ac:spMk id="23" creationId="{87E92F78-20A3-1104-5E3A-8B81AF8E0F42}"/>
          </ac:spMkLst>
        </pc:spChg>
        <pc:spChg chg="add del">
          <ac:chgData name="Dmitrii Tsipin" userId="516a0b562635693c" providerId="Windows Live" clId="Web-{3159B548-2854-D66B-6D25-FC136C11A67D}" dt="2024-07-21T13:54:00.341" v="428"/>
          <ac:spMkLst>
            <pc:docMk/>
            <pc:sldMk cId="2884038312" sldId="784"/>
            <ac:spMk id="147" creationId="{53F29798-D584-4792-9B62-3F5F5C36D619}"/>
          </ac:spMkLst>
        </pc:spChg>
        <pc:spChg chg="add">
          <ac:chgData name="Dmitrii Tsipin" userId="516a0b562635693c" providerId="Windows Live" clId="Web-{3159B548-2854-D66B-6D25-FC136C11A67D}" dt="2024-07-21T13:54:00.341" v="428"/>
          <ac:spMkLst>
            <pc:docMk/>
            <pc:sldMk cId="2884038312" sldId="784"/>
            <ac:spMk id="152" creationId="{BCED4D40-4B67-4331-AC48-79B82B4A47D8}"/>
          </ac:spMkLst>
        </pc:spChg>
        <pc:spChg chg="add">
          <ac:chgData name="Dmitrii Tsipin" userId="516a0b562635693c" providerId="Windows Live" clId="Web-{3159B548-2854-D66B-6D25-FC136C11A67D}" dt="2024-07-21T13:54:00.341" v="428"/>
          <ac:spMkLst>
            <pc:docMk/>
            <pc:sldMk cId="2884038312" sldId="784"/>
            <ac:spMk id="154" creationId="{670CEDEF-4F34-412E-84EE-329C1E936AF5}"/>
          </ac:spMkLst>
        </pc:spChg>
        <pc:picChg chg="del">
          <ac:chgData name="Dmitrii Tsipin" userId="516a0b562635693c" providerId="Windows Live" clId="Web-{3159B548-2854-D66B-6D25-FC136C11A67D}" dt="2024-07-21T13:53:18.387" v="420"/>
          <ac:picMkLst>
            <pc:docMk/>
            <pc:sldMk cId="2884038312" sldId="784"/>
            <ac:picMk id="2" creationId="{9CADCC1F-7857-C02C-C03A-CD2B61706CDB}"/>
          </ac:picMkLst>
        </pc:picChg>
        <pc:picChg chg="add mod">
          <ac:chgData name="Dmitrii Tsipin" userId="516a0b562635693c" providerId="Windows Live" clId="Web-{3159B548-2854-D66B-6D25-FC136C11A67D}" dt="2024-07-21T13:54:07.716" v="430" actId="1076"/>
          <ac:picMkLst>
            <pc:docMk/>
            <pc:sldMk cId="2884038312" sldId="784"/>
            <ac:picMk id="3" creationId="{83519EFB-6A27-6F45-96AA-5F65FF24A93E}"/>
          </ac:picMkLst>
        </pc:picChg>
        <pc:cxnChg chg="del">
          <ac:chgData name="Dmitrii Tsipin" userId="516a0b562635693c" providerId="Windows Live" clId="Web-{3159B548-2854-D66B-6D25-FC136C11A67D}" dt="2024-07-21T13:53:38.903" v="424"/>
          <ac:cxnSpMkLst>
            <pc:docMk/>
            <pc:sldMk cId="2884038312" sldId="784"/>
            <ac:cxnSpMk id="140" creationId="{192712F8-36FA-35DF-0CE8-4098D93322A3}"/>
          </ac:cxnSpMkLst>
        </pc:cxnChg>
        <pc:cxnChg chg="del">
          <ac:chgData name="Dmitrii Tsipin" userId="516a0b562635693c" providerId="Windows Live" clId="Web-{3159B548-2854-D66B-6D25-FC136C11A67D}" dt="2024-07-21T13:53:38.903" v="424"/>
          <ac:cxnSpMkLst>
            <pc:docMk/>
            <pc:sldMk cId="2884038312" sldId="784"/>
            <ac:cxnSpMk id="142" creationId="{AF9469B9-6468-5B6A-E832-8D4590388432}"/>
          </ac:cxnSpMkLst>
        </pc:cxnChg>
      </pc:sldChg>
    </pc:docChg>
  </pc:docChgLst>
  <pc:docChgLst>
    <pc:chgData name="Dmitrii Tsipin" userId="516a0b562635693c" providerId="Windows Live" clId="Web-{9D29EB48-3F56-A52A-FF23-35348F415124}"/>
    <pc:docChg chg="addSld delSld modSld sldOrd">
      <pc:chgData name="Dmitrii Tsipin" userId="516a0b562635693c" providerId="Windows Live" clId="Web-{9D29EB48-3F56-A52A-FF23-35348F415124}" dt="2024-07-28T12:42:51.094" v="435" actId="20577"/>
      <pc:docMkLst>
        <pc:docMk/>
      </pc:docMkLst>
      <pc:sldChg chg="modSp">
        <pc:chgData name="Dmitrii Tsipin" userId="516a0b562635693c" providerId="Windows Live" clId="Web-{9D29EB48-3F56-A52A-FF23-35348F415124}" dt="2024-07-28T11:55:32.102" v="4" actId="20577"/>
        <pc:sldMkLst>
          <pc:docMk/>
          <pc:sldMk cId="2380614096" sldId="257"/>
        </pc:sldMkLst>
        <pc:spChg chg="mod">
          <ac:chgData name="Dmitrii Tsipin" userId="516a0b562635693c" providerId="Windows Live" clId="Web-{9D29EB48-3F56-A52A-FF23-35348F415124}" dt="2024-07-28T11:55:32.102" v="4" actId="20577"/>
          <ac:spMkLst>
            <pc:docMk/>
            <pc:sldMk cId="2380614096" sldId="257"/>
            <ac:spMk id="4" creationId="{00000000-0000-0000-0000-000000000000}"/>
          </ac:spMkLst>
        </pc:spChg>
      </pc:sldChg>
      <pc:sldChg chg="modSp">
        <pc:chgData name="Dmitrii Tsipin" userId="516a0b562635693c" providerId="Windows Live" clId="Web-{9D29EB48-3F56-A52A-FF23-35348F415124}" dt="2024-07-28T11:58:37.435" v="28" actId="1076"/>
        <pc:sldMkLst>
          <pc:docMk/>
          <pc:sldMk cId="2939619652" sldId="277"/>
        </pc:sldMkLst>
        <pc:spChg chg="mod">
          <ac:chgData name="Dmitrii Tsipin" userId="516a0b562635693c" providerId="Windows Live" clId="Web-{9D29EB48-3F56-A52A-FF23-35348F415124}" dt="2024-07-28T11:58:37.435" v="28" actId="1076"/>
          <ac:spMkLst>
            <pc:docMk/>
            <pc:sldMk cId="2939619652" sldId="277"/>
            <ac:spMk id="2" creationId="{00000000-0000-0000-0000-000000000000}"/>
          </ac:spMkLst>
        </pc:spChg>
      </pc:sldChg>
      <pc:sldChg chg="modSp">
        <pc:chgData name="Dmitrii Tsipin" userId="516a0b562635693c" providerId="Windows Live" clId="Web-{9D29EB48-3F56-A52A-FF23-35348F415124}" dt="2024-07-28T11:56:51.651" v="21" actId="1076"/>
        <pc:sldMkLst>
          <pc:docMk/>
          <pc:sldMk cId="425442168" sldId="389"/>
        </pc:sldMkLst>
        <pc:spChg chg="mod">
          <ac:chgData name="Dmitrii Tsipin" userId="516a0b562635693c" providerId="Windows Live" clId="Web-{9D29EB48-3F56-A52A-FF23-35348F415124}" dt="2024-07-28T11:56:51.651" v="21" actId="1076"/>
          <ac:spMkLst>
            <pc:docMk/>
            <pc:sldMk cId="425442168" sldId="389"/>
            <ac:spMk id="6" creationId="{CF715164-3DAF-F27F-D400-ABDEEEEB718C}"/>
          </ac:spMkLst>
        </pc:spChg>
        <pc:spChg chg="mod">
          <ac:chgData name="Dmitrii Tsipin" userId="516a0b562635693c" providerId="Windows Live" clId="Web-{9D29EB48-3F56-A52A-FF23-35348F415124}" dt="2024-07-28T11:56:01.540" v="11" actId="20577"/>
          <ac:spMkLst>
            <pc:docMk/>
            <pc:sldMk cId="425442168" sldId="389"/>
            <ac:spMk id="41" creationId="{00000000-0000-0000-0000-000000000000}"/>
          </ac:spMkLst>
        </pc:spChg>
        <pc:spChg chg="mod">
          <ac:chgData name="Dmitrii Tsipin" userId="516a0b562635693c" providerId="Windows Live" clId="Web-{9D29EB48-3F56-A52A-FF23-35348F415124}" dt="2024-07-28T11:56:26.322" v="16" actId="1076"/>
          <ac:spMkLst>
            <pc:docMk/>
            <pc:sldMk cId="425442168" sldId="389"/>
            <ac:spMk id="45" creationId="{00000000-0000-0000-0000-000000000000}"/>
          </ac:spMkLst>
        </pc:spChg>
      </pc:sldChg>
      <pc:sldChg chg="modSp">
        <pc:chgData name="Dmitrii Tsipin" userId="516a0b562635693c" providerId="Windows Live" clId="Web-{9D29EB48-3F56-A52A-FF23-35348F415124}" dt="2024-07-28T12:38:02.961" v="394" actId="20577"/>
        <pc:sldMkLst>
          <pc:docMk/>
          <pc:sldMk cId="1382329474" sldId="730"/>
        </pc:sldMkLst>
        <pc:spChg chg="mod">
          <ac:chgData name="Dmitrii Tsipin" userId="516a0b562635693c" providerId="Windows Live" clId="Web-{9D29EB48-3F56-A52A-FF23-35348F415124}" dt="2024-07-28T12:38:02.961" v="394" actId="20577"/>
          <ac:spMkLst>
            <pc:docMk/>
            <pc:sldMk cId="1382329474" sldId="730"/>
            <ac:spMk id="5" creationId="{E5C0E88C-47D5-F54B-7090-316F7F257F28}"/>
          </ac:spMkLst>
        </pc:spChg>
      </pc:sldChg>
      <pc:sldChg chg="modSp">
        <pc:chgData name="Dmitrii Tsipin" userId="516a0b562635693c" providerId="Windows Live" clId="Web-{9D29EB48-3F56-A52A-FF23-35348F415124}" dt="2024-07-28T12:38:11.992" v="395" actId="20577"/>
        <pc:sldMkLst>
          <pc:docMk/>
          <pc:sldMk cId="1966164037" sldId="732"/>
        </pc:sldMkLst>
        <pc:spChg chg="mod">
          <ac:chgData name="Dmitrii Tsipin" userId="516a0b562635693c" providerId="Windows Live" clId="Web-{9D29EB48-3F56-A52A-FF23-35348F415124}" dt="2024-07-28T12:38:11.992" v="395" actId="20577"/>
          <ac:spMkLst>
            <pc:docMk/>
            <pc:sldMk cId="1966164037" sldId="732"/>
            <ac:spMk id="2" creationId="{698CB82E-984A-B5DD-005A-382D8983087A}"/>
          </ac:spMkLst>
        </pc:spChg>
      </pc:sldChg>
      <pc:sldChg chg="modSp">
        <pc:chgData name="Dmitrii Tsipin" userId="516a0b562635693c" providerId="Windows Live" clId="Web-{9D29EB48-3F56-A52A-FF23-35348F415124}" dt="2024-07-28T12:42:51.094" v="435" actId="20577"/>
        <pc:sldMkLst>
          <pc:docMk/>
          <pc:sldMk cId="2864481870" sldId="733"/>
        </pc:sldMkLst>
        <pc:spChg chg="mod">
          <ac:chgData name="Dmitrii Tsipin" userId="516a0b562635693c" providerId="Windows Live" clId="Web-{9D29EB48-3F56-A52A-FF23-35348F415124}" dt="2024-07-28T12:42:51.094" v="435" actId="20577"/>
          <ac:spMkLst>
            <pc:docMk/>
            <pc:sldMk cId="2864481870" sldId="733"/>
            <ac:spMk id="6" creationId="{4486948E-5E4F-7E50-DF49-AACCD7E9F4FE}"/>
          </ac:spMkLst>
        </pc:spChg>
      </pc:sldChg>
      <pc:sldChg chg="del">
        <pc:chgData name="Dmitrii Tsipin" userId="516a0b562635693c" providerId="Windows Live" clId="Web-{9D29EB48-3F56-A52A-FF23-35348F415124}" dt="2024-07-28T11:58:12.653" v="22"/>
        <pc:sldMkLst>
          <pc:docMk/>
          <pc:sldMk cId="1915135610" sldId="737"/>
        </pc:sldMkLst>
      </pc:sldChg>
      <pc:sldChg chg="addSp delSp modSp">
        <pc:chgData name="Dmitrii Tsipin" userId="516a0b562635693c" providerId="Windows Live" clId="Web-{9D29EB48-3F56-A52A-FF23-35348F415124}" dt="2024-07-28T12:07:45.139" v="123" actId="20577"/>
        <pc:sldMkLst>
          <pc:docMk/>
          <pc:sldMk cId="1090310513" sldId="767"/>
        </pc:sldMkLst>
        <pc:spChg chg="mod">
          <ac:chgData name="Dmitrii Tsipin" userId="516a0b562635693c" providerId="Windows Live" clId="Web-{9D29EB48-3F56-A52A-FF23-35348F415124}" dt="2024-07-28T12:07:45.139" v="123" actId="20577"/>
          <ac:spMkLst>
            <pc:docMk/>
            <pc:sldMk cId="1090310513" sldId="767"/>
            <ac:spMk id="23" creationId="{87E92F78-20A3-1104-5E3A-8B81AF8E0F42}"/>
          </ac:spMkLst>
        </pc:spChg>
        <pc:spChg chg="del">
          <ac:chgData name="Dmitrii Tsipin" userId="516a0b562635693c" providerId="Windows Live" clId="Web-{9D29EB48-3F56-A52A-FF23-35348F415124}" dt="2024-07-28T12:03:34.631" v="100"/>
          <ac:spMkLst>
            <pc:docMk/>
            <pc:sldMk cId="1090310513" sldId="767"/>
            <ac:spMk id="26" creationId="{CBAEDFB1-3D40-B8BE-F406-26C4CC9988F6}"/>
          </ac:spMkLst>
        </pc:spChg>
        <pc:spChg chg="del">
          <ac:chgData name="Dmitrii Tsipin" userId="516a0b562635693c" providerId="Windows Live" clId="Web-{9D29EB48-3F56-A52A-FF23-35348F415124}" dt="2024-07-28T12:03:33.506" v="99"/>
          <ac:spMkLst>
            <pc:docMk/>
            <pc:sldMk cId="1090310513" sldId="767"/>
            <ac:spMk id="28" creationId="{606664D0-C1C3-0C09-E60A-A27D141F8E1F}"/>
          </ac:spMkLst>
        </pc:spChg>
        <pc:picChg chg="add del mod">
          <ac:chgData name="Dmitrii Tsipin" userId="516a0b562635693c" providerId="Windows Live" clId="Web-{9D29EB48-3F56-A52A-FF23-35348F415124}" dt="2024-07-28T12:07:20.170" v="109"/>
          <ac:picMkLst>
            <pc:docMk/>
            <pc:sldMk cId="1090310513" sldId="767"/>
            <ac:picMk id="2" creationId="{A7E9DD01-8BED-2BDA-8638-922E0F802ABA}"/>
          </ac:picMkLst>
        </pc:picChg>
        <pc:picChg chg="add mod">
          <ac:chgData name="Dmitrii Tsipin" userId="516a0b562635693c" providerId="Windows Live" clId="Web-{9D29EB48-3F56-A52A-FF23-35348F415124}" dt="2024-07-28T12:07:29.639" v="113" actId="1076"/>
          <ac:picMkLst>
            <pc:docMk/>
            <pc:sldMk cId="1090310513" sldId="767"/>
            <ac:picMk id="3" creationId="{968ACE1C-F017-BF21-F43A-9D27AF5565E5}"/>
          </ac:picMkLst>
        </pc:picChg>
        <pc:picChg chg="del">
          <ac:chgData name="Dmitrii Tsipin" userId="516a0b562635693c" providerId="Windows Live" clId="Web-{9D29EB48-3F56-A52A-FF23-35348F415124}" dt="2024-07-28T12:03:30.474" v="96"/>
          <ac:picMkLst>
            <pc:docMk/>
            <pc:sldMk cId="1090310513" sldId="767"/>
            <ac:picMk id="24" creationId="{FDB9CE0C-F5D9-5FC7-C39E-C595508A9D34}"/>
          </ac:picMkLst>
        </pc:picChg>
        <pc:picChg chg="del">
          <ac:chgData name="Dmitrii Tsipin" userId="516a0b562635693c" providerId="Windows Live" clId="Web-{9D29EB48-3F56-A52A-FF23-35348F415124}" dt="2024-07-28T12:03:31.162" v="97"/>
          <ac:picMkLst>
            <pc:docMk/>
            <pc:sldMk cId="1090310513" sldId="767"/>
            <ac:picMk id="25" creationId="{D2621E15-B19C-48E2-E19D-33D4FAC7F397}"/>
          </ac:picMkLst>
        </pc:picChg>
        <pc:picChg chg="del">
          <ac:chgData name="Dmitrii Tsipin" userId="516a0b562635693c" providerId="Windows Live" clId="Web-{9D29EB48-3F56-A52A-FF23-35348F415124}" dt="2024-07-28T12:03:31.631" v="98"/>
          <ac:picMkLst>
            <pc:docMk/>
            <pc:sldMk cId="1090310513" sldId="767"/>
            <ac:picMk id="27" creationId="{5F758429-250F-275B-1287-1A0EF1F481BB}"/>
          </ac:picMkLst>
        </pc:picChg>
      </pc:sldChg>
      <pc:sldChg chg="addSp delSp modSp ord">
        <pc:chgData name="Dmitrii Tsipin" userId="516a0b562635693c" providerId="Windows Live" clId="Web-{9D29EB48-3F56-A52A-FF23-35348F415124}" dt="2024-07-28T12:02:59.661" v="95" actId="20577"/>
        <pc:sldMkLst>
          <pc:docMk/>
          <pc:sldMk cId="437044157" sldId="768"/>
        </pc:sldMkLst>
        <pc:spChg chg="mod ord">
          <ac:chgData name="Dmitrii Tsipin" userId="516a0b562635693c" providerId="Windows Live" clId="Web-{9D29EB48-3F56-A52A-FF23-35348F415124}" dt="2024-07-28T12:02:59.661" v="95" actId="20577"/>
          <ac:spMkLst>
            <pc:docMk/>
            <pc:sldMk cId="437044157" sldId="768"/>
            <ac:spMk id="11" creationId="{B34B2B37-C8B3-A48C-0658-292B94D90681}"/>
          </ac:spMkLst>
        </pc:spChg>
        <pc:spChg chg="mod">
          <ac:chgData name="Dmitrii Tsipin" userId="516a0b562635693c" providerId="Windows Live" clId="Web-{9D29EB48-3F56-A52A-FF23-35348F415124}" dt="2024-07-28T12:02:36.848" v="89" actId="20577"/>
          <ac:spMkLst>
            <pc:docMk/>
            <pc:sldMk cId="437044157" sldId="768"/>
            <ac:spMk id="23" creationId="{87E92F78-20A3-1104-5E3A-8B81AF8E0F42}"/>
          </ac:spMkLst>
        </pc:spChg>
        <pc:spChg chg="add del">
          <ac:chgData name="Dmitrii Tsipin" userId="516a0b562635693c" providerId="Windows Live" clId="Web-{9D29EB48-3F56-A52A-FF23-35348F415124}" dt="2024-07-28T11:59:53.344" v="38"/>
          <ac:spMkLst>
            <pc:docMk/>
            <pc:sldMk cId="437044157" sldId="768"/>
            <ac:spMk id="124" creationId="{9165109B-7036-4613-93D4-579E77F6EF3C}"/>
          </ac:spMkLst>
        </pc:spChg>
        <pc:spChg chg="add del">
          <ac:chgData name="Dmitrii Tsipin" userId="516a0b562635693c" providerId="Windows Live" clId="Web-{9D29EB48-3F56-A52A-FF23-35348F415124}" dt="2024-07-28T11:59:53.344" v="38"/>
          <ac:spMkLst>
            <pc:docMk/>
            <pc:sldMk cId="437044157" sldId="768"/>
            <ac:spMk id="126" creationId="{43E8FEA2-54EE-4F84-B5DB-A055A7D805EE}"/>
          </ac:spMkLst>
        </pc:spChg>
        <pc:spChg chg="add del">
          <ac:chgData name="Dmitrii Tsipin" userId="516a0b562635693c" providerId="Windows Live" clId="Web-{9D29EB48-3F56-A52A-FF23-35348F415124}" dt="2024-07-28T11:59:49.843" v="35"/>
          <ac:spMkLst>
            <pc:docMk/>
            <pc:sldMk cId="437044157" sldId="768"/>
            <ac:spMk id="131" creationId="{BAD76F3E-3A97-486B-B402-44400A8B9173}"/>
          </ac:spMkLst>
        </pc:spChg>
        <pc:spChg chg="add del">
          <ac:chgData name="Dmitrii Tsipin" userId="516a0b562635693c" providerId="Windows Live" clId="Web-{9D29EB48-3F56-A52A-FF23-35348F415124}" dt="2024-07-28T11:59:49.843" v="35"/>
          <ac:spMkLst>
            <pc:docMk/>
            <pc:sldMk cId="437044157" sldId="768"/>
            <ac:spMk id="133" creationId="{391F6B52-91F4-4AEB-B6DB-29FEBCF28C8B}"/>
          </ac:spMkLst>
        </pc:spChg>
        <pc:spChg chg="add del">
          <ac:chgData name="Dmitrii Tsipin" userId="516a0b562635693c" providerId="Windows Live" clId="Web-{9D29EB48-3F56-A52A-FF23-35348F415124}" dt="2024-07-28T11:59:49.843" v="35"/>
          <ac:spMkLst>
            <pc:docMk/>
            <pc:sldMk cId="437044157" sldId="768"/>
            <ac:spMk id="135" creationId="{2CD6F061-7C53-44F4-9794-953DB70A451B}"/>
          </ac:spMkLst>
        </pc:spChg>
        <pc:spChg chg="add del">
          <ac:chgData name="Dmitrii Tsipin" userId="516a0b562635693c" providerId="Windows Live" clId="Web-{9D29EB48-3F56-A52A-FF23-35348F415124}" dt="2024-07-28T11:59:53.328" v="37"/>
          <ac:spMkLst>
            <pc:docMk/>
            <pc:sldMk cId="437044157" sldId="768"/>
            <ac:spMk id="137" creationId="{3629484E-3792-4B3D-89AD-7C8A1ED0E0D4}"/>
          </ac:spMkLst>
        </pc:spChg>
        <pc:spChg chg="add del">
          <ac:chgData name="Dmitrii Tsipin" userId="516a0b562635693c" providerId="Windows Live" clId="Web-{9D29EB48-3F56-A52A-FF23-35348F415124}" dt="2024-07-28T11:59:53.328" v="37"/>
          <ac:spMkLst>
            <pc:docMk/>
            <pc:sldMk cId="437044157" sldId="768"/>
            <ac:spMk id="138" creationId="{FFD48BC7-DC40-47DE-87EE-9F4B6ECB9ABB}"/>
          </ac:spMkLst>
        </pc:spChg>
        <pc:spChg chg="add del">
          <ac:chgData name="Dmitrii Tsipin" userId="516a0b562635693c" providerId="Windows Live" clId="Web-{9D29EB48-3F56-A52A-FF23-35348F415124}" dt="2024-07-28T11:59:53.328" v="37"/>
          <ac:spMkLst>
            <pc:docMk/>
            <pc:sldMk cId="437044157" sldId="768"/>
            <ac:spMk id="139" creationId="{E502BBC7-2C76-46F3-BC24-5985BC13DB88}"/>
          </ac:spMkLst>
        </pc:spChg>
        <pc:spChg chg="add del">
          <ac:chgData name="Dmitrii Tsipin" userId="516a0b562635693c" providerId="Windows Live" clId="Web-{9D29EB48-3F56-A52A-FF23-35348F415124}" dt="2024-07-28T11:59:53.328" v="37"/>
          <ac:spMkLst>
            <pc:docMk/>
            <pc:sldMk cId="437044157" sldId="768"/>
            <ac:spMk id="140" creationId="{C7F28D52-2A5F-4D23-81AE-7CB8B591C7AF}"/>
          </ac:spMkLst>
        </pc:spChg>
        <pc:spChg chg="add">
          <ac:chgData name="Dmitrii Tsipin" userId="516a0b562635693c" providerId="Windows Live" clId="Web-{9D29EB48-3F56-A52A-FF23-35348F415124}" dt="2024-07-28T11:59:53.344" v="38"/>
          <ac:spMkLst>
            <pc:docMk/>
            <pc:sldMk cId="437044157" sldId="768"/>
            <ac:spMk id="142" creationId="{4522B21E-B2B9-4C72-9A71-C87EFD137480}"/>
          </ac:spMkLst>
        </pc:spChg>
        <pc:spChg chg="add">
          <ac:chgData name="Dmitrii Tsipin" userId="516a0b562635693c" providerId="Windows Live" clId="Web-{9D29EB48-3F56-A52A-FF23-35348F415124}" dt="2024-07-28T11:59:53.344" v="38"/>
          <ac:spMkLst>
            <pc:docMk/>
            <pc:sldMk cId="437044157" sldId="768"/>
            <ac:spMk id="143" creationId="{5EB7D2A2-F448-44D4-938C-DC84CBCB3B1E}"/>
          </ac:spMkLst>
        </pc:spChg>
        <pc:spChg chg="add">
          <ac:chgData name="Dmitrii Tsipin" userId="516a0b562635693c" providerId="Windows Live" clId="Web-{9D29EB48-3F56-A52A-FF23-35348F415124}" dt="2024-07-28T11:59:53.344" v="38"/>
          <ac:spMkLst>
            <pc:docMk/>
            <pc:sldMk cId="437044157" sldId="768"/>
            <ac:spMk id="144" creationId="{871AEA07-1E14-44B4-8E55-64EF049CD66F}"/>
          </ac:spMkLst>
        </pc:spChg>
        <pc:cxnChg chg="add">
          <ac:chgData name="Dmitrii Tsipin" userId="516a0b562635693c" providerId="Windows Live" clId="Web-{9D29EB48-3F56-A52A-FF23-35348F415124}" dt="2024-07-28T11:59:53.344" v="38"/>
          <ac:cxnSpMkLst>
            <pc:docMk/>
            <pc:sldMk cId="437044157" sldId="768"/>
            <ac:cxnSpMk id="145" creationId="{F7C8EA93-3210-4C62-99E9-153C275E3A87}"/>
          </ac:cxnSpMkLst>
        </pc:cxnChg>
      </pc:sldChg>
      <pc:sldChg chg="del">
        <pc:chgData name="Dmitrii Tsipin" userId="516a0b562635693c" providerId="Windows Live" clId="Web-{9D29EB48-3F56-A52A-FF23-35348F415124}" dt="2024-07-28T12:37:06.272" v="365"/>
        <pc:sldMkLst>
          <pc:docMk/>
          <pc:sldMk cId="3090096575" sldId="769"/>
        </pc:sldMkLst>
      </pc:sldChg>
      <pc:sldChg chg="delSp modSp">
        <pc:chgData name="Dmitrii Tsipin" userId="516a0b562635693c" providerId="Windows Live" clId="Web-{9D29EB48-3F56-A52A-FF23-35348F415124}" dt="2024-07-28T12:10:15.743" v="157" actId="20577"/>
        <pc:sldMkLst>
          <pc:docMk/>
          <pc:sldMk cId="2911235997" sldId="770"/>
        </pc:sldMkLst>
        <pc:spChg chg="del">
          <ac:chgData name="Dmitrii Tsipin" userId="516a0b562635693c" providerId="Windows Live" clId="Web-{9D29EB48-3F56-A52A-FF23-35348F415124}" dt="2024-07-28T12:09:18.976" v="128"/>
          <ac:spMkLst>
            <pc:docMk/>
            <pc:sldMk cId="2911235997" sldId="770"/>
            <ac:spMk id="6" creationId="{B61D8159-EAED-3057-18FF-BD7D1C11B0CA}"/>
          </ac:spMkLst>
        </pc:spChg>
        <pc:spChg chg="del">
          <ac:chgData name="Dmitrii Tsipin" userId="516a0b562635693c" providerId="Windows Live" clId="Web-{9D29EB48-3F56-A52A-FF23-35348F415124}" dt="2024-07-28T12:09:17.773" v="127"/>
          <ac:spMkLst>
            <pc:docMk/>
            <pc:sldMk cId="2911235997" sldId="770"/>
            <ac:spMk id="8" creationId="{34527250-3CD2-B310-2576-B049DA2B680A}"/>
          </ac:spMkLst>
        </pc:spChg>
        <pc:spChg chg="mod">
          <ac:chgData name="Dmitrii Tsipin" userId="516a0b562635693c" providerId="Windows Live" clId="Web-{9D29EB48-3F56-A52A-FF23-35348F415124}" dt="2024-07-28T12:10:15.743" v="157" actId="20577"/>
          <ac:spMkLst>
            <pc:docMk/>
            <pc:sldMk cId="2911235997" sldId="770"/>
            <ac:spMk id="23" creationId="{87E92F78-20A3-1104-5E3A-8B81AF8E0F42}"/>
          </ac:spMkLst>
        </pc:spChg>
        <pc:picChg chg="del">
          <ac:chgData name="Dmitrii Tsipin" userId="516a0b562635693c" providerId="Windows Live" clId="Web-{9D29EB48-3F56-A52A-FF23-35348F415124}" dt="2024-07-28T12:09:15.413" v="124"/>
          <ac:picMkLst>
            <pc:docMk/>
            <pc:sldMk cId="2911235997" sldId="770"/>
            <ac:picMk id="2" creationId="{8BA4D16A-A4EA-3654-C6DE-F370D3DA3EC5}"/>
          </ac:picMkLst>
        </pc:picChg>
        <pc:picChg chg="del">
          <ac:chgData name="Dmitrii Tsipin" userId="516a0b562635693c" providerId="Windows Live" clId="Web-{9D29EB48-3F56-A52A-FF23-35348F415124}" dt="2024-07-28T12:09:16.023" v="125"/>
          <ac:picMkLst>
            <pc:docMk/>
            <pc:sldMk cId="2911235997" sldId="770"/>
            <ac:picMk id="3" creationId="{BE42CE67-3751-D02E-B209-3AD31E70D25C}"/>
          </ac:picMkLst>
        </pc:picChg>
        <pc:picChg chg="del">
          <ac:chgData name="Dmitrii Tsipin" userId="516a0b562635693c" providerId="Windows Live" clId="Web-{9D29EB48-3F56-A52A-FF23-35348F415124}" dt="2024-07-28T12:09:16.476" v="126"/>
          <ac:picMkLst>
            <pc:docMk/>
            <pc:sldMk cId="2911235997" sldId="770"/>
            <ac:picMk id="4" creationId="{29261D29-CD3A-3418-74F3-420039451647}"/>
          </ac:picMkLst>
        </pc:picChg>
      </pc:sldChg>
      <pc:sldChg chg="addSp delSp modSp">
        <pc:chgData name="Dmitrii Tsipin" userId="516a0b562635693c" providerId="Windows Live" clId="Web-{9D29EB48-3F56-A52A-FF23-35348F415124}" dt="2024-07-28T12:13:15.732" v="184" actId="1076"/>
        <pc:sldMkLst>
          <pc:docMk/>
          <pc:sldMk cId="2806371445" sldId="771"/>
        </pc:sldMkLst>
        <pc:spChg chg="del">
          <ac:chgData name="Dmitrii Tsipin" userId="516a0b562635693c" providerId="Windows Live" clId="Web-{9D29EB48-3F56-A52A-FF23-35348F415124}" dt="2024-07-28T12:10:24.931" v="162"/>
          <ac:spMkLst>
            <pc:docMk/>
            <pc:sldMk cId="2806371445" sldId="771"/>
            <ac:spMk id="6" creationId="{B61D8159-EAED-3057-18FF-BD7D1C11B0CA}"/>
          </ac:spMkLst>
        </pc:spChg>
        <pc:spChg chg="del">
          <ac:chgData name="Dmitrii Tsipin" userId="516a0b562635693c" providerId="Windows Live" clId="Web-{9D29EB48-3F56-A52A-FF23-35348F415124}" dt="2024-07-28T12:10:23.228" v="161"/>
          <ac:spMkLst>
            <pc:docMk/>
            <pc:sldMk cId="2806371445" sldId="771"/>
            <ac:spMk id="8" creationId="{34527250-3CD2-B310-2576-B049DA2B680A}"/>
          </ac:spMkLst>
        </pc:spChg>
        <pc:spChg chg="mod">
          <ac:chgData name="Dmitrii Tsipin" userId="516a0b562635693c" providerId="Windows Live" clId="Web-{9D29EB48-3F56-A52A-FF23-35348F415124}" dt="2024-07-28T12:13:15.732" v="184" actId="1076"/>
          <ac:spMkLst>
            <pc:docMk/>
            <pc:sldMk cId="2806371445" sldId="771"/>
            <ac:spMk id="23" creationId="{87E92F78-20A3-1104-5E3A-8B81AF8E0F42}"/>
          </ac:spMkLst>
        </pc:spChg>
        <pc:picChg chg="del">
          <ac:chgData name="Dmitrii Tsipin" userId="516a0b562635693c" providerId="Windows Live" clId="Web-{9D29EB48-3F56-A52A-FF23-35348F415124}" dt="2024-07-28T12:10:20.931" v="158"/>
          <ac:picMkLst>
            <pc:docMk/>
            <pc:sldMk cId="2806371445" sldId="771"/>
            <ac:picMk id="2" creationId="{8BA4D16A-A4EA-3654-C6DE-F370D3DA3EC5}"/>
          </ac:picMkLst>
        </pc:picChg>
        <pc:picChg chg="del">
          <ac:chgData name="Dmitrii Tsipin" userId="516a0b562635693c" providerId="Windows Live" clId="Web-{9D29EB48-3F56-A52A-FF23-35348F415124}" dt="2024-07-28T12:10:21.618" v="159"/>
          <ac:picMkLst>
            <pc:docMk/>
            <pc:sldMk cId="2806371445" sldId="771"/>
            <ac:picMk id="3" creationId="{BE42CE67-3751-D02E-B209-3AD31E70D25C}"/>
          </ac:picMkLst>
        </pc:picChg>
        <pc:picChg chg="del">
          <ac:chgData name="Dmitrii Tsipin" userId="516a0b562635693c" providerId="Windows Live" clId="Web-{9D29EB48-3F56-A52A-FF23-35348F415124}" dt="2024-07-28T12:10:22.150" v="160"/>
          <ac:picMkLst>
            <pc:docMk/>
            <pc:sldMk cId="2806371445" sldId="771"/>
            <ac:picMk id="4" creationId="{29261D29-CD3A-3418-74F3-420039451647}"/>
          </ac:picMkLst>
        </pc:picChg>
        <pc:picChg chg="add del mod">
          <ac:chgData name="Dmitrii Tsipin" userId="516a0b562635693c" providerId="Windows Live" clId="Web-{9D29EB48-3F56-A52A-FF23-35348F415124}" dt="2024-07-28T12:12:31.966" v="180"/>
          <ac:picMkLst>
            <pc:docMk/>
            <pc:sldMk cId="2806371445" sldId="771"/>
            <ac:picMk id="5" creationId="{0973CDB9-EC6B-4188-1E11-FFEC46659D59}"/>
          </ac:picMkLst>
        </pc:picChg>
        <pc:picChg chg="add mod">
          <ac:chgData name="Dmitrii Tsipin" userId="516a0b562635693c" providerId="Windows Live" clId="Web-{9D29EB48-3F56-A52A-FF23-35348F415124}" dt="2024-07-28T12:13:12.201" v="183" actId="1076"/>
          <ac:picMkLst>
            <pc:docMk/>
            <pc:sldMk cId="2806371445" sldId="771"/>
            <ac:picMk id="7" creationId="{F36CACE0-4D61-16AA-6CF1-28F44FE558A0}"/>
          </ac:picMkLst>
        </pc:picChg>
      </pc:sldChg>
      <pc:sldChg chg="addSp delSp modSp">
        <pc:chgData name="Dmitrii Tsipin" userId="516a0b562635693c" providerId="Windows Live" clId="Web-{9D29EB48-3F56-A52A-FF23-35348F415124}" dt="2024-07-28T12:24:03.954" v="258" actId="1076"/>
        <pc:sldMkLst>
          <pc:docMk/>
          <pc:sldMk cId="3799123207" sldId="772"/>
        </pc:sldMkLst>
        <pc:spChg chg="del">
          <ac:chgData name="Dmitrii Tsipin" userId="516a0b562635693c" providerId="Windows Live" clId="Web-{9D29EB48-3F56-A52A-FF23-35348F415124}" dt="2024-07-28T12:23:23.640" v="246"/>
          <ac:spMkLst>
            <pc:docMk/>
            <pc:sldMk cId="3799123207" sldId="772"/>
            <ac:spMk id="11" creationId="{B34B2B37-C8B3-A48C-0658-292B94D90681}"/>
          </ac:spMkLst>
        </pc:spChg>
        <pc:spChg chg="mod ord">
          <ac:chgData name="Dmitrii Tsipin" userId="516a0b562635693c" providerId="Windows Live" clId="Web-{9D29EB48-3F56-A52A-FF23-35348F415124}" dt="2024-07-28T12:24:03.954" v="258" actId="1076"/>
          <ac:spMkLst>
            <pc:docMk/>
            <pc:sldMk cId="3799123207" sldId="772"/>
            <ac:spMk id="23" creationId="{87E92F78-20A3-1104-5E3A-8B81AF8E0F42}"/>
          </ac:spMkLst>
        </pc:spChg>
        <pc:spChg chg="add del">
          <ac:chgData name="Dmitrii Tsipin" userId="516a0b562635693c" providerId="Windows Live" clId="Web-{9D29EB48-3F56-A52A-FF23-35348F415124}" dt="2024-07-28T12:23:56.219" v="257"/>
          <ac:spMkLst>
            <pc:docMk/>
            <pc:sldMk cId="3799123207" sldId="772"/>
            <ac:spMk id="124" creationId="{9165109B-7036-4613-93D4-579E77F6EF3C}"/>
          </ac:spMkLst>
        </pc:spChg>
        <pc:spChg chg="add del">
          <ac:chgData name="Dmitrii Tsipin" userId="516a0b562635693c" providerId="Windows Live" clId="Web-{9D29EB48-3F56-A52A-FF23-35348F415124}" dt="2024-07-28T12:23:56.219" v="257"/>
          <ac:spMkLst>
            <pc:docMk/>
            <pc:sldMk cId="3799123207" sldId="772"/>
            <ac:spMk id="126" creationId="{43E8FEA2-54EE-4F84-B5DB-A055A7D805EE}"/>
          </ac:spMkLst>
        </pc:spChg>
        <pc:spChg chg="add del">
          <ac:chgData name="Dmitrii Tsipin" userId="516a0b562635693c" providerId="Windows Live" clId="Web-{9D29EB48-3F56-A52A-FF23-35348F415124}" dt="2024-07-28T12:23:56.219" v="256"/>
          <ac:spMkLst>
            <pc:docMk/>
            <pc:sldMk cId="3799123207" sldId="772"/>
            <ac:spMk id="131" creationId="{2B97F24A-32CE-4C1C-A50D-3016B394DCFB}"/>
          </ac:spMkLst>
        </pc:spChg>
        <pc:spChg chg="add del">
          <ac:chgData name="Dmitrii Tsipin" userId="516a0b562635693c" providerId="Windows Live" clId="Web-{9D29EB48-3F56-A52A-FF23-35348F415124}" dt="2024-07-28T12:23:56.219" v="256"/>
          <ac:spMkLst>
            <pc:docMk/>
            <pc:sldMk cId="3799123207" sldId="772"/>
            <ac:spMk id="133" creationId="{CD8B4F24-440B-49E9-B85D-733523DC064B}"/>
          </ac:spMkLst>
        </pc:spChg>
        <pc:spChg chg="add">
          <ac:chgData name="Dmitrii Tsipin" userId="516a0b562635693c" providerId="Windows Live" clId="Web-{9D29EB48-3F56-A52A-FF23-35348F415124}" dt="2024-07-28T12:23:56.219" v="257"/>
          <ac:spMkLst>
            <pc:docMk/>
            <pc:sldMk cId="3799123207" sldId="772"/>
            <ac:spMk id="135" creationId="{0007FE00-9498-4706-B255-6437B0252C02}"/>
          </ac:spMkLst>
        </pc:spChg>
        <pc:spChg chg="add">
          <ac:chgData name="Dmitrii Tsipin" userId="516a0b562635693c" providerId="Windows Live" clId="Web-{9D29EB48-3F56-A52A-FF23-35348F415124}" dt="2024-07-28T12:23:56.219" v="257"/>
          <ac:spMkLst>
            <pc:docMk/>
            <pc:sldMk cId="3799123207" sldId="772"/>
            <ac:spMk id="136" creationId="{2EB492CD-616E-47F8-933B-5E2D952A0593}"/>
          </ac:spMkLst>
        </pc:spChg>
        <pc:spChg chg="add">
          <ac:chgData name="Dmitrii Tsipin" userId="516a0b562635693c" providerId="Windows Live" clId="Web-{9D29EB48-3F56-A52A-FF23-35348F415124}" dt="2024-07-28T12:23:56.219" v="257"/>
          <ac:spMkLst>
            <pc:docMk/>
            <pc:sldMk cId="3799123207" sldId="772"/>
            <ac:spMk id="137" creationId="{59383CF9-23B5-4335-9B21-1791C4CF1C75}"/>
          </ac:spMkLst>
        </pc:spChg>
        <pc:picChg chg="add mod">
          <ac:chgData name="Dmitrii Tsipin" userId="516a0b562635693c" providerId="Windows Live" clId="Web-{9D29EB48-3F56-A52A-FF23-35348F415124}" dt="2024-07-28T12:23:56.219" v="257"/>
          <ac:picMkLst>
            <pc:docMk/>
            <pc:sldMk cId="3799123207" sldId="772"/>
            <ac:picMk id="2" creationId="{D6369DDE-8CEC-C2EF-A722-8151F899440F}"/>
          </ac:picMkLst>
        </pc:picChg>
      </pc:sldChg>
      <pc:sldChg chg="addSp delSp modSp">
        <pc:chgData name="Dmitrii Tsipin" userId="516a0b562635693c" providerId="Windows Live" clId="Web-{9D29EB48-3F56-A52A-FF23-35348F415124}" dt="2024-07-28T12:36:35.943" v="363" actId="1076"/>
        <pc:sldMkLst>
          <pc:docMk/>
          <pc:sldMk cId="770799084" sldId="773"/>
        </pc:sldMkLst>
        <pc:spChg chg="mod">
          <ac:chgData name="Dmitrii Tsipin" userId="516a0b562635693c" providerId="Windows Live" clId="Web-{9D29EB48-3F56-A52A-FF23-35348F415124}" dt="2024-07-28T12:36:09.505" v="359" actId="20577"/>
          <ac:spMkLst>
            <pc:docMk/>
            <pc:sldMk cId="770799084" sldId="773"/>
            <ac:spMk id="23" creationId="{87E92F78-20A3-1104-5E3A-8B81AF8E0F42}"/>
          </ac:spMkLst>
        </pc:spChg>
        <pc:spChg chg="del">
          <ac:chgData name="Dmitrii Tsipin" userId="516a0b562635693c" providerId="Windows Live" clId="Web-{9D29EB48-3F56-A52A-FF23-35348F415124}" dt="2024-07-28T12:34:09.580" v="345"/>
          <ac:spMkLst>
            <pc:docMk/>
            <pc:sldMk cId="770799084" sldId="773"/>
            <ac:spMk id="26" creationId="{CBAEDFB1-3D40-B8BE-F406-26C4CC9988F6}"/>
          </ac:spMkLst>
        </pc:spChg>
        <pc:spChg chg="del">
          <ac:chgData name="Dmitrii Tsipin" userId="516a0b562635693c" providerId="Windows Live" clId="Web-{9D29EB48-3F56-A52A-FF23-35348F415124}" dt="2024-07-28T12:34:07.908" v="344"/>
          <ac:spMkLst>
            <pc:docMk/>
            <pc:sldMk cId="770799084" sldId="773"/>
            <ac:spMk id="28" creationId="{606664D0-C1C3-0C09-E60A-A27D141F8E1F}"/>
          </ac:spMkLst>
        </pc:spChg>
        <pc:picChg chg="del">
          <ac:chgData name="Dmitrii Tsipin" userId="516a0b562635693c" providerId="Windows Live" clId="Web-{9D29EB48-3F56-A52A-FF23-35348F415124}" dt="2024-07-28T12:34:05.220" v="341"/>
          <ac:picMkLst>
            <pc:docMk/>
            <pc:sldMk cId="770799084" sldId="773"/>
            <ac:picMk id="2" creationId="{760E48D3-24BB-467B-687D-B1A672F79084}"/>
          </ac:picMkLst>
        </pc:picChg>
        <pc:picChg chg="del">
          <ac:chgData name="Dmitrii Tsipin" userId="516a0b562635693c" providerId="Windows Live" clId="Web-{9D29EB48-3F56-A52A-FF23-35348F415124}" dt="2024-07-28T12:34:05.892" v="342"/>
          <ac:picMkLst>
            <pc:docMk/>
            <pc:sldMk cId="770799084" sldId="773"/>
            <ac:picMk id="3" creationId="{7FFCBFAC-CD9B-AF1F-D01F-BDEF08CDBC5F}"/>
          </ac:picMkLst>
        </pc:picChg>
        <pc:picChg chg="del">
          <ac:chgData name="Dmitrii Tsipin" userId="516a0b562635693c" providerId="Windows Live" clId="Web-{9D29EB48-3F56-A52A-FF23-35348F415124}" dt="2024-07-28T12:34:06.533" v="343"/>
          <ac:picMkLst>
            <pc:docMk/>
            <pc:sldMk cId="770799084" sldId="773"/>
            <ac:picMk id="4" creationId="{A302E17B-8D78-2C1E-A78A-4FBC100BF428}"/>
          </ac:picMkLst>
        </pc:picChg>
        <pc:picChg chg="add del mod">
          <ac:chgData name="Dmitrii Tsipin" userId="516a0b562635693c" providerId="Windows Live" clId="Web-{9D29EB48-3F56-A52A-FF23-35348F415124}" dt="2024-07-28T12:36:10.270" v="360"/>
          <ac:picMkLst>
            <pc:docMk/>
            <pc:sldMk cId="770799084" sldId="773"/>
            <ac:picMk id="5" creationId="{1DA46B20-C3AF-658C-1A24-3AE6B05F89E4}"/>
          </ac:picMkLst>
        </pc:picChg>
        <pc:picChg chg="add mod">
          <ac:chgData name="Dmitrii Tsipin" userId="516a0b562635693c" providerId="Windows Live" clId="Web-{9D29EB48-3F56-A52A-FF23-35348F415124}" dt="2024-07-28T12:36:35.943" v="363" actId="1076"/>
          <ac:picMkLst>
            <pc:docMk/>
            <pc:sldMk cId="770799084" sldId="773"/>
            <ac:picMk id="6" creationId="{63C17508-0A75-7D2C-AAF6-DB64A797318F}"/>
          </ac:picMkLst>
        </pc:picChg>
      </pc:sldChg>
      <pc:sldChg chg="del">
        <pc:chgData name="Dmitrii Tsipin" userId="516a0b562635693c" providerId="Windows Live" clId="Web-{9D29EB48-3F56-A52A-FF23-35348F415124}" dt="2024-07-28T12:37:05.319" v="364"/>
        <pc:sldMkLst>
          <pc:docMk/>
          <pc:sldMk cId="505594650" sldId="774"/>
        </pc:sldMkLst>
      </pc:sldChg>
      <pc:sldChg chg="del">
        <pc:chgData name="Dmitrii Tsipin" userId="516a0b562635693c" providerId="Windows Live" clId="Web-{9D29EB48-3F56-A52A-FF23-35348F415124}" dt="2024-07-28T12:37:07.584" v="366"/>
        <pc:sldMkLst>
          <pc:docMk/>
          <pc:sldMk cId="1185717020" sldId="775"/>
        </pc:sldMkLst>
      </pc:sldChg>
      <pc:sldChg chg="del">
        <pc:chgData name="Dmitrii Tsipin" userId="516a0b562635693c" providerId="Windows Live" clId="Web-{9D29EB48-3F56-A52A-FF23-35348F415124}" dt="2024-07-28T12:37:08.084" v="367"/>
        <pc:sldMkLst>
          <pc:docMk/>
          <pc:sldMk cId="1461557298" sldId="776"/>
        </pc:sldMkLst>
      </pc:sldChg>
      <pc:sldChg chg="del">
        <pc:chgData name="Dmitrii Tsipin" userId="516a0b562635693c" providerId="Windows Live" clId="Web-{9D29EB48-3F56-A52A-FF23-35348F415124}" dt="2024-07-28T12:37:09.163" v="368"/>
        <pc:sldMkLst>
          <pc:docMk/>
          <pc:sldMk cId="1306716149" sldId="777"/>
        </pc:sldMkLst>
      </pc:sldChg>
      <pc:sldChg chg="del">
        <pc:chgData name="Dmitrii Tsipin" userId="516a0b562635693c" providerId="Windows Live" clId="Web-{9D29EB48-3F56-A52A-FF23-35348F415124}" dt="2024-07-28T12:37:10.209" v="369"/>
        <pc:sldMkLst>
          <pc:docMk/>
          <pc:sldMk cId="3632412803" sldId="778"/>
        </pc:sldMkLst>
      </pc:sldChg>
      <pc:sldChg chg="del">
        <pc:chgData name="Dmitrii Tsipin" userId="516a0b562635693c" providerId="Windows Live" clId="Web-{9D29EB48-3F56-A52A-FF23-35348F415124}" dt="2024-07-28T12:37:11.819" v="370"/>
        <pc:sldMkLst>
          <pc:docMk/>
          <pc:sldMk cId="397040938" sldId="779"/>
        </pc:sldMkLst>
      </pc:sldChg>
      <pc:sldChg chg="del">
        <pc:chgData name="Dmitrii Tsipin" userId="516a0b562635693c" providerId="Windows Live" clId="Web-{9D29EB48-3F56-A52A-FF23-35348F415124}" dt="2024-07-28T12:37:12.772" v="371"/>
        <pc:sldMkLst>
          <pc:docMk/>
          <pc:sldMk cId="837423484" sldId="780"/>
        </pc:sldMkLst>
      </pc:sldChg>
      <pc:sldChg chg="del">
        <pc:chgData name="Dmitrii Tsipin" userId="516a0b562635693c" providerId="Windows Live" clId="Web-{9D29EB48-3F56-A52A-FF23-35348F415124}" dt="2024-07-28T12:37:14.194" v="373"/>
        <pc:sldMkLst>
          <pc:docMk/>
          <pc:sldMk cId="3940574987" sldId="781"/>
        </pc:sldMkLst>
      </pc:sldChg>
      <pc:sldChg chg="del">
        <pc:chgData name="Dmitrii Tsipin" userId="516a0b562635693c" providerId="Windows Live" clId="Web-{9D29EB48-3F56-A52A-FF23-35348F415124}" dt="2024-07-28T12:37:13.366" v="372"/>
        <pc:sldMkLst>
          <pc:docMk/>
          <pc:sldMk cId="2159510983" sldId="782"/>
        </pc:sldMkLst>
      </pc:sldChg>
      <pc:sldChg chg="modSp">
        <pc:chgData name="Dmitrii Tsipin" userId="516a0b562635693c" providerId="Windows Live" clId="Web-{9D29EB48-3F56-A52A-FF23-35348F415124}" dt="2024-07-28T12:37:35.257" v="391" actId="20577"/>
        <pc:sldMkLst>
          <pc:docMk/>
          <pc:sldMk cId="1060035885" sldId="783"/>
        </pc:sldMkLst>
        <pc:spChg chg="mod">
          <ac:chgData name="Dmitrii Tsipin" userId="516a0b562635693c" providerId="Windows Live" clId="Web-{9D29EB48-3F56-A52A-FF23-35348F415124}" dt="2024-07-28T12:37:35.257" v="391" actId="20577"/>
          <ac:spMkLst>
            <pc:docMk/>
            <pc:sldMk cId="1060035885" sldId="783"/>
            <ac:spMk id="2" creationId="{00000000-0000-0000-0000-000000000000}"/>
          </ac:spMkLst>
        </pc:spChg>
      </pc:sldChg>
      <pc:sldChg chg="del">
        <pc:chgData name="Dmitrii Tsipin" userId="516a0b562635693c" providerId="Windows Live" clId="Web-{9D29EB48-3F56-A52A-FF23-35348F415124}" dt="2024-07-28T12:37:15.194" v="374"/>
        <pc:sldMkLst>
          <pc:docMk/>
          <pc:sldMk cId="2884038312" sldId="784"/>
        </pc:sldMkLst>
      </pc:sldChg>
      <pc:sldChg chg="modSp add replId">
        <pc:chgData name="Dmitrii Tsipin" userId="516a0b562635693c" providerId="Windows Live" clId="Web-{9D29EB48-3F56-A52A-FF23-35348F415124}" dt="2024-07-28T12:02:40.879" v="91" actId="20577"/>
        <pc:sldMkLst>
          <pc:docMk/>
          <pc:sldMk cId="12425329" sldId="785"/>
        </pc:sldMkLst>
        <pc:spChg chg="mod">
          <ac:chgData name="Dmitrii Tsipin" userId="516a0b562635693c" providerId="Windows Live" clId="Web-{9D29EB48-3F56-A52A-FF23-35348F415124}" dt="2024-07-28T12:02:40.879" v="91" actId="20577"/>
          <ac:spMkLst>
            <pc:docMk/>
            <pc:sldMk cId="12425329" sldId="785"/>
            <ac:spMk id="23" creationId="{87E92F78-20A3-1104-5E3A-8B81AF8E0F42}"/>
          </ac:spMkLst>
        </pc:spChg>
      </pc:sldChg>
      <pc:sldChg chg="modSp add replId">
        <pc:chgData name="Dmitrii Tsipin" userId="516a0b562635693c" providerId="Windows Live" clId="Web-{9D29EB48-3F56-A52A-FF23-35348F415124}" dt="2024-07-28T12:11:35.105" v="179" actId="20577"/>
        <pc:sldMkLst>
          <pc:docMk/>
          <pc:sldMk cId="1788630607" sldId="786"/>
        </pc:sldMkLst>
        <pc:spChg chg="mod">
          <ac:chgData name="Dmitrii Tsipin" userId="516a0b562635693c" providerId="Windows Live" clId="Web-{9D29EB48-3F56-A52A-FF23-35348F415124}" dt="2024-07-28T12:11:35.105" v="179" actId="20577"/>
          <ac:spMkLst>
            <pc:docMk/>
            <pc:sldMk cId="1788630607" sldId="786"/>
            <ac:spMk id="23" creationId="{87E92F78-20A3-1104-5E3A-8B81AF8E0F42}"/>
          </ac:spMkLst>
        </pc:spChg>
      </pc:sldChg>
      <pc:sldChg chg="addSp delSp modSp add replId">
        <pc:chgData name="Dmitrii Tsipin" userId="516a0b562635693c" providerId="Windows Live" clId="Web-{9D29EB48-3F56-A52A-FF23-35348F415124}" dt="2024-07-28T12:14:17.531" v="195" actId="1076"/>
        <pc:sldMkLst>
          <pc:docMk/>
          <pc:sldMk cId="1143257991" sldId="787"/>
        </pc:sldMkLst>
        <pc:spChg chg="mod">
          <ac:chgData name="Dmitrii Tsipin" userId="516a0b562635693c" providerId="Windows Live" clId="Web-{9D29EB48-3F56-A52A-FF23-35348F415124}" dt="2024-07-28T12:13:49.608" v="192" actId="14100"/>
          <ac:spMkLst>
            <pc:docMk/>
            <pc:sldMk cId="1143257991" sldId="787"/>
            <ac:spMk id="23" creationId="{87E92F78-20A3-1104-5E3A-8B81AF8E0F42}"/>
          </ac:spMkLst>
        </pc:spChg>
        <pc:picChg chg="add mod">
          <ac:chgData name="Dmitrii Tsipin" userId="516a0b562635693c" providerId="Windows Live" clId="Web-{9D29EB48-3F56-A52A-FF23-35348F415124}" dt="2024-07-28T12:14:17.531" v="195" actId="1076"/>
          <ac:picMkLst>
            <pc:docMk/>
            <pc:sldMk cId="1143257991" sldId="787"/>
            <ac:picMk id="2" creationId="{8E012C4F-ABCA-CEED-8B56-CFE4EEA5BA82}"/>
          </ac:picMkLst>
        </pc:picChg>
        <pc:picChg chg="del">
          <ac:chgData name="Dmitrii Tsipin" userId="516a0b562635693c" providerId="Windows Live" clId="Web-{9D29EB48-3F56-A52A-FF23-35348F415124}" dt="2024-07-28T12:13:41.499" v="186"/>
          <ac:picMkLst>
            <pc:docMk/>
            <pc:sldMk cId="1143257991" sldId="787"/>
            <ac:picMk id="7" creationId="{F36CACE0-4D61-16AA-6CF1-28F44FE558A0}"/>
          </ac:picMkLst>
        </pc:picChg>
      </pc:sldChg>
      <pc:sldChg chg="addSp delSp modSp add replId">
        <pc:chgData name="Dmitrii Tsipin" userId="516a0b562635693c" providerId="Windows Live" clId="Web-{9D29EB48-3F56-A52A-FF23-35348F415124}" dt="2024-07-28T12:19:22.493" v="211" actId="1076"/>
        <pc:sldMkLst>
          <pc:docMk/>
          <pc:sldMk cId="2264719071" sldId="788"/>
        </pc:sldMkLst>
        <pc:spChg chg="mod">
          <ac:chgData name="Dmitrii Tsipin" userId="516a0b562635693c" providerId="Windows Live" clId="Web-{9D29EB48-3F56-A52A-FF23-35348F415124}" dt="2024-07-28T12:19:17.040" v="209" actId="20577"/>
          <ac:spMkLst>
            <pc:docMk/>
            <pc:sldMk cId="2264719071" sldId="788"/>
            <ac:spMk id="23" creationId="{87E92F78-20A3-1104-5E3A-8B81AF8E0F42}"/>
          </ac:spMkLst>
        </pc:spChg>
        <pc:picChg chg="del">
          <ac:chgData name="Dmitrii Tsipin" userId="516a0b562635693c" providerId="Windows Live" clId="Web-{9D29EB48-3F56-A52A-FF23-35348F415124}" dt="2024-07-28T12:18:03.069" v="201"/>
          <ac:picMkLst>
            <pc:docMk/>
            <pc:sldMk cId="2264719071" sldId="788"/>
            <ac:picMk id="2" creationId="{8E012C4F-ABCA-CEED-8B56-CFE4EEA5BA82}"/>
          </ac:picMkLst>
        </pc:picChg>
        <pc:picChg chg="add mod">
          <ac:chgData name="Dmitrii Tsipin" userId="516a0b562635693c" providerId="Windows Live" clId="Web-{9D29EB48-3F56-A52A-FF23-35348F415124}" dt="2024-07-28T12:19:22.493" v="211" actId="1076"/>
          <ac:picMkLst>
            <pc:docMk/>
            <pc:sldMk cId="2264719071" sldId="788"/>
            <ac:picMk id="3" creationId="{60D4AB6E-2E7A-20BA-F62A-FE95B1F05B3A}"/>
          </ac:picMkLst>
        </pc:picChg>
      </pc:sldChg>
      <pc:sldChg chg="delSp modSp add replId">
        <pc:chgData name="Dmitrii Tsipin" userId="516a0b562635693c" providerId="Windows Live" clId="Web-{9D29EB48-3F56-A52A-FF23-35348F415124}" dt="2024-07-28T12:20:07.557" v="239" actId="20577"/>
        <pc:sldMkLst>
          <pc:docMk/>
          <pc:sldMk cId="1328872785" sldId="789"/>
        </pc:sldMkLst>
        <pc:spChg chg="mod">
          <ac:chgData name="Dmitrii Tsipin" userId="516a0b562635693c" providerId="Windows Live" clId="Web-{9D29EB48-3F56-A52A-FF23-35348F415124}" dt="2024-07-28T12:20:07.557" v="239" actId="20577"/>
          <ac:spMkLst>
            <pc:docMk/>
            <pc:sldMk cId="1328872785" sldId="789"/>
            <ac:spMk id="23" creationId="{87E92F78-20A3-1104-5E3A-8B81AF8E0F42}"/>
          </ac:spMkLst>
        </pc:spChg>
        <pc:picChg chg="del">
          <ac:chgData name="Dmitrii Tsipin" userId="516a0b562635693c" providerId="Windows Live" clId="Web-{9D29EB48-3F56-A52A-FF23-35348F415124}" dt="2024-07-28T12:19:51.869" v="230"/>
          <ac:picMkLst>
            <pc:docMk/>
            <pc:sldMk cId="1328872785" sldId="789"/>
            <ac:picMk id="3" creationId="{60D4AB6E-2E7A-20BA-F62A-FE95B1F05B3A}"/>
          </ac:picMkLst>
        </pc:picChg>
      </pc:sldChg>
      <pc:sldChg chg="addSp modSp add replId">
        <pc:chgData name="Dmitrii Tsipin" userId="516a0b562635693c" providerId="Windows Live" clId="Web-{9D29EB48-3F56-A52A-FF23-35348F415124}" dt="2024-07-28T12:20:43.292" v="245" actId="1076"/>
        <pc:sldMkLst>
          <pc:docMk/>
          <pc:sldMk cId="2769087475" sldId="790"/>
        </pc:sldMkLst>
        <pc:spChg chg="mod">
          <ac:chgData name="Dmitrii Tsipin" userId="516a0b562635693c" providerId="Windows Live" clId="Web-{9D29EB48-3F56-A52A-FF23-35348F415124}" dt="2024-07-28T12:20:37.354" v="242" actId="14100"/>
          <ac:spMkLst>
            <pc:docMk/>
            <pc:sldMk cId="2769087475" sldId="790"/>
            <ac:spMk id="23" creationId="{87E92F78-20A3-1104-5E3A-8B81AF8E0F42}"/>
          </ac:spMkLst>
        </pc:spChg>
        <pc:picChg chg="add mod">
          <ac:chgData name="Dmitrii Tsipin" userId="516a0b562635693c" providerId="Windows Live" clId="Web-{9D29EB48-3F56-A52A-FF23-35348F415124}" dt="2024-07-28T12:20:43.292" v="245" actId="1076"/>
          <ac:picMkLst>
            <pc:docMk/>
            <pc:sldMk cId="2769087475" sldId="790"/>
            <ac:picMk id="2" creationId="{C7A8D4C5-519D-95A6-6F01-160D302E0B2B}"/>
          </ac:picMkLst>
        </pc:picChg>
      </pc:sldChg>
      <pc:sldChg chg="addSp delSp modSp add ord replId">
        <pc:chgData name="Dmitrii Tsipin" userId="516a0b562635693c" providerId="Windows Live" clId="Web-{9D29EB48-3F56-A52A-FF23-35348F415124}" dt="2024-07-28T12:27:57.976" v="276" actId="1076"/>
        <pc:sldMkLst>
          <pc:docMk/>
          <pc:sldMk cId="2148586881" sldId="791"/>
        </pc:sldMkLst>
        <pc:spChg chg="mod">
          <ac:chgData name="Dmitrii Tsipin" userId="516a0b562635693c" providerId="Windows Live" clId="Web-{9D29EB48-3F56-A52A-FF23-35348F415124}" dt="2024-07-28T12:26:35.770" v="271" actId="20577"/>
          <ac:spMkLst>
            <pc:docMk/>
            <pc:sldMk cId="2148586881" sldId="791"/>
            <ac:spMk id="23" creationId="{87E92F78-20A3-1104-5E3A-8B81AF8E0F42}"/>
          </ac:spMkLst>
        </pc:spChg>
        <pc:picChg chg="add mod">
          <ac:chgData name="Dmitrii Tsipin" userId="516a0b562635693c" providerId="Windows Live" clId="Web-{9D29EB48-3F56-A52A-FF23-35348F415124}" dt="2024-07-28T12:27:57.976" v="276" actId="1076"/>
          <ac:picMkLst>
            <pc:docMk/>
            <pc:sldMk cId="2148586881" sldId="791"/>
            <ac:picMk id="2" creationId="{9E8669D2-E1C5-1C64-0C0E-F1B17A1D6534}"/>
          </ac:picMkLst>
        </pc:picChg>
        <pc:picChg chg="del">
          <ac:chgData name="Dmitrii Tsipin" userId="516a0b562635693c" providerId="Windows Live" clId="Web-{9D29EB48-3F56-A52A-FF23-35348F415124}" dt="2024-07-28T12:26:38.630" v="272"/>
          <ac:picMkLst>
            <pc:docMk/>
            <pc:sldMk cId="2148586881" sldId="791"/>
            <ac:picMk id="3" creationId="{60D4AB6E-2E7A-20BA-F62A-FE95B1F05B3A}"/>
          </ac:picMkLst>
        </pc:picChg>
      </pc:sldChg>
      <pc:sldChg chg="modSp add ord replId">
        <pc:chgData name="Dmitrii Tsipin" userId="516a0b562635693c" providerId="Windows Live" clId="Web-{9D29EB48-3F56-A52A-FF23-35348F415124}" dt="2024-07-28T12:28:20.179" v="282" actId="20577"/>
        <pc:sldMkLst>
          <pc:docMk/>
          <pc:sldMk cId="2647014922" sldId="792"/>
        </pc:sldMkLst>
        <pc:spChg chg="mod">
          <ac:chgData name="Dmitrii Tsipin" userId="516a0b562635693c" providerId="Windows Live" clId="Web-{9D29EB48-3F56-A52A-FF23-35348F415124}" dt="2024-07-28T12:28:20.179" v="282" actId="20577"/>
          <ac:spMkLst>
            <pc:docMk/>
            <pc:sldMk cId="2647014922" sldId="792"/>
            <ac:spMk id="23" creationId="{87E92F78-20A3-1104-5E3A-8B81AF8E0F42}"/>
          </ac:spMkLst>
        </pc:spChg>
      </pc:sldChg>
      <pc:sldChg chg="addSp delSp modSp add ord replId">
        <pc:chgData name="Dmitrii Tsipin" userId="516a0b562635693c" providerId="Windows Live" clId="Web-{9D29EB48-3F56-A52A-FF23-35348F415124}" dt="2024-07-28T12:28:57.665" v="288" actId="1076"/>
        <pc:sldMkLst>
          <pc:docMk/>
          <pc:sldMk cId="1608687089" sldId="793"/>
        </pc:sldMkLst>
        <pc:picChg chg="del">
          <ac:chgData name="Dmitrii Tsipin" userId="516a0b562635693c" providerId="Windows Live" clId="Web-{9D29EB48-3F56-A52A-FF23-35348F415124}" dt="2024-07-28T12:28:52.633" v="285"/>
          <ac:picMkLst>
            <pc:docMk/>
            <pc:sldMk cId="1608687089" sldId="793"/>
            <ac:picMk id="2" creationId="{C7A8D4C5-519D-95A6-6F01-160D302E0B2B}"/>
          </ac:picMkLst>
        </pc:picChg>
        <pc:picChg chg="add mod">
          <ac:chgData name="Dmitrii Tsipin" userId="516a0b562635693c" providerId="Windows Live" clId="Web-{9D29EB48-3F56-A52A-FF23-35348F415124}" dt="2024-07-28T12:28:57.665" v="288" actId="1076"/>
          <ac:picMkLst>
            <pc:docMk/>
            <pc:sldMk cId="1608687089" sldId="793"/>
            <ac:picMk id="3" creationId="{2D086790-F86D-56E8-F68B-ECE99ADAA3CA}"/>
          </ac:picMkLst>
        </pc:picChg>
      </pc:sldChg>
      <pc:sldChg chg="addSp delSp modSp add ord replId">
        <pc:chgData name="Dmitrii Tsipin" userId="516a0b562635693c" providerId="Windows Live" clId="Web-{9D29EB48-3F56-A52A-FF23-35348F415124}" dt="2024-07-28T12:29:36.588" v="298" actId="1076"/>
        <pc:sldMkLst>
          <pc:docMk/>
          <pc:sldMk cId="2198460702" sldId="794"/>
        </pc:sldMkLst>
        <pc:spChg chg="mod">
          <ac:chgData name="Dmitrii Tsipin" userId="516a0b562635693c" providerId="Windows Live" clId="Web-{9D29EB48-3F56-A52A-FF23-35348F415124}" dt="2024-07-28T12:29:22.478" v="293" actId="20577"/>
          <ac:spMkLst>
            <pc:docMk/>
            <pc:sldMk cId="2198460702" sldId="794"/>
            <ac:spMk id="23" creationId="{87E92F78-20A3-1104-5E3A-8B81AF8E0F42}"/>
          </ac:spMkLst>
        </pc:spChg>
        <pc:picChg chg="del">
          <ac:chgData name="Dmitrii Tsipin" userId="516a0b562635693c" providerId="Windows Live" clId="Web-{9D29EB48-3F56-A52A-FF23-35348F415124}" dt="2024-07-28T12:29:13.790" v="291"/>
          <ac:picMkLst>
            <pc:docMk/>
            <pc:sldMk cId="2198460702" sldId="794"/>
            <ac:picMk id="2" creationId="{D6369DDE-8CEC-C2EF-A722-8151F899440F}"/>
          </ac:picMkLst>
        </pc:picChg>
        <pc:picChg chg="add mod">
          <ac:chgData name="Dmitrii Tsipin" userId="516a0b562635693c" providerId="Windows Live" clId="Web-{9D29EB48-3F56-A52A-FF23-35348F415124}" dt="2024-07-28T12:29:36.588" v="298" actId="1076"/>
          <ac:picMkLst>
            <pc:docMk/>
            <pc:sldMk cId="2198460702" sldId="794"/>
            <ac:picMk id="4" creationId="{27E165D9-D943-B886-CB2D-53105294C4A1}"/>
          </ac:picMkLst>
        </pc:picChg>
      </pc:sldChg>
      <pc:sldChg chg="addSp delSp modSp add ord replId">
        <pc:chgData name="Dmitrii Tsipin" userId="516a0b562635693c" providerId="Windows Live" clId="Web-{9D29EB48-3F56-A52A-FF23-35348F415124}" dt="2024-07-28T12:31:23.622" v="318" actId="14100"/>
        <pc:sldMkLst>
          <pc:docMk/>
          <pc:sldMk cId="4189684110" sldId="795"/>
        </pc:sldMkLst>
        <pc:spChg chg="mod">
          <ac:chgData name="Dmitrii Tsipin" userId="516a0b562635693c" providerId="Windows Live" clId="Web-{9D29EB48-3F56-A52A-FF23-35348F415124}" dt="2024-07-28T12:30:48.199" v="314" actId="20577"/>
          <ac:spMkLst>
            <pc:docMk/>
            <pc:sldMk cId="4189684110" sldId="795"/>
            <ac:spMk id="23" creationId="{87E92F78-20A3-1104-5E3A-8B81AF8E0F42}"/>
          </ac:spMkLst>
        </pc:spChg>
        <pc:picChg chg="del">
          <ac:chgData name="Dmitrii Tsipin" userId="516a0b562635693c" providerId="Windows Live" clId="Web-{9D29EB48-3F56-A52A-FF23-35348F415124}" dt="2024-07-28T12:30:50.215" v="315"/>
          <ac:picMkLst>
            <pc:docMk/>
            <pc:sldMk cId="4189684110" sldId="795"/>
            <ac:picMk id="2" creationId="{9E8669D2-E1C5-1C64-0C0E-F1B17A1D6534}"/>
          </ac:picMkLst>
        </pc:picChg>
        <pc:picChg chg="add mod">
          <ac:chgData name="Dmitrii Tsipin" userId="516a0b562635693c" providerId="Windows Live" clId="Web-{9D29EB48-3F56-A52A-FF23-35348F415124}" dt="2024-07-28T12:31:23.622" v="318" actId="14100"/>
          <ac:picMkLst>
            <pc:docMk/>
            <pc:sldMk cId="4189684110" sldId="795"/>
            <ac:picMk id="3" creationId="{F8A92862-D474-53DC-2ADF-715AB07D9765}"/>
          </ac:picMkLst>
        </pc:picChg>
      </pc:sldChg>
      <pc:sldChg chg="modSp add ord replId">
        <pc:chgData name="Dmitrii Tsipin" userId="516a0b562635693c" providerId="Windows Live" clId="Web-{9D29EB48-3F56-A52A-FF23-35348F415124}" dt="2024-07-28T12:31:48.154" v="323" actId="20577"/>
        <pc:sldMkLst>
          <pc:docMk/>
          <pc:sldMk cId="433713649" sldId="796"/>
        </pc:sldMkLst>
        <pc:spChg chg="mod">
          <ac:chgData name="Dmitrii Tsipin" userId="516a0b562635693c" providerId="Windows Live" clId="Web-{9D29EB48-3F56-A52A-FF23-35348F415124}" dt="2024-07-28T12:31:48.154" v="323" actId="20577"/>
          <ac:spMkLst>
            <pc:docMk/>
            <pc:sldMk cId="433713649" sldId="796"/>
            <ac:spMk id="23" creationId="{87E92F78-20A3-1104-5E3A-8B81AF8E0F42}"/>
          </ac:spMkLst>
        </pc:spChg>
      </pc:sldChg>
      <pc:sldChg chg="addSp delSp modSp add ord replId">
        <pc:chgData name="Dmitrii Tsipin" userId="516a0b562635693c" providerId="Windows Live" clId="Web-{9D29EB48-3F56-A52A-FF23-35348F415124}" dt="2024-07-28T12:32:20.452" v="329" actId="1076"/>
        <pc:sldMkLst>
          <pc:docMk/>
          <pc:sldMk cId="2245432604" sldId="797"/>
        </pc:sldMkLst>
        <pc:picChg chg="add mod">
          <ac:chgData name="Dmitrii Tsipin" userId="516a0b562635693c" providerId="Windows Live" clId="Web-{9D29EB48-3F56-A52A-FF23-35348F415124}" dt="2024-07-28T12:32:20.452" v="329" actId="1076"/>
          <ac:picMkLst>
            <pc:docMk/>
            <pc:sldMk cId="2245432604" sldId="797"/>
            <ac:picMk id="2" creationId="{57993796-2856-C836-459F-D8BC8220E5C8}"/>
          </ac:picMkLst>
        </pc:picChg>
        <pc:picChg chg="del">
          <ac:chgData name="Dmitrii Tsipin" userId="516a0b562635693c" providerId="Windows Live" clId="Web-{9D29EB48-3F56-A52A-FF23-35348F415124}" dt="2024-07-28T12:32:02.560" v="326"/>
          <ac:picMkLst>
            <pc:docMk/>
            <pc:sldMk cId="2245432604" sldId="797"/>
            <ac:picMk id="3" creationId="{2D086790-F86D-56E8-F68B-ECE99ADAA3CA}"/>
          </ac:picMkLst>
        </pc:picChg>
      </pc:sldChg>
      <pc:sldChg chg="addSp delSp modSp add ord replId">
        <pc:chgData name="Dmitrii Tsipin" userId="516a0b562635693c" providerId="Windows Live" clId="Web-{9D29EB48-3F56-A52A-FF23-35348F415124}" dt="2024-07-28T12:32:52.671" v="340" actId="20577"/>
        <pc:sldMkLst>
          <pc:docMk/>
          <pc:sldMk cId="2661903590" sldId="798"/>
        </pc:sldMkLst>
        <pc:spChg chg="mod">
          <ac:chgData name="Dmitrii Tsipin" userId="516a0b562635693c" providerId="Windows Live" clId="Web-{9D29EB48-3F56-A52A-FF23-35348F415124}" dt="2024-07-28T12:32:52.671" v="340" actId="20577"/>
          <ac:spMkLst>
            <pc:docMk/>
            <pc:sldMk cId="2661903590" sldId="798"/>
            <ac:spMk id="23" creationId="{87E92F78-20A3-1104-5E3A-8B81AF8E0F42}"/>
          </ac:spMkLst>
        </pc:spChg>
        <pc:picChg chg="add mod">
          <ac:chgData name="Dmitrii Tsipin" userId="516a0b562635693c" providerId="Windows Live" clId="Web-{9D29EB48-3F56-A52A-FF23-35348F415124}" dt="2024-07-28T12:32:41.577" v="336" actId="1076"/>
          <ac:picMkLst>
            <pc:docMk/>
            <pc:sldMk cId="2661903590" sldId="798"/>
            <ac:picMk id="2" creationId="{F6BA21D3-980F-4740-F46E-2954483C84C2}"/>
          </ac:picMkLst>
        </pc:picChg>
        <pc:picChg chg="del">
          <ac:chgData name="Dmitrii Tsipin" userId="516a0b562635693c" providerId="Windows Live" clId="Web-{9D29EB48-3F56-A52A-FF23-35348F415124}" dt="2024-07-28T12:32:33.858" v="333"/>
          <ac:picMkLst>
            <pc:docMk/>
            <pc:sldMk cId="2661903590" sldId="798"/>
            <ac:picMk id="4" creationId="{27E165D9-D943-B886-CB2D-53105294C4A1}"/>
          </ac:picMkLst>
        </pc:picChg>
      </pc:sldChg>
      <pc:sldChg chg="addSp delSp modSp add ord replId">
        <pc:chgData name="Dmitrii Tsipin" userId="516a0b562635693c" providerId="Windows Live" clId="Web-{9D29EB48-3F56-A52A-FF23-35348F415124}" dt="2024-07-28T12:40:39.059" v="428" actId="1076"/>
        <pc:sldMkLst>
          <pc:docMk/>
          <pc:sldMk cId="3087844724" sldId="799"/>
        </pc:sldMkLst>
        <pc:spChg chg="add mod">
          <ac:chgData name="Dmitrii Tsipin" userId="516a0b562635693c" providerId="Windows Live" clId="Web-{9D29EB48-3F56-A52A-FF23-35348F415124}" dt="2024-07-28T12:40:39.059" v="428" actId="1076"/>
          <ac:spMkLst>
            <pc:docMk/>
            <pc:sldMk cId="3087844724" sldId="799"/>
            <ac:spMk id="2" creationId="{1C809DA0-0C02-4CE7-6D5F-763784487CB0}"/>
          </ac:spMkLst>
        </pc:spChg>
        <pc:spChg chg="mod">
          <ac:chgData name="Dmitrii Tsipin" userId="516a0b562635693c" providerId="Windows Live" clId="Web-{9D29EB48-3F56-A52A-FF23-35348F415124}" dt="2024-07-28T12:40:31.043" v="427" actId="1076"/>
          <ac:spMkLst>
            <pc:docMk/>
            <pc:sldMk cId="3087844724" sldId="799"/>
            <ac:spMk id="23" creationId="{87E92F78-20A3-1104-5E3A-8B81AF8E0F42}"/>
          </ac:spMkLst>
        </pc:spChg>
        <pc:picChg chg="del">
          <ac:chgData name="Dmitrii Tsipin" userId="516a0b562635693c" providerId="Windows Live" clId="Web-{9D29EB48-3F56-A52A-FF23-35348F415124}" dt="2024-07-28T12:39:28.463" v="404"/>
          <ac:picMkLst>
            <pc:docMk/>
            <pc:sldMk cId="3087844724" sldId="799"/>
            <ac:picMk id="6" creationId="{63C17508-0A75-7D2C-AAF6-DB64A797318F}"/>
          </ac:picMkLst>
        </pc:picChg>
      </pc:sldChg>
    </pc:docChg>
  </pc:docChgLst>
  <pc:docChgLst>
    <pc:chgData clId="Web-{36C64724-26F9-CF84-2C5C-5650017FC4DE}"/>
    <pc:docChg chg="modSld">
      <pc:chgData name="" userId="" providerId="" clId="Web-{36C64724-26F9-CF84-2C5C-5650017FC4DE}" dt="2024-07-20T14:35:20.507" v="0"/>
      <pc:docMkLst>
        <pc:docMk/>
      </pc:docMkLst>
      <pc:sldChg chg="delSp">
        <pc:chgData name="" userId="" providerId="" clId="Web-{36C64724-26F9-CF84-2C5C-5650017FC4DE}" dt="2024-07-20T14:35:20.507" v="0"/>
        <pc:sldMkLst>
          <pc:docMk/>
          <pc:sldMk cId="1915135610" sldId="737"/>
        </pc:sldMkLst>
        <pc:picChg chg="del">
          <ac:chgData name="" userId="" providerId="" clId="Web-{36C64724-26F9-CF84-2C5C-5650017FC4DE}" dt="2024-07-20T14:35:20.507" v="0"/>
          <ac:picMkLst>
            <pc:docMk/>
            <pc:sldMk cId="1915135610" sldId="737"/>
            <ac:picMk id="2" creationId="{DC393978-CC0B-7B96-06F9-0D45836296C6}"/>
          </ac:picMkLst>
        </pc:picChg>
      </pc:sldChg>
    </pc:docChg>
  </pc:docChgLst>
  <pc:docChgLst>
    <pc:chgData name="Dmitrii Tsipin" userId="516a0b562635693c" providerId="Windows Live" clId="Web-{54DE8F50-9E15-D88D-9851-58567BDDCCDE}"/>
    <pc:docChg chg="addSld delSld modSld sldOrd">
      <pc:chgData name="Dmitrii Tsipin" userId="516a0b562635693c" providerId="Windows Live" clId="Web-{54DE8F50-9E15-D88D-9851-58567BDDCCDE}" dt="2024-07-28T14:06:07.356" v="233" actId="20577"/>
      <pc:docMkLst>
        <pc:docMk/>
      </pc:docMkLst>
      <pc:sldChg chg="modSp">
        <pc:chgData name="Dmitrii Tsipin" userId="516a0b562635693c" providerId="Windows Live" clId="Web-{54DE8F50-9E15-D88D-9851-58567BDDCCDE}" dt="2024-07-28T13:46:26.112" v="1" actId="14100"/>
        <pc:sldMkLst>
          <pc:docMk/>
          <pc:sldMk cId="2380614096" sldId="257"/>
        </pc:sldMkLst>
        <pc:spChg chg="mod">
          <ac:chgData name="Dmitrii Tsipin" userId="516a0b562635693c" providerId="Windows Live" clId="Web-{54DE8F50-9E15-D88D-9851-58567BDDCCDE}" dt="2024-07-28T13:46:26.112" v="1" actId="14100"/>
          <ac:spMkLst>
            <pc:docMk/>
            <pc:sldMk cId="2380614096" sldId="257"/>
            <ac:spMk id="5" creationId="{14253C4F-E1C8-D283-D44A-3DDAF114012D}"/>
          </ac:spMkLst>
        </pc:spChg>
      </pc:sldChg>
      <pc:sldChg chg="modSp">
        <pc:chgData name="Dmitrii Tsipin" userId="516a0b562635693c" providerId="Windows Live" clId="Web-{54DE8F50-9E15-D88D-9851-58567BDDCCDE}" dt="2024-07-28T13:49:18.229" v="25" actId="1076"/>
        <pc:sldMkLst>
          <pc:docMk/>
          <pc:sldMk cId="2939619652" sldId="277"/>
        </pc:sldMkLst>
        <pc:spChg chg="mod">
          <ac:chgData name="Dmitrii Tsipin" userId="516a0b562635693c" providerId="Windows Live" clId="Web-{54DE8F50-9E15-D88D-9851-58567BDDCCDE}" dt="2024-07-28T13:49:18.229" v="25" actId="1076"/>
          <ac:spMkLst>
            <pc:docMk/>
            <pc:sldMk cId="2939619652" sldId="277"/>
            <ac:spMk id="2" creationId="{00000000-0000-0000-0000-000000000000}"/>
          </ac:spMkLst>
        </pc:spChg>
      </pc:sldChg>
      <pc:sldChg chg="delSp modSp delAnim">
        <pc:chgData name="Dmitrii Tsipin" userId="516a0b562635693c" providerId="Windows Live" clId="Web-{54DE8F50-9E15-D88D-9851-58567BDDCCDE}" dt="2024-07-28T14:06:07.356" v="233" actId="20577"/>
        <pc:sldMkLst>
          <pc:docMk/>
          <pc:sldMk cId="425442168" sldId="389"/>
        </pc:sldMkLst>
        <pc:spChg chg="del mod topLvl">
          <ac:chgData name="Dmitrii Tsipin" userId="516a0b562635693c" providerId="Windows Live" clId="Web-{54DE8F50-9E15-D88D-9851-58567BDDCCDE}" dt="2024-07-28T13:47:57.100" v="18"/>
          <ac:spMkLst>
            <pc:docMk/>
            <pc:sldMk cId="425442168" sldId="389"/>
            <ac:spMk id="6" creationId="{CF715164-3DAF-F27F-D400-ABDEEEEB718C}"/>
          </ac:spMkLst>
        </pc:spChg>
        <pc:spChg chg="mod">
          <ac:chgData name="Dmitrii Tsipin" userId="516a0b562635693c" providerId="Windows Live" clId="Web-{54DE8F50-9E15-D88D-9851-58567BDDCCDE}" dt="2024-07-28T14:06:07.356" v="233" actId="20577"/>
          <ac:spMkLst>
            <pc:docMk/>
            <pc:sldMk cId="425442168" sldId="389"/>
            <ac:spMk id="41" creationId="{00000000-0000-0000-0000-000000000000}"/>
          </ac:spMkLst>
        </pc:spChg>
        <pc:spChg chg="mod">
          <ac:chgData name="Dmitrii Tsipin" userId="516a0b562635693c" providerId="Windows Live" clId="Web-{54DE8F50-9E15-D88D-9851-58567BDDCCDE}" dt="2024-07-28T13:48:07.257" v="20" actId="1076"/>
          <ac:spMkLst>
            <pc:docMk/>
            <pc:sldMk cId="425442168" sldId="389"/>
            <ac:spMk id="45" creationId="{00000000-0000-0000-0000-000000000000}"/>
          </ac:spMkLst>
        </pc:spChg>
        <pc:grpChg chg="del topLvl">
          <ac:chgData name="Dmitrii Tsipin" userId="516a0b562635693c" providerId="Windows Live" clId="Web-{54DE8F50-9E15-D88D-9851-58567BDDCCDE}" dt="2024-07-28T13:48:00.132" v="19"/>
          <ac:grpSpMkLst>
            <pc:docMk/>
            <pc:sldMk cId="425442168" sldId="389"/>
            <ac:grpSpMk id="5" creationId="{092CC5AE-A77D-9521-E5E8-EC14F6FB39F5}"/>
          </ac:grpSpMkLst>
        </pc:grpChg>
        <pc:grpChg chg="del">
          <ac:chgData name="Dmitrii Tsipin" userId="516a0b562635693c" providerId="Windows Live" clId="Web-{54DE8F50-9E15-D88D-9851-58567BDDCCDE}" dt="2024-07-28T13:47:57.100" v="18"/>
          <ac:grpSpMkLst>
            <pc:docMk/>
            <pc:sldMk cId="425442168" sldId="389"/>
            <ac:grpSpMk id="11" creationId="{C7CF814A-5AF6-09FB-6435-F18D5F3ADEC5}"/>
          </ac:grpSpMkLst>
        </pc:grpChg>
      </pc:sldChg>
      <pc:sldChg chg="modSp">
        <pc:chgData name="Dmitrii Tsipin" userId="516a0b562635693c" providerId="Windows Live" clId="Web-{54DE8F50-9E15-D88D-9851-58567BDDCCDE}" dt="2024-07-28T14:04:52.557" v="227" actId="20577"/>
        <pc:sldMkLst>
          <pc:docMk/>
          <pc:sldMk cId="1382329474" sldId="730"/>
        </pc:sldMkLst>
        <pc:spChg chg="mod">
          <ac:chgData name="Dmitrii Tsipin" userId="516a0b562635693c" providerId="Windows Live" clId="Web-{54DE8F50-9E15-D88D-9851-58567BDDCCDE}" dt="2024-07-28T14:04:52.557" v="227" actId="20577"/>
          <ac:spMkLst>
            <pc:docMk/>
            <pc:sldMk cId="1382329474" sldId="730"/>
            <ac:spMk id="5" creationId="{E5C0E88C-47D5-F54B-7090-316F7F257F28}"/>
          </ac:spMkLst>
        </pc:spChg>
      </pc:sldChg>
      <pc:sldChg chg="modSp">
        <pc:chgData name="Dmitrii Tsipin" userId="516a0b562635693c" providerId="Windows Live" clId="Web-{54DE8F50-9E15-D88D-9851-58567BDDCCDE}" dt="2024-07-28T14:05:56.590" v="232" actId="20577"/>
        <pc:sldMkLst>
          <pc:docMk/>
          <pc:sldMk cId="2864481870" sldId="733"/>
        </pc:sldMkLst>
        <pc:spChg chg="mod">
          <ac:chgData name="Dmitrii Tsipin" userId="516a0b562635693c" providerId="Windows Live" clId="Web-{54DE8F50-9E15-D88D-9851-58567BDDCCDE}" dt="2024-07-28T14:05:56.590" v="232" actId="20577"/>
          <ac:spMkLst>
            <pc:docMk/>
            <pc:sldMk cId="2864481870" sldId="733"/>
            <ac:spMk id="6" creationId="{4486948E-5E4F-7E50-DF49-AACCD7E9F4FE}"/>
          </ac:spMkLst>
        </pc:spChg>
      </pc:sldChg>
      <pc:sldChg chg="addSp delSp modSp">
        <pc:chgData name="Dmitrii Tsipin" userId="516a0b562635693c" providerId="Windows Live" clId="Web-{54DE8F50-9E15-D88D-9851-58567BDDCCDE}" dt="2024-07-28T13:57:58.324" v="151" actId="1076"/>
        <pc:sldMkLst>
          <pc:docMk/>
          <pc:sldMk cId="1090310513" sldId="767"/>
        </pc:sldMkLst>
        <pc:spChg chg="add mod">
          <ac:chgData name="Dmitrii Tsipin" userId="516a0b562635693c" providerId="Windows Live" clId="Web-{54DE8F50-9E15-D88D-9851-58567BDDCCDE}" dt="2024-07-28T13:57:45.339" v="144" actId="1076"/>
          <ac:spMkLst>
            <pc:docMk/>
            <pc:sldMk cId="1090310513" sldId="767"/>
            <ac:spMk id="2" creationId="{4A0AFF09-D37C-8EAA-A0EA-3510999BE0FA}"/>
          </ac:spMkLst>
        </pc:spChg>
        <pc:spChg chg="del">
          <ac:chgData name="Dmitrii Tsipin" userId="516a0b562635693c" providerId="Windows Live" clId="Web-{54DE8F50-9E15-D88D-9851-58567BDDCCDE}" dt="2024-07-28T13:53:16.987" v="84"/>
          <ac:spMkLst>
            <pc:docMk/>
            <pc:sldMk cId="1090310513" sldId="767"/>
            <ac:spMk id="23" creationId="{87E92F78-20A3-1104-5E3A-8B81AF8E0F42}"/>
          </ac:spMkLst>
        </pc:spChg>
        <pc:picChg chg="del">
          <ac:chgData name="Dmitrii Tsipin" userId="516a0b562635693c" providerId="Windows Live" clId="Web-{54DE8F50-9E15-D88D-9851-58567BDDCCDE}" dt="2024-07-28T13:53:13.971" v="83"/>
          <ac:picMkLst>
            <pc:docMk/>
            <pc:sldMk cId="1090310513" sldId="767"/>
            <ac:picMk id="3" creationId="{968ACE1C-F017-BF21-F43A-9D27AF5565E5}"/>
          </ac:picMkLst>
        </pc:picChg>
        <pc:picChg chg="add mod">
          <ac:chgData name="Dmitrii Tsipin" userId="516a0b562635693c" providerId="Windows Live" clId="Web-{54DE8F50-9E15-D88D-9851-58567BDDCCDE}" dt="2024-07-28T13:57:58.324" v="151" actId="1076"/>
          <ac:picMkLst>
            <pc:docMk/>
            <pc:sldMk cId="1090310513" sldId="767"/>
            <ac:picMk id="4" creationId="{7C606294-BA1C-48A0-6401-DAE30D832191}"/>
          </ac:picMkLst>
        </pc:picChg>
      </pc:sldChg>
      <pc:sldChg chg="addSp delSp modSp">
        <pc:chgData name="Dmitrii Tsipin" userId="516a0b562635693c" providerId="Windows Live" clId="Web-{54DE8F50-9E15-D88D-9851-58567BDDCCDE}" dt="2024-07-28T13:52:36.392" v="78" actId="20577"/>
        <pc:sldMkLst>
          <pc:docMk/>
          <pc:sldMk cId="437044157" sldId="768"/>
        </pc:sldMkLst>
        <pc:spChg chg="mod">
          <ac:chgData name="Dmitrii Tsipin" userId="516a0b562635693c" providerId="Windows Live" clId="Web-{54DE8F50-9E15-D88D-9851-58567BDDCCDE}" dt="2024-07-28T13:52:36.392" v="78" actId="20577"/>
          <ac:spMkLst>
            <pc:docMk/>
            <pc:sldMk cId="437044157" sldId="768"/>
            <ac:spMk id="11" creationId="{B34B2B37-C8B3-A48C-0658-292B94D90681}"/>
          </ac:spMkLst>
        </pc:spChg>
        <pc:spChg chg="del mod">
          <ac:chgData name="Dmitrii Tsipin" userId="516a0b562635693c" providerId="Windows Live" clId="Web-{54DE8F50-9E15-D88D-9851-58567BDDCCDE}" dt="2024-07-28T13:52:17.485" v="72"/>
          <ac:spMkLst>
            <pc:docMk/>
            <pc:sldMk cId="437044157" sldId="768"/>
            <ac:spMk id="23" creationId="{87E92F78-20A3-1104-5E3A-8B81AF8E0F42}"/>
          </ac:spMkLst>
        </pc:spChg>
        <pc:spChg chg="add del">
          <ac:chgData name="Dmitrii Tsipin" userId="516a0b562635693c" providerId="Windows Live" clId="Web-{54DE8F50-9E15-D88D-9851-58567BDDCCDE}" dt="2024-07-28T13:52:27.219" v="76"/>
          <ac:spMkLst>
            <pc:docMk/>
            <pc:sldMk cId="437044157" sldId="768"/>
            <ac:spMk id="144" creationId="{871AEA07-1E14-44B4-8E55-64EF049CD66F}"/>
          </ac:spMkLst>
        </pc:spChg>
        <pc:picChg chg="add mod">
          <ac:chgData name="Dmitrii Tsipin" userId="516a0b562635693c" providerId="Windows Live" clId="Web-{54DE8F50-9E15-D88D-9851-58567BDDCCDE}" dt="2024-07-28T13:52:21.532" v="74" actId="1076"/>
          <ac:picMkLst>
            <pc:docMk/>
            <pc:sldMk cId="437044157" sldId="768"/>
            <ac:picMk id="2" creationId="{2282EB3D-8346-28B9-0D44-83312CBF7017}"/>
          </ac:picMkLst>
        </pc:picChg>
      </pc:sldChg>
      <pc:sldChg chg="del">
        <pc:chgData name="Dmitrii Tsipin" userId="516a0b562635693c" providerId="Windows Live" clId="Web-{54DE8F50-9E15-D88D-9851-58567BDDCCDE}" dt="2024-07-28T14:01:50.801" v="201"/>
        <pc:sldMkLst>
          <pc:docMk/>
          <pc:sldMk cId="2911235997" sldId="770"/>
        </pc:sldMkLst>
      </pc:sldChg>
      <pc:sldChg chg="del">
        <pc:chgData name="Dmitrii Tsipin" userId="516a0b562635693c" providerId="Windows Live" clId="Web-{54DE8F50-9E15-D88D-9851-58567BDDCCDE}" dt="2024-07-28T14:01:51.535" v="202"/>
        <pc:sldMkLst>
          <pc:docMk/>
          <pc:sldMk cId="2806371445" sldId="771"/>
        </pc:sldMkLst>
      </pc:sldChg>
      <pc:sldChg chg="del">
        <pc:chgData name="Dmitrii Tsipin" userId="516a0b562635693c" providerId="Windows Live" clId="Web-{54DE8F50-9E15-D88D-9851-58567BDDCCDE}" dt="2024-07-28T14:01:54.770" v="207"/>
        <pc:sldMkLst>
          <pc:docMk/>
          <pc:sldMk cId="3799123207" sldId="772"/>
        </pc:sldMkLst>
      </pc:sldChg>
      <pc:sldChg chg="del">
        <pc:chgData name="Dmitrii Tsipin" userId="516a0b562635693c" providerId="Windows Live" clId="Web-{54DE8F50-9E15-D88D-9851-58567BDDCCDE}" dt="2024-07-28T14:02:01.473" v="216"/>
        <pc:sldMkLst>
          <pc:docMk/>
          <pc:sldMk cId="770799084" sldId="773"/>
        </pc:sldMkLst>
      </pc:sldChg>
      <pc:sldChg chg="addSp delSp modSp">
        <pc:chgData name="Dmitrii Tsipin" userId="516a0b562635693c" providerId="Windows Live" clId="Web-{54DE8F50-9E15-D88D-9851-58567BDDCCDE}" dt="2024-07-28T13:50:27.653" v="42" actId="20577"/>
        <pc:sldMkLst>
          <pc:docMk/>
          <pc:sldMk cId="12425329" sldId="785"/>
        </pc:sldMkLst>
        <pc:spChg chg="del">
          <ac:chgData name="Dmitrii Tsipin" userId="516a0b562635693c" providerId="Windows Live" clId="Web-{54DE8F50-9E15-D88D-9851-58567BDDCCDE}" dt="2024-07-28T13:49:29.104" v="30"/>
          <ac:spMkLst>
            <pc:docMk/>
            <pc:sldMk cId="12425329" sldId="785"/>
            <ac:spMk id="11" creationId="{B34B2B37-C8B3-A48C-0658-292B94D90681}"/>
          </ac:spMkLst>
        </pc:spChg>
        <pc:spChg chg="mod ord">
          <ac:chgData name="Dmitrii Tsipin" userId="516a0b562635693c" providerId="Windows Live" clId="Web-{54DE8F50-9E15-D88D-9851-58567BDDCCDE}" dt="2024-07-28T13:50:27.653" v="42" actId="20577"/>
          <ac:spMkLst>
            <pc:docMk/>
            <pc:sldMk cId="12425329" sldId="785"/>
            <ac:spMk id="23" creationId="{87E92F78-20A3-1104-5E3A-8B81AF8E0F42}"/>
          </ac:spMkLst>
        </pc:spChg>
        <pc:spChg chg="add del">
          <ac:chgData name="Dmitrii Tsipin" userId="516a0b562635693c" providerId="Windows Live" clId="Web-{54DE8F50-9E15-D88D-9851-58567BDDCCDE}" dt="2024-07-28T13:50:14.152" v="38"/>
          <ac:spMkLst>
            <pc:docMk/>
            <pc:sldMk cId="12425329" sldId="785"/>
            <ac:spMk id="142" creationId="{4522B21E-B2B9-4C72-9A71-C87EFD137480}"/>
          </ac:spMkLst>
        </pc:spChg>
        <pc:spChg chg="add del">
          <ac:chgData name="Dmitrii Tsipin" userId="516a0b562635693c" providerId="Windows Live" clId="Web-{54DE8F50-9E15-D88D-9851-58567BDDCCDE}" dt="2024-07-28T13:50:14.152" v="38"/>
          <ac:spMkLst>
            <pc:docMk/>
            <pc:sldMk cId="12425329" sldId="785"/>
            <ac:spMk id="143" creationId="{5EB7D2A2-F448-44D4-938C-DC84CBCB3B1E}"/>
          </ac:spMkLst>
        </pc:spChg>
        <pc:spChg chg="add del">
          <ac:chgData name="Dmitrii Tsipin" userId="516a0b562635693c" providerId="Windows Live" clId="Web-{54DE8F50-9E15-D88D-9851-58567BDDCCDE}" dt="2024-07-28T13:50:14.152" v="38"/>
          <ac:spMkLst>
            <pc:docMk/>
            <pc:sldMk cId="12425329" sldId="785"/>
            <ac:spMk id="144" creationId="{871AEA07-1E14-44B4-8E55-64EF049CD66F}"/>
          </ac:spMkLst>
        </pc:spChg>
        <pc:spChg chg="add del">
          <ac:chgData name="Dmitrii Tsipin" userId="516a0b562635693c" providerId="Windows Live" clId="Web-{54DE8F50-9E15-D88D-9851-58567BDDCCDE}" dt="2024-07-28T13:50:03.027" v="33"/>
          <ac:spMkLst>
            <pc:docMk/>
            <pc:sldMk cId="12425329" sldId="785"/>
            <ac:spMk id="150" creationId="{8B3A2D1A-45FC-4F95-B150-1C13EF2F6D09}"/>
          </ac:spMkLst>
        </pc:spChg>
        <pc:spChg chg="add del">
          <ac:chgData name="Dmitrii Tsipin" userId="516a0b562635693c" providerId="Windows Live" clId="Web-{54DE8F50-9E15-D88D-9851-58567BDDCCDE}" dt="2024-07-28T13:50:03.027" v="33"/>
          <ac:spMkLst>
            <pc:docMk/>
            <pc:sldMk cId="12425329" sldId="785"/>
            <ac:spMk id="152" creationId="{39C3C864-C625-4883-B868-9A4C470F4DD5}"/>
          </ac:spMkLst>
        </pc:spChg>
        <pc:spChg chg="add del">
          <ac:chgData name="Dmitrii Tsipin" userId="516a0b562635693c" providerId="Windows Live" clId="Web-{54DE8F50-9E15-D88D-9851-58567BDDCCDE}" dt="2024-07-28T13:50:06.777" v="35"/>
          <ac:spMkLst>
            <pc:docMk/>
            <pc:sldMk cId="12425329" sldId="785"/>
            <ac:spMk id="154" creationId="{8F451A30-466B-4996-9BA5-CD6ABCC6D558}"/>
          </ac:spMkLst>
        </pc:spChg>
        <pc:spChg chg="add del">
          <ac:chgData name="Dmitrii Tsipin" userId="516a0b562635693c" providerId="Windows Live" clId="Web-{54DE8F50-9E15-D88D-9851-58567BDDCCDE}" dt="2024-07-28T13:50:06.777" v="35"/>
          <ac:spMkLst>
            <pc:docMk/>
            <pc:sldMk cId="12425329" sldId="785"/>
            <ac:spMk id="155" creationId="{9D25F302-27C5-414F-97F8-6EA0A6C028BA}"/>
          </ac:spMkLst>
        </pc:spChg>
        <pc:spChg chg="add del">
          <ac:chgData name="Dmitrii Tsipin" userId="516a0b562635693c" providerId="Windows Live" clId="Web-{54DE8F50-9E15-D88D-9851-58567BDDCCDE}" dt="2024-07-28T13:50:06.777" v="35"/>
          <ac:spMkLst>
            <pc:docMk/>
            <pc:sldMk cId="12425329" sldId="785"/>
            <ac:spMk id="156" creationId="{830A36F8-48C2-4842-A87B-8CE8DF4E7FD2}"/>
          </ac:spMkLst>
        </pc:spChg>
        <pc:spChg chg="add del">
          <ac:chgData name="Dmitrii Tsipin" userId="516a0b562635693c" providerId="Windows Live" clId="Web-{54DE8F50-9E15-D88D-9851-58567BDDCCDE}" dt="2024-07-28T13:50:14.152" v="37"/>
          <ac:spMkLst>
            <pc:docMk/>
            <pc:sldMk cId="12425329" sldId="785"/>
            <ac:spMk id="158" creationId="{081EA652-8C6A-4E69-BEB9-170809474553}"/>
          </ac:spMkLst>
        </pc:spChg>
        <pc:spChg chg="add del">
          <ac:chgData name="Dmitrii Tsipin" userId="516a0b562635693c" providerId="Windows Live" clId="Web-{54DE8F50-9E15-D88D-9851-58567BDDCCDE}" dt="2024-07-28T13:50:14.152" v="37"/>
          <ac:spMkLst>
            <pc:docMk/>
            <pc:sldMk cId="12425329" sldId="785"/>
            <ac:spMk id="159" creationId="{5298780A-33B9-4EA2-8F67-DE68AD62841B}"/>
          </ac:spMkLst>
        </pc:spChg>
        <pc:spChg chg="add del">
          <ac:chgData name="Dmitrii Tsipin" userId="516a0b562635693c" providerId="Windows Live" clId="Web-{54DE8F50-9E15-D88D-9851-58567BDDCCDE}" dt="2024-07-28T13:50:14.152" v="37"/>
          <ac:spMkLst>
            <pc:docMk/>
            <pc:sldMk cId="12425329" sldId="785"/>
            <ac:spMk id="160" creationId="{7F488E8B-4E1E-4402-8935-D4E6C02615C7}"/>
          </ac:spMkLst>
        </pc:spChg>
        <pc:spChg chg="add">
          <ac:chgData name="Dmitrii Tsipin" userId="516a0b562635693c" providerId="Windows Live" clId="Web-{54DE8F50-9E15-D88D-9851-58567BDDCCDE}" dt="2024-07-28T13:50:14.152" v="38"/>
          <ac:spMkLst>
            <pc:docMk/>
            <pc:sldMk cId="12425329" sldId="785"/>
            <ac:spMk id="162" creationId="{9D25F302-27C5-414F-97F8-6EA0A6C028BA}"/>
          </ac:spMkLst>
        </pc:spChg>
        <pc:spChg chg="add">
          <ac:chgData name="Dmitrii Tsipin" userId="516a0b562635693c" providerId="Windows Live" clId="Web-{54DE8F50-9E15-D88D-9851-58567BDDCCDE}" dt="2024-07-28T13:50:14.152" v="38"/>
          <ac:spMkLst>
            <pc:docMk/>
            <pc:sldMk cId="12425329" sldId="785"/>
            <ac:spMk id="163" creationId="{830A36F8-48C2-4842-A87B-8CE8DF4E7FD2}"/>
          </ac:spMkLst>
        </pc:spChg>
        <pc:spChg chg="add">
          <ac:chgData name="Dmitrii Tsipin" userId="516a0b562635693c" providerId="Windows Live" clId="Web-{54DE8F50-9E15-D88D-9851-58567BDDCCDE}" dt="2024-07-28T13:50:14.152" v="38"/>
          <ac:spMkLst>
            <pc:docMk/>
            <pc:sldMk cId="12425329" sldId="785"/>
            <ac:spMk id="164" creationId="{8F451A30-466B-4996-9BA5-CD6ABCC6D558}"/>
          </ac:spMkLst>
        </pc:spChg>
        <pc:picChg chg="add mod">
          <ac:chgData name="Dmitrii Tsipin" userId="516a0b562635693c" providerId="Windows Live" clId="Web-{54DE8F50-9E15-D88D-9851-58567BDDCCDE}" dt="2024-07-28T13:50:20.731" v="39" actId="14100"/>
          <ac:picMkLst>
            <pc:docMk/>
            <pc:sldMk cId="12425329" sldId="785"/>
            <ac:picMk id="2" creationId="{9DA69294-4E22-617B-21D5-58DDA19E2A13}"/>
          </ac:picMkLst>
        </pc:picChg>
        <pc:cxnChg chg="add del">
          <ac:chgData name="Dmitrii Tsipin" userId="516a0b562635693c" providerId="Windows Live" clId="Web-{54DE8F50-9E15-D88D-9851-58567BDDCCDE}" dt="2024-07-28T13:50:14.152" v="38"/>
          <ac:cxnSpMkLst>
            <pc:docMk/>
            <pc:sldMk cId="12425329" sldId="785"/>
            <ac:cxnSpMk id="145" creationId="{F7C8EA93-3210-4C62-99E9-153C275E3A87}"/>
          </ac:cxnSpMkLst>
        </pc:cxnChg>
      </pc:sldChg>
      <pc:sldChg chg="addSp delSp modSp del">
        <pc:chgData name="Dmitrii Tsipin" userId="516a0b562635693c" providerId="Windows Live" clId="Web-{54DE8F50-9E15-D88D-9851-58567BDDCCDE}" dt="2024-07-28T14:03:38.882" v="225" actId="1076"/>
        <pc:sldMkLst>
          <pc:docMk/>
          <pc:sldMk cId="1788630607" sldId="786"/>
        </pc:sldMkLst>
        <pc:spChg chg="mod">
          <ac:chgData name="Dmitrii Tsipin" userId="516a0b562635693c" providerId="Windows Live" clId="Web-{54DE8F50-9E15-D88D-9851-58567BDDCCDE}" dt="2024-07-28T14:03:38.882" v="225" actId="1076"/>
          <ac:spMkLst>
            <pc:docMk/>
            <pc:sldMk cId="1788630607" sldId="786"/>
            <ac:spMk id="23" creationId="{87E92F78-20A3-1104-5E3A-8B81AF8E0F42}"/>
          </ac:spMkLst>
        </pc:spChg>
        <pc:picChg chg="del">
          <ac:chgData name="Dmitrii Tsipin" userId="516a0b562635693c" providerId="Windows Live" clId="Web-{54DE8F50-9E15-D88D-9851-58567BDDCCDE}" dt="2024-07-28T14:03:05.131" v="219"/>
          <ac:picMkLst>
            <pc:docMk/>
            <pc:sldMk cId="1788630607" sldId="786"/>
            <ac:picMk id="2" creationId="{A7E9DD01-8BED-2BDA-8638-922E0F802ABA}"/>
          </ac:picMkLst>
        </pc:picChg>
        <pc:picChg chg="add mod">
          <ac:chgData name="Dmitrii Tsipin" userId="516a0b562635693c" providerId="Windows Live" clId="Web-{54DE8F50-9E15-D88D-9851-58567BDDCCDE}" dt="2024-07-28T14:03:09.241" v="221" actId="1076"/>
          <ac:picMkLst>
            <pc:docMk/>
            <pc:sldMk cId="1788630607" sldId="786"/>
            <ac:picMk id="3" creationId="{D284775B-B7B0-0864-595E-F68EF2DE8AE3}"/>
          </ac:picMkLst>
        </pc:picChg>
      </pc:sldChg>
      <pc:sldChg chg="del">
        <pc:chgData name="Dmitrii Tsipin" userId="516a0b562635693c" providerId="Windows Live" clId="Web-{54DE8F50-9E15-D88D-9851-58567BDDCCDE}" dt="2024-07-28T14:01:52.270" v="203"/>
        <pc:sldMkLst>
          <pc:docMk/>
          <pc:sldMk cId="1143257991" sldId="787"/>
        </pc:sldMkLst>
      </pc:sldChg>
      <pc:sldChg chg="del">
        <pc:chgData name="Dmitrii Tsipin" userId="516a0b562635693c" providerId="Windows Live" clId="Web-{54DE8F50-9E15-D88D-9851-58567BDDCCDE}" dt="2024-07-28T14:01:52.957" v="204"/>
        <pc:sldMkLst>
          <pc:docMk/>
          <pc:sldMk cId="2264719071" sldId="788"/>
        </pc:sldMkLst>
      </pc:sldChg>
      <pc:sldChg chg="del">
        <pc:chgData name="Dmitrii Tsipin" userId="516a0b562635693c" providerId="Windows Live" clId="Web-{54DE8F50-9E15-D88D-9851-58567BDDCCDE}" dt="2024-07-28T14:01:53.973" v="205"/>
        <pc:sldMkLst>
          <pc:docMk/>
          <pc:sldMk cId="1328872785" sldId="789"/>
        </pc:sldMkLst>
      </pc:sldChg>
      <pc:sldChg chg="del">
        <pc:chgData name="Dmitrii Tsipin" userId="516a0b562635693c" providerId="Windows Live" clId="Web-{54DE8F50-9E15-D88D-9851-58567BDDCCDE}" dt="2024-07-28T14:01:54.191" v="206"/>
        <pc:sldMkLst>
          <pc:docMk/>
          <pc:sldMk cId="2769087475" sldId="790"/>
        </pc:sldMkLst>
      </pc:sldChg>
      <pc:sldChg chg="del">
        <pc:chgData name="Dmitrii Tsipin" userId="516a0b562635693c" providerId="Windows Live" clId="Web-{54DE8F50-9E15-D88D-9851-58567BDDCCDE}" dt="2024-07-28T14:01:55.410" v="208"/>
        <pc:sldMkLst>
          <pc:docMk/>
          <pc:sldMk cId="2148586881" sldId="791"/>
        </pc:sldMkLst>
      </pc:sldChg>
      <pc:sldChg chg="del">
        <pc:chgData name="Dmitrii Tsipin" userId="516a0b562635693c" providerId="Windows Live" clId="Web-{54DE8F50-9E15-D88D-9851-58567BDDCCDE}" dt="2024-07-28T14:01:56.426" v="209"/>
        <pc:sldMkLst>
          <pc:docMk/>
          <pc:sldMk cId="2647014922" sldId="792"/>
        </pc:sldMkLst>
      </pc:sldChg>
      <pc:sldChg chg="del">
        <pc:chgData name="Dmitrii Tsipin" userId="516a0b562635693c" providerId="Windows Live" clId="Web-{54DE8F50-9E15-D88D-9851-58567BDDCCDE}" dt="2024-07-28T14:01:57.098" v="210"/>
        <pc:sldMkLst>
          <pc:docMk/>
          <pc:sldMk cId="1608687089" sldId="793"/>
        </pc:sldMkLst>
      </pc:sldChg>
      <pc:sldChg chg="del">
        <pc:chgData name="Dmitrii Tsipin" userId="516a0b562635693c" providerId="Windows Live" clId="Web-{54DE8F50-9E15-D88D-9851-58567BDDCCDE}" dt="2024-07-28T14:01:57.848" v="211"/>
        <pc:sldMkLst>
          <pc:docMk/>
          <pc:sldMk cId="2198460702" sldId="794"/>
        </pc:sldMkLst>
      </pc:sldChg>
      <pc:sldChg chg="del">
        <pc:chgData name="Dmitrii Tsipin" userId="516a0b562635693c" providerId="Windows Live" clId="Web-{54DE8F50-9E15-D88D-9851-58567BDDCCDE}" dt="2024-07-28T14:01:58.442" v="212"/>
        <pc:sldMkLst>
          <pc:docMk/>
          <pc:sldMk cId="4189684110" sldId="795"/>
        </pc:sldMkLst>
      </pc:sldChg>
      <pc:sldChg chg="del">
        <pc:chgData name="Dmitrii Tsipin" userId="516a0b562635693c" providerId="Windows Live" clId="Web-{54DE8F50-9E15-D88D-9851-58567BDDCCDE}" dt="2024-07-28T14:01:59.114" v="213"/>
        <pc:sldMkLst>
          <pc:docMk/>
          <pc:sldMk cId="433713649" sldId="796"/>
        </pc:sldMkLst>
      </pc:sldChg>
      <pc:sldChg chg="del">
        <pc:chgData name="Dmitrii Tsipin" userId="516a0b562635693c" providerId="Windows Live" clId="Web-{54DE8F50-9E15-D88D-9851-58567BDDCCDE}" dt="2024-07-28T14:02:00.426" v="215"/>
        <pc:sldMkLst>
          <pc:docMk/>
          <pc:sldMk cId="2245432604" sldId="797"/>
        </pc:sldMkLst>
      </pc:sldChg>
      <pc:sldChg chg="del">
        <pc:chgData name="Dmitrii Tsipin" userId="516a0b562635693c" providerId="Windows Live" clId="Web-{54DE8F50-9E15-D88D-9851-58567BDDCCDE}" dt="2024-07-28T14:01:59.723" v="214"/>
        <pc:sldMkLst>
          <pc:docMk/>
          <pc:sldMk cId="2661903590" sldId="798"/>
        </pc:sldMkLst>
      </pc:sldChg>
      <pc:sldChg chg="del">
        <pc:chgData name="Dmitrii Tsipin" userId="516a0b562635693c" providerId="Windows Live" clId="Web-{54DE8F50-9E15-D88D-9851-58567BDDCCDE}" dt="2024-07-28T14:02:02.239" v="217"/>
        <pc:sldMkLst>
          <pc:docMk/>
          <pc:sldMk cId="3087844724" sldId="799"/>
        </pc:sldMkLst>
      </pc:sldChg>
      <pc:sldChg chg="addSp delSp modSp add replId">
        <pc:chgData name="Dmitrii Tsipin" userId="516a0b562635693c" providerId="Windows Live" clId="Web-{54DE8F50-9E15-D88D-9851-58567BDDCCDE}" dt="2024-07-28T13:51:09.264" v="51" actId="1076"/>
        <pc:sldMkLst>
          <pc:docMk/>
          <pc:sldMk cId="2739873463" sldId="800"/>
        </pc:sldMkLst>
        <pc:spChg chg="add mod">
          <ac:chgData name="Dmitrii Tsipin" userId="516a0b562635693c" providerId="Windows Live" clId="Web-{54DE8F50-9E15-D88D-9851-58567BDDCCDE}" dt="2024-07-28T13:50:51.794" v="49" actId="1076"/>
          <ac:spMkLst>
            <pc:docMk/>
            <pc:sldMk cId="2739873463" sldId="800"/>
            <ac:spMk id="3" creationId="{70DB9F21-6EAA-ADCD-7140-9249A0649427}"/>
          </ac:spMkLst>
        </pc:spChg>
        <pc:spChg chg="del">
          <ac:chgData name="Dmitrii Tsipin" userId="516a0b562635693c" providerId="Windows Live" clId="Web-{54DE8F50-9E15-D88D-9851-58567BDDCCDE}" dt="2024-07-28T13:50:35.559" v="45"/>
          <ac:spMkLst>
            <pc:docMk/>
            <pc:sldMk cId="2739873463" sldId="800"/>
            <ac:spMk id="23" creationId="{87E92F78-20A3-1104-5E3A-8B81AF8E0F42}"/>
          </ac:spMkLst>
        </pc:spChg>
        <pc:picChg chg="del">
          <ac:chgData name="Dmitrii Tsipin" userId="516a0b562635693c" providerId="Windows Live" clId="Web-{54DE8F50-9E15-D88D-9851-58567BDDCCDE}" dt="2024-07-28T13:50:33.387" v="44"/>
          <ac:picMkLst>
            <pc:docMk/>
            <pc:sldMk cId="2739873463" sldId="800"/>
            <ac:picMk id="2" creationId="{9DA69294-4E22-617B-21D5-58DDA19E2A13}"/>
          </ac:picMkLst>
        </pc:picChg>
        <pc:picChg chg="add mod">
          <ac:chgData name="Dmitrii Tsipin" userId="516a0b562635693c" providerId="Windows Live" clId="Web-{54DE8F50-9E15-D88D-9851-58567BDDCCDE}" dt="2024-07-28T13:51:09.264" v="51" actId="1076"/>
          <ac:picMkLst>
            <pc:docMk/>
            <pc:sldMk cId="2739873463" sldId="800"/>
            <ac:picMk id="4" creationId="{299B6D42-0BCF-5426-05EE-0EC3B0441158}"/>
          </ac:picMkLst>
        </pc:picChg>
      </pc:sldChg>
      <pc:sldChg chg="modSp add ord replId">
        <pc:chgData name="Dmitrii Tsipin" userId="516a0b562635693c" providerId="Windows Live" clId="Web-{54DE8F50-9E15-D88D-9851-58567BDDCCDE}" dt="2024-07-28T13:53:00.205" v="82" actId="20577"/>
        <pc:sldMkLst>
          <pc:docMk/>
          <pc:sldMk cId="779766901" sldId="801"/>
        </pc:sldMkLst>
        <pc:spChg chg="mod">
          <ac:chgData name="Dmitrii Tsipin" userId="516a0b562635693c" providerId="Windows Live" clId="Web-{54DE8F50-9E15-D88D-9851-58567BDDCCDE}" dt="2024-07-28T13:53:00.205" v="82" actId="20577"/>
          <ac:spMkLst>
            <pc:docMk/>
            <pc:sldMk cId="779766901" sldId="801"/>
            <ac:spMk id="2" creationId="{00000000-0000-0000-0000-000000000000}"/>
          </ac:spMkLst>
        </pc:spChg>
      </pc:sldChg>
      <pc:sldChg chg="addSp delSp modSp add ord replId">
        <pc:chgData name="Dmitrii Tsipin" userId="516a0b562635693c" providerId="Windows Live" clId="Web-{54DE8F50-9E15-D88D-9851-58567BDDCCDE}" dt="2024-07-28T13:54:56.177" v="97" actId="1076"/>
        <pc:sldMkLst>
          <pc:docMk/>
          <pc:sldMk cId="2642267320" sldId="802"/>
        </pc:sldMkLst>
        <pc:spChg chg="add del mod">
          <ac:chgData name="Dmitrii Tsipin" userId="516a0b562635693c" providerId="Windows Live" clId="Web-{54DE8F50-9E15-D88D-9851-58567BDDCCDE}" dt="2024-07-28T13:53:33.456" v="90"/>
          <ac:spMkLst>
            <pc:docMk/>
            <pc:sldMk cId="2642267320" sldId="802"/>
            <ac:spMk id="3" creationId="{400725FB-1D53-91F1-9344-984B60C4049B}"/>
          </ac:spMkLst>
        </pc:spChg>
        <pc:spChg chg="mod">
          <ac:chgData name="Dmitrii Tsipin" userId="516a0b562635693c" providerId="Windows Live" clId="Web-{54DE8F50-9E15-D88D-9851-58567BDDCCDE}" dt="2024-07-28T13:54:54.787" v="96" actId="1076"/>
          <ac:spMkLst>
            <pc:docMk/>
            <pc:sldMk cId="2642267320" sldId="802"/>
            <ac:spMk id="23" creationId="{87E92F78-20A3-1104-5E3A-8B81AF8E0F42}"/>
          </ac:spMkLst>
        </pc:spChg>
        <pc:picChg chg="del">
          <ac:chgData name="Dmitrii Tsipin" userId="516a0b562635693c" providerId="Windows Live" clId="Web-{54DE8F50-9E15-D88D-9851-58567BDDCCDE}" dt="2024-07-28T13:53:26.315" v="87"/>
          <ac:picMkLst>
            <pc:docMk/>
            <pc:sldMk cId="2642267320" sldId="802"/>
            <ac:picMk id="2" creationId="{9DA69294-4E22-617B-21D5-58DDA19E2A13}"/>
          </ac:picMkLst>
        </pc:picChg>
        <pc:picChg chg="add mod">
          <ac:chgData name="Dmitrii Tsipin" userId="516a0b562635693c" providerId="Windows Live" clId="Web-{54DE8F50-9E15-D88D-9851-58567BDDCCDE}" dt="2024-07-28T13:54:56.177" v="97" actId="1076"/>
          <ac:picMkLst>
            <pc:docMk/>
            <pc:sldMk cId="2642267320" sldId="802"/>
            <ac:picMk id="4" creationId="{800CF994-F053-CFF8-989D-F8806034787F}"/>
          </ac:picMkLst>
        </pc:picChg>
      </pc:sldChg>
      <pc:sldChg chg="delSp modSp add ord replId">
        <pc:chgData name="Dmitrii Tsipin" userId="516a0b562635693c" providerId="Windows Live" clId="Web-{54DE8F50-9E15-D88D-9851-58567BDDCCDE}" dt="2024-07-28T13:57:11.151" v="137" actId="20577"/>
        <pc:sldMkLst>
          <pc:docMk/>
          <pc:sldMk cId="4141229692" sldId="803"/>
        </pc:sldMkLst>
        <pc:spChg chg="mod">
          <ac:chgData name="Dmitrii Tsipin" userId="516a0b562635693c" providerId="Windows Live" clId="Web-{54DE8F50-9E15-D88D-9851-58567BDDCCDE}" dt="2024-07-28T13:57:11.151" v="137" actId="20577"/>
          <ac:spMkLst>
            <pc:docMk/>
            <pc:sldMk cId="4141229692" sldId="803"/>
            <ac:spMk id="3" creationId="{70DB9F21-6EAA-ADCD-7140-9249A0649427}"/>
          </ac:spMkLst>
        </pc:spChg>
        <pc:picChg chg="del">
          <ac:chgData name="Dmitrii Tsipin" userId="516a0b562635693c" providerId="Windows Live" clId="Web-{54DE8F50-9E15-D88D-9851-58567BDDCCDE}" dt="2024-07-28T13:56:02.602" v="100"/>
          <ac:picMkLst>
            <pc:docMk/>
            <pc:sldMk cId="4141229692" sldId="803"/>
            <ac:picMk id="4" creationId="{299B6D42-0BCF-5426-05EE-0EC3B0441158}"/>
          </ac:picMkLst>
        </pc:picChg>
      </pc:sldChg>
      <pc:sldChg chg="addSp delSp modSp add replId">
        <pc:chgData name="Dmitrii Tsipin" userId="516a0b562635693c" providerId="Windows Live" clId="Web-{54DE8F50-9E15-D88D-9851-58567BDDCCDE}" dt="2024-07-28T13:58:23.731" v="163" actId="1076"/>
        <pc:sldMkLst>
          <pc:docMk/>
          <pc:sldMk cId="3593460090" sldId="804"/>
        </pc:sldMkLst>
        <pc:spChg chg="mod">
          <ac:chgData name="Dmitrii Tsipin" userId="516a0b562635693c" providerId="Windows Live" clId="Web-{54DE8F50-9E15-D88D-9851-58567BDDCCDE}" dt="2024-07-28T13:58:17.419" v="159" actId="20577"/>
          <ac:spMkLst>
            <pc:docMk/>
            <pc:sldMk cId="3593460090" sldId="804"/>
            <ac:spMk id="2" creationId="{4A0AFF09-D37C-8EAA-A0EA-3510999BE0FA}"/>
          </ac:spMkLst>
        </pc:spChg>
        <pc:picChg chg="add mod">
          <ac:chgData name="Dmitrii Tsipin" userId="516a0b562635693c" providerId="Windows Live" clId="Web-{54DE8F50-9E15-D88D-9851-58567BDDCCDE}" dt="2024-07-28T13:58:23.731" v="163" actId="1076"/>
          <ac:picMkLst>
            <pc:docMk/>
            <pc:sldMk cId="3593460090" sldId="804"/>
            <ac:picMk id="3" creationId="{E79698EC-F939-815B-CD4B-7D608192CD42}"/>
          </ac:picMkLst>
        </pc:picChg>
        <pc:picChg chg="del">
          <ac:chgData name="Dmitrii Tsipin" userId="516a0b562635693c" providerId="Windows Live" clId="Web-{54DE8F50-9E15-D88D-9851-58567BDDCCDE}" dt="2024-07-28T13:58:18.434" v="160"/>
          <ac:picMkLst>
            <pc:docMk/>
            <pc:sldMk cId="3593460090" sldId="804"/>
            <ac:picMk id="4" creationId="{7C606294-BA1C-48A0-6401-DAE30D832191}"/>
          </ac:picMkLst>
        </pc:picChg>
      </pc:sldChg>
      <pc:sldChg chg="addSp delSp modSp add replId">
        <pc:chgData name="Dmitrii Tsipin" userId="516a0b562635693c" providerId="Windows Live" clId="Web-{54DE8F50-9E15-D88D-9851-58567BDDCCDE}" dt="2024-07-28T13:58:54.373" v="176" actId="1076"/>
        <pc:sldMkLst>
          <pc:docMk/>
          <pc:sldMk cId="2391204014" sldId="805"/>
        </pc:sldMkLst>
        <pc:spChg chg="mod">
          <ac:chgData name="Dmitrii Tsipin" userId="516a0b562635693c" providerId="Windows Live" clId="Web-{54DE8F50-9E15-D88D-9851-58567BDDCCDE}" dt="2024-07-28T13:58:48.045" v="172" actId="20577"/>
          <ac:spMkLst>
            <pc:docMk/>
            <pc:sldMk cId="2391204014" sldId="805"/>
            <ac:spMk id="2" creationId="{4A0AFF09-D37C-8EAA-A0EA-3510999BE0FA}"/>
          </ac:spMkLst>
        </pc:spChg>
        <pc:picChg chg="del">
          <ac:chgData name="Dmitrii Tsipin" userId="516a0b562635693c" providerId="Windows Live" clId="Web-{54DE8F50-9E15-D88D-9851-58567BDDCCDE}" dt="2024-07-28T13:58:49.357" v="173"/>
          <ac:picMkLst>
            <pc:docMk/>
            <pc:sldMk cId="2391204014" sldId="805"/>
            <ac:picMk id="3" creationId="{E79698EC-F939-815B-CD4B-7D608192CD42}"/>
          </ac:picMkLst>
        </pc:picChg>
        <pc:picChg chg="add mod">
          <ac:chgData name="Dmitrii Tsipin" userId="516a0b562635693c" providerId="Windows Live" clId="Web-{54DE8F50-9E15-D88D-9851-58567BDDCCDE}" dt="2024-07-28T13:58:54.373" v="176" actId="1076"/>
          <ac:picMkLst>
            <pc:docMk/>
            <pc:sldMk cId="2391204014" sldId="805"/>
            <ac:picMk id="4" creationId="{3D451F17-6700-87F0-9013-2BCAED55EA4E}"/>
          </ac:picMkLst>
        </pc:picChg>
      </pc:sldChg>
      <pc:sldChg chg="addSp delSp modSp add replId">
        <pc:chgData name="Dmitrii Tsipin" userId="516a0b562635693c" providerId="Windows Live" clId="Web-{54DE8F50-9E15-D88D-9851-58567BDDCCDE}" dt="2024-07-28T13:59:21.968" v="185" actId="20577"/>
        <pc:sldMkLst>
          <pc:docMk/>
          <pc:sldMk cId="422190080" sldId="806"/>
        </pc:sldMkLst>
        <pc:spChg chg="mod">
          <ac:chgData name="Dmitrii Tsipin" userId="516a0b562635693c" providerId="Windows Live" clId="Web-{54DE8F50-9E15-D88D-9851-58567BDDCCDE}" dt="2024-07-28T13:59:21.968" v="185" actId="20577"/>
          <ac:spMkLst>
            <pc:docMk/>
            <pc:sldMk cId="422190080" sldId="806"/>
            <ac:spMk id="2" creationId="{4A0AFF09-D37C-8EAA-A0EA-3510999BE0FA}"/>
          </ac:spMkLst>
        </pc:spChg>
        <pc:picChg chg="add mod">
          <ac:chgData name="Dmitrii Tsipin" userId="516a0b562635693c" providerId="Windows Live" clId="Web-{54DE8F50-9E15-D88D-9851-58567BDDCCDE}" dt="2024-07-28T13:59:15.905" v="181" actId="1076"/>
          <ac:picMkLst>
            <pc:docMk/>
            <pc:sldMk cId="422190080" sldId="806"/>
            <ac:picMk id="3" creationId="{17127B53-ADD0-EF8D-F61F-ADDF53B3F98C}"/>
          </ac:picMkLst>
        </pc:picChg>
        <pc:picChg chg="del">
          <ac:chgData name="Dmitrii Tsipin" userId="516a0b562635693c" providerId="Windows Live" clId="Web-{54DE8F50-9E15-D88D-9851-58567BDDCCDE}" dt="2024-07-28T13:59:11.280" v="178"/>
          <ac:picMkLst>
            <pc:docMk/>
            <pc:sldMk cId="422190080" sldId="806"/>
            <ac:picMk id="4" creationId="{3D451F17-6700-87F0-9013-2BCAED55EA4E}"/>
          </ac:picMkLst>
        </pc:picChg>
      </pc:sldChg>
      <pc:sldChg chg="delSp modSp add ord replId">
        <pc:chgData name="Dmitrii Tsipin" userId="516a0b562635693c" providerId="Windows Live" clId="Web-{54DE8F50-9E15-D88D-9851-58567BDDCCDE}" dt="2024-07-28T14:01:31.441" v="200" actId="1076"/>
        <pc:sldMkLst>
          <pc:docMk/>
          <pc:sldMk cId="522546099" sldId="807"/>
        </pc:sldMkLst>
        <pc:spChg chg="mod">
          <ac:chgData name="Dmitrii Tsipin" userId="516a0b562635693c" providerId="Windows Live" clId="Web-{54DE8F50-9E15-D88D-9851-58567BDDCCDE}" dt="2024-07-28T14:01:31.441" v="200" actId="1076"/>
          <ac:spMkLst>
            <pc:docMk/>
            <pc:sldMk cId="522546099" sldId="807"/>
            <ac:spMk id="3" creationId="{70DB9F21-6EAA-ADCD-7140-9249A0649427}"/>
          </ac:spMkLst>
        </pc:spChg>
        <pc:picChg chg="del">
          <ac:chgData name="Dmitrii Tsipin" userId="516a0b562635693c" providerId="Windows Live" clId="Web-{54DE8F50-9E15-D88D-9851-58567BDDCCDE}" dt="2024-07-28T14:01:08.409" v="188"/>
          <ac:picMkLst>
            <pc:docMk/>
            <pc:sldMk cId="522546099" sldId="807"/>
            <ac:picMk id="4" creationId="{299B6D42-0BCF-5426-05EE-0EC3B0441158}"/>
          </ac:picMkLst>
        </pc:picChg>
      </pc:sldChg>
    </pc:docChg>
  </pc:docChgLst>
  <pc:docChgLst>
    <pc:chgData name="Dmitrii Tsipin" userId="516a0b562635693c" providerId="Windows Live" clId="Web-{1072C560-9A83-EE24-ED53-89CCBF939FBA}"/>
    <pc:docChg chg="addSld delSld modSld">
      <pc:chgData name="Dmitrii Tsipin" userId="516a0b562635693c" providerId="Windows Live" clId="Web-{1072C560-9A83-EE24-ED53-89CCBF939FBA}" dt="2024-07-14T10:19:43.427" v="292" actId="20577"/>
      <pc:docMkLst>
        <pc:docMk/>
      </pc:docMkLst>
      <pc:sldChg chg="modSp">
        <pc:chgData name="Dmitrii Tsipin" userId="516a0b562635693c" providerId="Windows Live" clId="Web-{1072C560-9A83-EE24-ED53-89CCBF939FBA}" dt="2024-07-14T09:40:04.601" v="2" actId="20577"/>
        <pc:sldMkLst>
          <pc:docMk/>
          <pc:sldMk cId="2380614096" sldId="257"/>
        </pc:sldMkLst>
        <pc:spChg chg="mod">
          <ac:chgData name="Dmitrii Tsipin" userId="516a0b562635693c" providerId="Windows Live" clId="Web-{1072C560-9A83-EE24-ED53-89CCBF939FBA}" dt="2024-07-14T09:40:04.601" v="2" actId="20577"/>
          <ac:spMkLst>
            <pc:docMk/>
            <pc:sldMk cId="2380614096" sldId="257"/>
            <ac:spMk id="3" creationId="{52DA1BC8-9909-F29F-E296-5219E013DADF}"/>
          </ac:spMkLst>
        </pc:spChg>
      </pc:sldChg>
      <pc:sldChg chg="modSp">
        <pc:chgData name="Dmitrii Tsipin" userId="516a0b562635693c" providerId="Windows Live" clId="Web-{1072C560-9A83-EE24-ED53-89CCBF939FBA}" dt="2024-07-14T09:56:42.103" v="145" actId="20577"/>
        <pc:sldMkLst>
          <pc:docMk/>
          <pc:sldMk cId="2939619652" sldId="277"/>
        </pc:sldMkLst>
        <pc:spChg chg="mod">
          <ac:chgData name="Dmitrii Tsipin" userId="516a0b562635693c" providerId="Windows Live" clId="Web-{1072C560-9A83-EE24-ED53-89CCBF939FBA}" dt="2024-07-14T09:56:42.103" v="145" actId="20577"/>
          <ac:spMkLst>
            <pc:docMk/>
            <pc:sldMk cId="2939619652" sldId="277"/>
            <ac:spMk id="2" creationId="{00000000-0000-0000-0000-000000000000}"/>
          </ac:spMkLst>
        </pc:spChg>
        <pc:picChg chg="mod">
          <ac:chgData name="Dmitrii Tsipin" userId="516a0b562635693c" providerId="Windows Live" clId="Web-{1072C560-9A83-EE24-ED53-89CCBF939FBA}" dt="2024-07-14T09:55:52.648" v="138" actId="14100"/>
          <ac:picMkLst>
            <pc:docMk/>
            <pc:sldMk cId="2939619652" sldId="277"/>
            <ac:picMk id="5" creationId="{00000000-0000-0000-0000-000000000000}"/>
          </ac:picMkLst>
        </pc:picChg>
      </pc:sldChg>
      <pc:sldChg chg="del">
        <pc:chgData name="Dmitrii Tsipin" userId="516a0b562635693c" providerId="Windows Live" clId="Web-{1072C560-9A83-EE24-ED53-89CCBF939FBA}" dt="2024-07-14T09:54:20.567" v="129"/>
        <pc:sldMkLst>
          <pc:docMk/>
          <pc:sldMk cId="900365028" sldId="280"/>
        </pc:sldMkLst>
      </pc:sldChg>
      <pc:sldChg chg="del">
        <pc:chgData name="Dmitrii Tsipin" userId="516a0b562635693c" providerId="Windows Live" clId="Web-{1072C560-9A83-EE24-ED53-89CCBF939FBA}" dt="2024-07-14T09:54:18.192" v="128"/>
        <pc:sldMkLst>
          <pc:docMk/>
          <pc:sldMk cId="1270387819" sldId="387"/>
        </pc:sldMkLst>
      </pc:sldChg>
      <pc:sldChg chg="addSp delSp modSp delAnim">
        <pc:chgData name="Dmitrii Tsipin" userId="516a0b562635693c" providerId="Windows Live" clId="Web-{1072C560-9A83-EE24-ED53-89CCBF939FBA}" dt="2024-07-14T09:54:32.833" v="130" actId="1076"/>
        <pc:sldMkLst>
          <pc:docMk/>
          <pc:sldMk cId="425442168" sldId="389"/>
        </pc:sldMkLst>
        <pc:spChg chg="mod">
          <ac:chgData name="Dmitrii Tsipin" userId="516a0b562635693c" providerId="Windows Live" clId="Web-{1072C560-9A83-EE24-ED53-89CCBF939FBA}" dt="2024-07-14T09:46:04.800" v="127" actId="20577"/>
          <ac:spMkLst>
            <pc:docMk/>
            <pc:sldMk cId="425442168" sldId="389"/>
            <ac:spMk id="2" creationId="{163CD03E-F4A7-F37F-83D1-B49B0E711A6D}"/>
          </ac:spMkLst>
        </pc:spChg>
        <pc:spChg chg="add del mod">
          <ac:chgData name="Dmitrii Tsipin" userId="516a0b562635693c" providerId="Windows Live" clId="Web-{1072C560-9A83-EE24-ED53-89CCBF939FBA}" dt="2024-07-14T09:44:09.594" v="86"/>
          <ac:spMkLst>
            <pc:docMk/>
            <pc:sldMk cId="425442168" sldId="389"/>
            <ac:spMk id="4" creationId="{4E6E42D2-CA8D-237A-F004-A2ABA90331CB}"/>
          </ac:spMkLst>
        </pc:spChg>
        <pc:spChg chg="mod">
          <ac:chgData name="Dmitrii Tsipin" userId="516a0b562635693c" providerId="Windows Live" clId="Web-{1072C560-9A83-EE24-ED53-89CCBF939FBA}" dt="2024-07-14T09:45:13.314" v="97" actId="1076"/>
          <ac:spMkLst>
            <pc:docMk/>
            <pc:sldMk cId="425442168" sldId="389"/>
            <ac:spMk id="6" creationId="{00000000-0000-0000-0000-000000000000}"/>
          </ac:spMkLst>
        </pc:spChg>
        <pc:spChg chg="mod">
          <ac:chgData name="Dmitrii Tsipin" userId="516a0b562635693c" providerId="Windows Live" clId="Web-{1072C560-9A83-EE24-ED53-89CCBF939FBA}" dt="2024-07-14T09:44:21.188" v="88" actId="20577"/>
          <ac:spMkLst>
            <pc:docMk/>
            <pc:sldMk cId="425442168" sldId="389"/>
            <ac:spMk id="41" creationId="{00000000-0000-0000-0000-000000000000}"/>
          </ac:spMkLst>
        </pc:spChg>
        <pc:spChg chg="mod">
          <ac:chgData name="Dmitrii Tsipin" userId="516a0b562635693c" providerId="Windows Live" clId="Web-{1072C560-9A83-EE24-ED53-89CCBF939FBA}" dt="2024-07-14T09:44:59.892" v="96" actId="1076"/>
          <ac:spMkLst>
            <pc:docMk/>
            <pc:sldMk cId="425442168" sldId="389"/>
            <ac:spMk id="45" creationId="{00000000-0000-0000-0000-000000000000}"/>
          </ac:spMkLst>
        </pc:spChg>
        <pc:spChg chg="mod">
          <ac:chgData name="Dmitrii Tsipin" userId="516a0b562635693c" providerId="Windows Live" clId="Web-{1072C560-9A83-EE24-ED53-89CCBF939FBA}" dt="2024-07-14T09:40:43.040" v="15" actId="20577"/>
          <ac:spMkLst>
            <pc:docMk/>
            <pc:sldMk cId="425442168" sldId="389"/>
            <ac:spMk id="47" creationId="{00000000-0000-0000-0000-000000000000}"/>
          </ac:spMkLst>
        </pc:spChg>
        <pc:spChg chg="mod">
          <ac:chgData name="Dmitrii Tsipin" userId="516a0b562635693c" providerId="Windows Live" clId="Web-{1072C560-9A83-EE24-ED53-89CCBF939FBA}" dt="2024-07-14T09:42:43.278" v="44" actId="20577"/>
          <ac:spMkLst>
            <pc:docMk/>
            <pc:sldMk cId="425442168" sldId="389"/>
            <ac:spMk id="49" creationId="{00000000-0000-0000-0000-000000000000}"/>
          </ac:spMkLst>
        </pc:spChg>
        <pc:spChg chg="mod">
          <ac:chgData name="Dmitrii Tsipin" userId="516a0b562635693c" providerId="Windows Live" clId="Web-{1072C560-9A83-EE24-ED53-89CCBF939FBA}" dt="2024-07-14T09:54:32.833" v="130" actId="1076"/>
          <ac:spMkLst>
            <pc:docMk/>
            <pc:sldMk cId="425442168" sldId="389"/>
            <ac:spMk id="59" creationId="{00000000-0000-0000-0000-000000000000}"/>
          </ac:spMkLst>
        </pc:spChg>
        <pc:spChg chg="del topLvl">
          <ac:chgData name="Dmitrii Tsipin" userId="516a0b562635693c" providerId="Windows Live" clId="Web-{1072C560-9A83-EE24-ED53-89CCBF939FBA}" dt="2024-07-14T09:45:49.534" v="121"/>
          <ac:spMkLst>
            <pc:docMk/>
            <pc:sldMk cId="425442168" sldId="389"/>
            <ac:spMk id="61" creationId="{00000000-0000-0000-0000-000000000000}"/>
          </ac:spMkLst>
        </pc:spChg>
        <pc:spChg chg="del topLvl">
          <ac:chgData name="Dmitrii Tsipin" userId="516a0b562635693c" providerId="Windows Live" clId="Web-{1072C560-9A83-EE24-ED53-89CCBF939FBA}" dt="2024-07-14T09:45:46.472" v="120"/>
          <ac:spMkLst>
            <pc:docMk/>
            <pc:sldMk cId="425442168" sldId="389"/>
            <ac:spMk id="63" creationId="{00000000-0000-0000-0000-000000000000}"/>
          </ac:spMkLst>
        </pc:spChg>
        <pc:grpChg chg="mod">
          <ac:chgData name="Dmitrii Tsipin" userId="516a0b562635693c" providerId="Windows Live" clId="Web-{1072C560-9A83-EE24-ED53-89CCBF939FBA}" dt="2024-07-14T09:44:35.766" v="92" actId="1076"/>
          <ac:grpSpMkLst>
            <pc:docMk/>
            <pc:sldMk cId="425442168" sldId="389"/>
            <ac:grpSpMk id="10" creationId="{00000000-0000-0000-0000-000000000000}"/>
          </ac:grpSpMkLst>
        </pc:grpChg>
        <pc:grpChg chg="del">
          <ac:chgData name="Dmitrii Tsipin" userId="516a0b562635693c" providerId="Windows Live" clId="Web-{1072C560-9A83-EE24-ED53-89CCBF939FBA}" dt="2024-07-14T09:45:46.472" v="120"/>
          <ac:grpSpMkLst>
            <pc:docMk/>
            <pc:sldMk cId="425442168" sldId="389"/>
            <ac:grpSpMk id="11" creationId="{00000000-0000-0000-0000-000000000000}"/>
          </ac:grpSpMkLst>
        </pc:grpChg>
        <pc:grpChg chg="del topLvl">
          <ac:chgData name="Dmitrii Tsipin" userId="516a0b562635693c" providerId="Windows Live" clId="Web-{1072C560-9A83-EE24-ED53-89CCBF939FBA}" dt="2024-07-14T09:45:49.534" v="121"/>
          <ac:grpSpMkLst>
            <pc:docMk/>
            <pc:sldMk cId="425442168" sldId="389"/>
            <ac:grpSpMk id="60" creationId="{00000000-0000-0000-0000-000000000000}"/>
          </ac:grpSpMkLst>
        </pc:grpChg>
        <pc:picChg chg="mod">
          <ac:chgData name="Dmitrii Tsipin" userId="516a0b562635693c" providerId="Windows Live" clId="Web-{1072C560-9A83-EE24-ED53-89CCBF939FBA}" dt="2024-07-14T09:40:32.149" v="12" actId="14100"/>
          <ac:picMkLst>
            <pc:docMk/>
            <pc:sldMk cId="425442168" sldId="389"/>
            <ac:picMk id="44" creationId="{00000000-0000-0000-0000-000000000000}"/>
          </ac:picMkLst>
        </pc:picChg>
        <pc:cxnChg chg="del topLvl">
          <ac:chgData name="Dmitrii Tsipin" userId="516a0b562635693c" providerId="Windows Live" clId="Web-{1072C560-9A83-EE24-ED53-89CCBF939FBA}" dt="2024-07-14T09:45:51.831" v="122"/>
          <ac:cxnSpMkLst>
            <pc:docMk/>
            <pc:sldMk cId="425442168" sldId="389"/>
            <ac:cxnSpMk id="62" creationId="{00000000-0000-0000-0000-000000000000}"/>
          </ac:cxnSpMkLst>
        </pc:cxnChg>
      </pc:sldChg>
      <pc:sldChg chg="del">
        <pc:chgData name="Dmitrii Tsipin" userId="516a0b562635693c" providerId="Windows Live" clId="Web-{1072C560-9A83-EE24-ED53-89CCBF939FBA}" dt="2024-07-14T09:56:26.977" v="144"/>
        <pc:sldMkLst>
          <pc:docMk/>
          <pc:sldMk cId="1585291193" sldId="398"/>
        </pc:sldMkLst>
      </pc:sldChg>
      <pc:sldChg chg="addSp delSp modSp mod setBg">
        <pc:chgData name="Dmitrii Tsipin" userId="516a0b562635693c" providerId="Windows Live" clId="Web-{1072C560-9A83-EE24-ED53-89CCBF939FBA}" dt="2024-07-14T10:18:30.484" v="270" actId="1076"/>
        <pc:sldMkLst>
          <pc:docMk/>
          <pc:sldMk cId="3603897159" sldId="411"/>
        </pc:sldMkLst>
        <pc:spChg chg="del">
          <ac:chgData name="Dmitrii Tsipin" userId="516a0b562635693c" providerId="Windows Live" clId="Web-{1072C560-9A83-EE24-ED53-89CCBF939FBA}" dt="2024-07-14T10:00:35.235" v="170"/>
          <ac:spMkLst>
            <pc:docMk/>
            <pc:sldMk cId="3603897159" sldId="411"/>
            <ac:spMk id="2" creationId="{36E3C234-A83C-4B22-8D8A-236FA95DBF99}"/>
          </ac:spMkLst>
        </pc:spChg>
        <pc:spChg chg="del mod">
          <ac:chgData name="Dmitrii Tsipin" userId="516a0b562635693c" providerId="Windows Live" clId="Web-{1072C560-9A83-EE24-ED53-89CCBF939FBA}" dt="2024-07-14T09:57:45.277" v="150"/>
          <ac:spMkLst>
            <pc:docMk/>
            <pc:sldMk cId="3603897159" sldId="411"/>
            <ac:spMk id="3" creationId="{A87FE880-1834-48B7-945D-6E0E7EEBDCEF}"/>
          </ac:spMkLst>
        </pc:spChg>
        <pc:spChg chg="add del mod">
          <ac:chgData name="Dmitrii Tsipin" userId="516a0b562635693c" providerId="Windows Live" clId="Web-{1072C560-9A83-EE24-ED53-89CCBF939FBA}" dt="2024-07-14T09:57:39.933" v="148"/>
          <ac:spMkLst>
            <pc:docMk/>
            <pc:sldMk cId="3603897159" sldId="411"/>
            <ac:spMk id="6" creationId="{93B75E4D-720C-2122-99B6-685461FEA1CC}"/>
          </ac:spMkLst>
        </pc:spChg>
        <pc:spChg chg="add mod">
          <ac:chgData name="Dmitrii Tsipin" userId="516a0b562635693c" providerId="Windows Live" clId="Web-{1072C560-9A83-EE24-ED53-89CCBF939FBA}" dt="2024-07-14T10:18:23.875" v="269" actId="20577"/>
          <ac:spMkLst>
            <pc:docMk/>
            <pc:sldMk cId="3603897159" sldId="411"/>
            <ac:spMk id="8" creationId="{F7CFC119-7289-787A-07E0-7790EEF890C1}"/>
          </ac:spMkLst>
        </pc:spChg>
        <pc:spChg chg="add del mod">
          <ac:chgData name="Dmitrii Tsipin" userId="516a0b562635693c" providerId="Windows Live" clId="Web-{1072C560-9A83-EE24-ED53-89CCBF939FBA}" dt="2024-07-14T10:00:37.360" v="171"/>
          <ac:spMkLst>
            <pc:docMk/>
            <pc:sldMk cId="3603897159" sldId="411"/>
            <ac:spMk id="10" creationId="{2C56FA5C-2E02-0FBC-EBD6-C1D369A7A474}"/>
          </ac:spMkLst>
        </pc:spChg>
        <pc:spChg chg="add mod">
          <ac:chgData name="Dmitrii Tsipin" userId="516a0b562635693c" providerId="Windows Live" clId="Web-{1072C560-9A83-EE24-ED53-89CCBF939FBA}" dt="2024-07-14T10:18:30.484" v="270" actId="1076"/>
          <ac:spMkLst>
            <pc:docMk/>
            <pc:sldMk cId="3603897159" sldId="411"/>
            <ac:spMk id="11" creationId="{B34B2B37-C8B3-A48C-0658-292B94D90681}"/>
          </ac:spMkLst>
        </pc:spChg>
        <pc:spChg chg="add del">
          <ac:chgData name="Dmitrii Tsipin" userId="516a0b562635693c" providerId="Windows Live" clId="Web-{1072C560-9A83-EE24-ED53-89CCBF939FBA}" dt="2024-07-14T10:04:00.851" v="257"/>
          <ac:spMkLst>
            <pc:docMk/>
            <pc:sldMk cId="3603897159" sldId="411"/>
            <ac:spMk id="16" creationId="{D009D6D5-DAC2-4A8B-A17A-E206B9012D09}"/>
          </ac:spMkLst>
        </pc:spChg>
        <pc:picChg chg="del">
          <ac:chgData name="Dmitrii Tsipin" userId="516a0b562635693c" providerId="Windows Live" clId="Web-{1072C560-9A83-EE24-ED53-89CCBF939FBA}" dt="2024-07-14T09:57:37.214" v="147"/>
          <ac:picMkLst>
            <pc:docMk/>
            <pc:sldMk cId="3603897159" sldId="411"/>
            <ac:picMk id="4" creationId="{3737D9A2-75C6-4157-A4AB-86E5ABCBB134}"/>
          </ac:picMkLst>
        </pc:picChg>
        <pc:picChg chg="add mod ord">
          <ac:chgData name="Dmitrii Tsipin" userId="516a0b562635693c" providerId="Windows Live" clId="Web-{1072C560-9A83-EE24-ED53-89CCBF939FBA}" dt="2024-07-14T10:04:00.851" v="257"/>
          <ac:picMkLst>
            <pc:docMk/>
            <pc:sldMk cId="3603897159" sldId="411"/>
            <ac:picMk id="7" creationId="{38BEA7C4-919D-F60B-90BD-8CBC75DEC3E7}"/>
          </ac:picMkLst>
        </pc:picChg>
        <pc:picChg chg="del">
          <ac:chgData name="Dmitrii Tsipin" userId="516a0b562635693c" providerId="Windows Live" clId="Web-{1072C560-9A83-EE24-ED53-89CCBF939FBA}" dt="2024-07-14T09:57:32.776" v="146"/>
          <ac:picMkLst>
            <pc:docMk/>
            <pc:sldMk cId="3603897159" sldId="411"/>
            <ac:picMk id="1026" creationId="{F8F22C72-9731-4303-9BFF-F0C15535F662}"/>
          </ac:picMkLst>
        </pc:picChg>
        <pc:cxnChg chg="add">
          <ac:chgData name="Dmitrii Tsipin" userId="516a0b562635693c" providerId="Windows Live" clId="Web-{1072C560-9A83-EE24-ED53-89CCBF939FBA}" dt="2024-07-14T10:04:00.851" v="257"/>
          <ac:cxnSpMkLst>
            <pc:docMk/>
            <pc:sldMk cId="3603897159" sldId="411"/>
            <ac:cxnSpMk id="21" creationId="{1503BFE4-729B-D9D0-C17B-501E6AF1127A}"/>
          </ac:cxnSpMkLst>
        </pc:cxnChg>
      </pc:sldChg>
      <pc:sldChg chg="addSp delSp modSp add mod replId setBg">
        <pc:chgData name="Dmitrii Tsipin" userId="516a0b562635693c" providerId="Windows Live" clId="Web-{1072C560-9A83-EE24-ED53-89CCBF939FBA}" dt="2024-07-14T10:19:43.427" v="292" actId="20577"/>
        <pc:sldMkLst>
          <pc:docMk/>
          <pc:sldMk cId="3091521235" sldId="714"/>
        </pc:sldMkLst>
        <pc:spChg chg="mod">
          <ac:chgData name="Dmitrii Tsipin" userId="516a0b562635693c" providerId="Windows Live" clId="Web-{1072C560-9A83-EE24-ED53-89CCBF939FBA}" dt="2024-07-14T10:18:15.671" v="266" actId="20577"/>
          <ac:spMkLst>
            <pc:docMk/>
            <pc:sldMk cId="3091521235" sldId="714"/>
            <ac:spMk id="8" creationId="{F7CFC119-7289-787A-07E0-7790EEF890C1}"/>
          </ac:spMkLst>
        </pc:spChg>
        <pc:spChg chg="mod">
          <ac:chgData name="Dmitrii Tsipin" userId="516a0b562635693c" providerId="Windows Live" clId="Web-{1072C560-9A83-EE24-ED53-89CCBF939FBA}" dt="2024-07-14T10:19:43.427" v="292" actId="20577"/>
          <ac:spMkLst>
            <pc:docMk/>
            <pc:sldMk cId="3091521235" sldId="714"/>
            <ac:spMk id="11" creationId="{B34B2B37-C8B3-A48C-0658-292B94D90681}"/>
          </ac:spMkLst>
        </pc:spChg>
        <pc:picChg chg="add mod">
          <ac:chgData name="Dmitrii Tsipin" userId="516a0b562635693c" providerId="Windows Live" clId="Web-{1072C560-9A83-EE24-ED53-89CCBF939FBA}" dt="2024-07-14T10:03:51.460" v="256"/>
          <ac:picMkLst>
            <pc:docMk/>
            <pc:sldMk cId="3091521235" sldId="714"/>
            <ac:picMk id="2" creationId="{AC1F1B26-E86D-FC85-D719-BE8420703E03}"/>
          </ac:picMkLst>
        </pc:picChg>
        <pc:picChg chg="del">
          <ac:chgData name="Dmitrii Tsipin" userId="516a0b562635693c" providerId="Windows Live" clId="Web-{1072C560-9A83-EE24-ED53-89CCBF939FBA}" dt="2024-07-14T10:02:49.458" v="250"/>
          <ac:picMkLst>
            <pc:docMk/>
            <pc:sldMk cId="3091521235" sldId="714"/>
            <ac:picMk id="7" creationId="{38BEA7C4-919D-F60B-90BD-8CBC75DEC3E7}"/>
          </ac:picMkLst>
        </pc:picChg>
        <pc:cxnChg chg="add">
          <ac:chgData name="Dmitrii Tsipin" userId="516a0b562635693c" providerId="Windows Live" clId="Web-{1072C560-9A83-EE24-ED53-89CCBF939FBA}" dt="2024-07-14T10:03:51.460" v="256"/>
          <ac:cxnSpMkLst>
            <pc:docMk/>
            <pc:sldMk cId="3091521235" sldId="714"/>
            <ac:cxnSpMk id="16" creationId="{1503BFE4-729B-D9D0-C17B-501E6AF1127A}"/>
          </ac:cxnSpMkLst>
        </pc:cxnChg>
      </pc:sldChg>
    </pc:docChg>
  </pc:docChgLst>
  <pc:docChgLst>
    <pc:chgData name="Dmitrii Tsipin" userId="516a0b562635693c" providerId="Windows Live" clId="Web-{E134F60D-187D-7A09-EC83-B8DCAD7F54AA}"/>
    <pc:docChg chg="addSld delSld modSld sldOrd">
      <pc:chgData name="Dmitrii Tsipin" userId="516a0b562635693c" providerId="Windows Live" clId="Web-{E134F60D-187D-7A09-EC83-B8DCAD7F54AA}" dt="2024-07-28T14:19:39.115" v="149" actId="20577"/>
      <pc:docMkLst>
        <pc:docMk/>
      </pc:docMkLst>
      <pc:sldChg chg="modSp">
        <pc:chgData name="Dmitrii Tsipin" userId="516a0b562635693c" providerId="Windows Live" clId="Web-{E134F60D-187D-7A09-EC83-B8DCAD7F54AA}" dt="2024-07-28T14:19:27.567" v="146" actId="20577"/>
        <pc:sldMkLst>
          <pc:docMk/>
          <pc:sldMk cId="2380614096" sldId="257"/>
        </pc:sldMkLst>
        <pc:spChg chg="mod">
          <ac:chgData name="Dmitrii Tsipin" userId="516a0b562635693c" providerId="Windows Live" clId="Web-{E134F60D-187D-7A09-EC83-B8DCAD7F54AA}" dt="2024-07-28T14:19:27.567" v="146" actId="20577"/>
          <ac:spMkLst>
            <pc:docMk/>
            <pc:sldMk cId="2380614096" sldId="257"/>
            <ac:spMk id="5" creationId="{14253C4F-E1C8-D283-D44A-3DDAF114012D}"/>
          </ac:spMkLst>
        </pc:spChg>
      </pc:sldChg>
      <pc:sldChg chg="modSp">
        <pc:chgData name="Dmitrii Tsipin" userId="516a0b562635693c" providerId="Windows Live" clId="Web-{E134F60D-187D-7A09-EC83-B8DCAD7F54AA}" dt="2024-07-28T14:11:31.489" v="26" actId="20577"/>
        <pc:sldMkLst>
          <pc:docMk/>
          <pc:sldMk cId="2939619652" sldId="277"/>
        </pc:sldMkLst>
        <pc:spChg chg="mod">
          <ac:chgData name="Dmitrii Tsipin" userId="516a0b562635693c" providerId="Windows Live" clId="Web-{E134F60D-187D-7A09-EC83-B8DCAD7F54AA}" dt="2024-07-28T14:11:31.489" v="26" actId="20577"/>
          <ac:spMkLst>
            <pc:docMk/>
            <pc:sldMk cId="2939619652" sldId="277"/>
            <ac:spMk id="2" creationId="{00000000-0000-0000-0000-000000000000}"/>
          </ac:spMkLst>
        </pc:spChg>
      </pc:sldChg>
      <pc:sldChg chg="addSp modSp">
        <pc:chgData name="Dmitrii Tsipin" userId="516a0b562635693c" providerId="Windows Live" clId="Web-{E134F60D-187D-7A09-EC83-B8DCAD7F54AA}" dt="2024-07-28T14:11:18.301" v="23" actId="1076"/>
        <pc:sldMkLst>
          <pc:docMk/>
          <pc:sldMk cId="425442168" sldId="389"/>
        </pc:sldMkLst>
        <pc:spChg chg="add mod">
          <ac:chgData name="Dmitrii Tsipin" userId="516a0b562635693c" providerId="Windows Live" clId="Web-{E134F60D-187D-7A09-EC83-B8DCAD7F54AA}" dt="2024-07-28T14:10:36.394" v="13" actId="20577"/>
          <ac:spMkLst>
            <pc:docMk/>
            <pc:sldMk cId="425442168" sldId="389"/>
            <ac:spMk id="4" creationId="{300EBFA0-95DF-2780-E531-6534FDDABA1E}"/>
          </ac:spMkLst>
        </pc:spChg>
        <pc:spChg chg="add mod">
          <ac:chgData name="Dmitrii Tsipin" userId="516a0b562635693c" providerId="Windows Live" clId="Web-{E134F60D-187D-7A09-EC83-B8DCAD7F54AA}" dt="2024-07-28T14:11:18.301" v="23" actId="1076"/>
          <ac:spMkLst>
            <pc:docMk/>
            <pc:sldMk cId="425442168" sldId="389"/>
            <ac:spMk id="9" creationId="{1C2E6DCD-A9D4-E3C8-AC3E-185127416AF1}"/>
          </ac:spMkLst>
        </pc:spChg>
        <pc:spChg chg="mod">
          <ac:chgData name="Dmitrii Tsipin" userId="516a0b562635693c" providerId="Windows Live" clId="Web-{E134F60D-187D-7A09-EC83-B8DCAD7F54AA}" dt="2024-07-28T14:10:09.924" v="3" actId="1076"/>
          <ac:spMkLst>
            <pc:docMk/>
            <pc:sldMk cId="425442168" sldId="389"/>
            <ac:spMk id="41" creationId="{00000000-0000-0000-0000-000000000000}"/>
          </ac:spMkLst>
        </pc:spChg>
        <pc:spChg chg="mod">
          <ac:chgData name="Dmitrii Tsipin" userId="516a0b562635693c" providerId="Windows Live" clId="Web-{E134F60D-187D-7A09-EC83-B8DCAD7F54AA}" dt="2024-07-28T14:10:26.690" v="10" actId="1076"/>
          <ac:spMkLst>
            <pc:docMk/>
            <pc:sldMk cId="425442168" sldId="389"/>
            <ac:spMk id="45" creationId="{00000000-0000-0000-0000-000000000000}"/>
          </ac:spMkLst>
        </pc:spChg>
        <pc:cxnChg chg="add mod">
          <ac:chgData name="Dmitrii Tsipin" userId="516a0b562635693c" providerId="Windows Live" clId="Web-{E134F60D-187D-7A09-EC83-B8DCAD7F54AA}" dt="2024-07-28T14:10:57.441" v="17" actId="1076"/>
          <ac:cxnSpMkLst>
            <pc:docMk/>
            <pc:sldMk cId="425442168" sldId="389"/>
            <ac:cxnSpMk id="6" creationId="{25B6B7DD-8B77-7D3A-BD03-CDD34942D442}"/>
          </ac:cxnSpMkLst>
        </pc:cxnChg>
      </pc:sldChg>
      <pc:sldChg chg="delSp modSp">
        <pc:chgData name="Dmitrii Tsipin" userId="516a0b562635693c" providerId="Windows Live" clId="Web-{E134F60D-187D-7A09-EC83-B8DCAD7F54AA}" dt="2024-07-28T14:18:53.723" v="142" actId="20577"/>
        <pc:sldMkLst>
          <pc:docMk/>
          <pc:sldMk cId="1382329474" sldId="730"/>
        </pc:sldMkLst>
        <pc:spChg chg="del">
          <ac:chgData name="Dmitrii Tsipin" userId="516a0b562635693c" providerId="Windows Live" clId="Web-{E134F60D-187D-7A09-EC83-B8DCAD7F54AA}" dt="2024-07-28T14:18:48.629" v="140"/>
          <ac:spMkLst>
            <pc:docMk/>
            <pc:sldMk cId="1382329474" sldId="730"/>
            <ac:spMk id="2" creationId="{7AB1C462-EB2A-2FE6-0089-FED6ED813D2B}"/>
          </ac:spMkLst>
        </pc:spChg>
        <pc:spChg chg="mod">
          <ac:chgData name="Dmitrii Tsipin" userId="516a0b562635693c" providerId="Windows Live" clId="Web-{E134F60D-187D-7A09-EC83-B8DCAD7F54AA}" dt="2024-07-28T14:18:53.723" v="142" actId="20577"/>
          <ac:spMkLst>
            <pc:docMk/>
            <pc:sldMk cId="1382329474" sldId="730"/>
            <ac:spMk id="5" creationId="{E5C0E88C-47D5-F54B-7090-316F7F257F28}"/>
          </ac:spMkLst>
        </pc:spChg>
      </pc:sldChg>
      <pc:sldChg chg="modSp">
        <pc:chgData name="Dmitrii Tsipin" userId="516a0b562635693c" providerId="Windows Live" clId="Web-{E134F60D-187D-7A09-EC83-B8DCAD7F54AA}" dt="2024-07-28T14:19:39.115" v="149" actId="20577"/>
        <pc:sldMkLst>
          <pc:docMk/>
          <pc:sldMk cId="2864481870" sldId="733"/>
        </pc:sldMkLst>
        <pc:spChg chg="mod">
          <ac:chgData name="Dmitrii Tsipin" userId="516a0b562635693c" providerId="Windows Live" clId="Web-{E134F60D-187D-7A09-EC83-B8DCAD7F54AA}" dt="2024-07-28T14:19:39.115" v="149" actId="20577"/>
          <ac:spMkLst>
            <pc:docMk/>
            <pc:sldMk cId="2864481870" sldId="733"/>
            <ac:spMk id="6" creationId="{4486948E-5E4F-7E50-DF49-AACCD7E9F4FE}"/>
          </ac:spMkLst>
        </pc:spChg>
      </pc:sldChg>
      <pc:sldChg chg="del">
        <pc:chgData name="Dmitrii Tsipin" userId="516a0b562635693c" providerId="Windows Live" clId="Web-{E134F60D-187D-7A09-EC83-B8DCAD7F54AA}" dt="2024-07-28T14:18:33.925" v="135"/>
        <pc:sldMkLst>
          <pc:docMk/>
          <pc:sldMk cId="1090310513" sldId="767"/>
        </pc:sldMkLst>
      </pc:sldChg>
      <pc:sldChg chg="addSp delSp modSp">
        <pc:chgData name="Dmitrii Tsipin" userId="516a0b562635693c" providerId="Windows Live" clId="Web-{E134F60D-187D-7A09-EC83-B8DCAD7F54AA}" dt="2024-07-28T14:18:24.659" v="130"/>
        <pc:sldMkLst>
          <pc:docMk/>
          <pc:sldMk cId="437044157" sldId="768"/>
        </pc:sldMkLst>
        <pc:spChg chg="mod">
          <ac:chgData name="Dmitrii Tsipin" userId="516a0b562635693c" providerId="Windows Live" clId="Web-{E134F60D-187D-7A09-EC83-B8DCAD7F54AA}" dt="2024-07-28T14:18:24.659" v="130"/>
          <ac:spMkLst>
            <pc:docMk/>
            <pc:sldMk cId="437044157" sldId="768"/>
            <ac:spMk id="11" creationId="{B34B2B37-C8B3-A48C-0658-292B94D90681}"/>
          </ac:spMkLst>
        </pc:spChg>
        <pc:spChg chg="del">
          <ac:chgData name="Dmitrii Tsipin" userId="516a0b562635693c" providerId="Windows Live" clId="Web-{E134F60D-187D-7A09-EC83-B8DCAD7F54AA}" dt="2024-07-28T14:18:24.659" v="130"/>
          <ac:spMkLst>
            <pc:docMk/>
            <pc:sldMk cId="437044157" sldId="768"/>
            <ac:spMk id="142" creationId="{4522B21E-B2B9-4C72-9A71-C87EFD137480}"/>
          </ac:spMkLst>
        </pc:spChg>
        <pc:spChg chg="del">
          <ac:chgData name="Dmitrii Tsipin" userId="516a0b562635693c" providerId="Windows Live" clId="Web-{E134F60D-187D-7A09-EC83-B8DCAD7F54AA}" dt="2024-07-28T14:18:24.659" v="130"/>
          <ac:spMkLst>
            <pc:docMk/>
            <pc:sldMk cId="437044157" sldId="768"/>
            <ac:spMk id="143" creationId="{5EB7D2A2-F448-44D4-938C-DC84CBCB3B1E}"/>
          </ac:spMkLst>
        </pc:spChg>
        <pc:spChg chg="del">
          <ac:chgData name="Dmitrii Tsipin" userId="516a0b562635693c" providerId="Windows Live" clId="Web-{E134F60D-187D-7A09-EC83-B8DCAD7F54AA}" dt="2024-07-28T14:18:24.659" v="130"/>
          <ac:spMkLst>
            <pc:docMk/>
            <pc:sldMk cId="437044157" sldId="768"/>
            <ac:spMk id="144" creationId="{871AEA07-1E14-44B4-8E55-64EF049CD66F}"/>
          </ac:spMkLst>
        </pc:spChg>
        <pc:spChg chg="add">
          <ac:chgData name="Dmitrii Tsipin" userId="516a0b562635693c" providerId="Windows Live" clId="Web-{E134F60D-187D-7A09-EC83-B8DCAD7F54AA}" dt="2024-07-28T14:18:24.659" v="130"/>
          <ac:spMkLst>
            <pc:docMk/>
            <pc:sldMk cId="437044157" sldId="768"/>
            <ac:spMk id="152" creationId="{9D25F302-27C5-414F-97F8-6EA0A6C028BA}"/>
          </ac:spMkLst>
        </pc:spChg>
        <pc:spChg chg="add">
          <ac:chgData name="Dmitrii Tsipin" userId="516a0b562635693c" providerId="Windows Live" clId="Web-{E134F60D-187D-7A09-EC83-B8DCAD7F54AA}" dt="2024-07-28T14:18:24.659" v="130"/>
          <ac:spMkLst>
            <pc:docMk/>
            <pc:sldMk cId="437044157" sldId="768"/>
            <ac:spMk id="154" creationId="{830A36F8-48C2-4842-A87B-8CE8DF4E7FD2}"/>
          </ac:spMkLst>
        </pc:spChg>
        <pc:spChg chg="add">
          <ac:chgData name="Dmitrii Tsipin" userId="516a0b562635693c" providerId="Windows Live" clId="Web-{E134F60D-187D-7A09-EC83-B8DCAD7F54AA}" dt="2024-07-28T14:18:24.659" v="130"/>
          <ac:spMkLst>
            <pc:docMk/>
            <pc:sldMk cId="437044157" sldId="768"/>
            <ac:spMk id="156" creationId="{7F488E8B-4E1E-4402-8935-D4E6C02615C7}"/>
          </ac:spMkLst>
        </pc:spChg>
        <pc:picChg chg="del">
          <ac:chgData name="Dmitrii Tsipin" userId="516a0b562635693c" providerId="Windows Live" clId="Web-{E134F60D-187D-7A09-EC83-B8DCAD7F54AA}" dt="2024-07-28T14:17:42.892" v="122"/>
          <ac:picMkLst>
            <pc:docMk/>
            <pc:sldMk cId="437044157" sldId="768"/>
            <ac:picMk id="2" creationId="{2282EB3D-8346-28B9-0D44-83312CBF7017}"/>
          </ac:picMkLst>
        </pc:picChg>
        <pc:picChg chg="add">
          <ac:chgData name="Dmitrii Tsipin" userId="516a0b562635693c" providerId="Windows Live" clId="Web-{E134F60D-187D-7A09-EC83-B8DCAD7F54AA}" dt="2024-07-28T14:18:24.659" v="130"/>
          <ac:picMkLst>
            <pc:docMk/>
            <pc:sldMk cId="437044157" sldId="768"/>
            <ac:picMk id="149" creationId="{C4D69829-242D-2DA6-42D0-84BE4E84BC18}"/>
          </ac:picMkLst>
        </pc:picChg>
        <pc:cxnChg chg="del">
          <ac:chgData name="Dmitrii Tsipin" userId="516a0b562635693c" providerId="Windows Live" clId="Web-{E134F60D-187D-7A09-EC83-B8DCAD7F54AA}" dt="2024-07-28T14:18:24.659" v="130"/>
          <ac:cxnSpMkLst>
            <pc:docMk/>
            <pc:sldMk cId="437044157" sldId="768"/>
            <ac:cxnSpMk id="145" creationId="{F7C8EA93-3210-4C62-99E9-153C275E3A87}"/>
          </ac:cxnSpMkLst>
        </pc:cxnChg>
      </pc:sldChg>
      <pc:sldChg chg="addSp delSp modSp">
        <pc:chgData name="Dmitrii Tsipin" userId="516a0b562635693c" providerId="Windows Live" clId="Web-{E134F60D-187D-7A09-EC83-B8DCAD7F54AA}" dt="2024-07-28T14:13:55.666" v="60" actId="1076"/>
        <pc:sldMkLst>
          <pc:docMk/>
          <pc:sldMk cId="12425329" sldId="785"/>
        </pc:sldMkLst>
        <pc:spChg chg="mod">
          <ac:chgData name="Dmitrii Tsipin" userId="516a0b562635693c" providerId="Windows Live" clId="Web-{E134F60D-187D-7A09-EC83-B8DCAD7F54AA}" dt="2024-07-28T14:13:55.666" v="60" actId="1076"/>
          <ac:spMkLst>
            <pc:docMk/>
            <pc:sldMk cId="12425329" sldId="785"/>
            <ac:spMk id="23" creationId="{87E92F78-20A3-1104-5E3A-8B81AF8E0F42}"/>
          </ac:spMkLst>
        </pc:spChg>
        <pc:picChg chg="del">
          <ac:chgData name="Dmitrii Tsipin" userId="516a0b562635693c" providerId="Windows Live" clId="Web-{E134F60D-187D-7A09-EC83-B8DCAD7F54AA}" dt="2024-07-28T14:11:41.536" v="29"/>
          <ac:picMkLst>
            <pc:docMk/>
            <pc:sldMk cId="12425329" sldId="785"/>
            <ac:picMk id="2" creationId="{9DA69294-4E22-617B-21D5-58DDA19E2A13}"/>
          </ac:picMkLst>
        </pc:picChg>
        <pc:picChg chg="add del mod">
          <ac:chgData name="Dmitrii Tsipin" userId="516a0b562635693c" providerId="Windows Live" clId="Web-{E134F60D-187D-7A09-EC83-B8DCAD7F54AA}" dt="2024-07-28T14:12:37.929" v="44"/>
          <ac:picMkLst>
            <pc:docMk/>
            <pc:sldMk cId="12425329" sldId="785"/>
            <ac:picMk id="3" creationId="{C9B06E40-34F9-CA9E-4FFF-76599A0D03F9}"/>
          </ac:picMkLst>
        </pc:picChg>
        <pc:picChg chg="add del mod">
          <ac:chgData name="Dmitrii Tsipin" userId="516a0b562635693c" providerId="Windows Live" clId="Web-{E134F60D-187D-7A09-EC83-B8DCAD7F54AA}" dt="2024-07-28T14:13:33.212" v="55"/>
          <ac:picMkLst>
            <pc:docMk/>
            <pc:sldMk cId="12425329" sldId="785"/>
            <ac:picMk id="4" creationId="{D1067E54-D8B2-C98A-5716-9C34D4A2CEEA}"/>
          </ac:picMkLst>
        </pc:picChg>
        <pc:picChg chg="add mod">
          <ac:chgData name="Dmitrii Tsipin" userId="516a0b562635693c" providerId="Windows Live" clId="Web-{E134F60D-187D-7A09-EC83-B8DCAD7F54AA}" dt="2024-07-28T14:13:46.165" v="57" actId="1076"/>
          <ac:picMkLst>
            <pc:docMk/>
            <pc:sldMk cId="12425329" sldId="785"/>
            <ac:picMk id="5" creationId="{E4DE6820-CCE2-F028-0B91-F73F6B3BA953}"/>
          </ac:picMkLst>
        </pc:picChg>
      </pc:sldChg>
      <pc:sldChg chg="del">
        <pc:chgData name="Dmitrii Tsipin" userId="516a0b562635693c" providerId="Windows Live" clId="Web-{E134F60D-187D-7A09-EC83-B8DCAD7F54AA}" dt="2024-07-28T14:18:35.456" v="139"/>
        <pc:sldMkLst>
          <pc:docMk/>
          <pc:sldMk cId="1788630607" sldId="786"/>
        </pc:sldMkLst>
      </pc:sldChg>
      <pc:sldChg chg="addSp delSp modSp">
        <pc:chgData name="Dmitrii Tsipin" userId="516a0b562635693c" providerId="Windows Live" clId="Web-{E134F60D-187D-7A09-EC83-B8DCAD7F54AA}" dt="2024-07-28T14:15:49.341" v="91" actId="14100"/>
        <pc:sldMkLst>
          <pc:docMk/>
          <pc:sldMk cId="2739873463" sldId="800"/>
        </pc:sldMkLst>
        <pc:spChg chg="add del mod">
          <ac:chgData name="Dmitrii Tsipin" userId="516a0b562635693c" providerId="Windows Live" clId="Web-{E134F60D-187D-7A09-EC83-B8DCAD7F54AA}" dt="2024-07-28T14:14:57.683" v="81"/>
          <ac:spMkLst>
            <pc:docMk/>
            <pc:sldMk cId="2739873463" sldId="800"/>
            <ac:spMk id="2" creationId="{5AE90E81-D7F9-4724-CEAD-D15DA618B241}"/>
          </ac:spMkLst>
        </pc:spChg>
        <pc:spChg chg="mod">
          <ac:chgData name="Dmitrii Tsipin" userId="516a0b562635693c" providerId="Windows Live" clId="Web-{E134F60D-187D-7A09-EC83-B8DCAD7F54AA}" dt="2024-07-28T14:15:31.278" v="86" actId="1076"/>
          <ac:spMkLst>
            <pc:docMk/>
            <pc:sldMk cId="2739873463" sldId="800"/>
            <ac:spMk id="3" creationId="{70DB9F21-6EAA-ADCD-7140-9249A0649427}"/>
          </ac:spMkLst>
        </pc:spChg>
        <pc:picChg chg="del">
          <ac:chgData name="Dmitrii Tsipin" userId="516a0b562635693c" providerId="Windows Live" clId="Web-{E134F60D-187D-7A09-EC83-B8DCAD7F54AA}" dt="2024-07-28T14:14:48.699" v="75"/>
          <ac:picMkLst>
            <pc:docMk/>
            <pc:sldMk cId="2739873463" sldId="800"/>
            <ac:picMk id="4" creationId="{299B6D42-0BCF-5426-05EE-0EC3B0441158}"/>
          </ac:picMkLst>
        </pc:picChg>
        <pc:picChg chg="add mod">
          <ac:chgData name="Dmitrii Tsipin" userId="516a0b562635693c" providerId="Windows Live" clId="Web-{E134F60D-187D-7A09-EC83-B8DCAD7F54AA}" dt="2024-07-28T14:15:34.903" v="88" actId="1076"/>
          <ac:picMkLst>
            <pc:docMk/>
            <pc:sldMk cId="2739873463" sldId="800"/>
            <ac:picMk id="5" creationId="{3DF3C8FF-C67B-3469-2D1C-F32969B56307}"/>
          </ac:picMkLst>
        </pc:picChg>
        <pc:picChg chg="add mod">
          <ac:chgData name="Dmitrii Tsipin" userId="516a0b562635693c" providerId="Windows Live" clId="Web-{E134F60D-187D-7A09-EC83-B8DCAD7F54AA}" dt="2024-07-28T14:15:49.341" v="91" actId="14100"/>
          <ac:picMkLst>
            <pc:docMk/>
            <pc:sldMk cId="2739873463" sldId="800"/>
            <ac:picMk id="6" creationId="{B67D12DA-976F-FD1D-0CEF-11275BC5C767}"/>
          </ac:picMkLst>
        </pc:picChg>
      </pc:sldChg>
      <pc:sldChg chg="del">
        <pc:chgData name="Dmitrii Tsipin" userId="516a0b562635693c" providerId="Windows Live" clId="Web-{E134F60D-187D-7A09-EC83-B8DCAD7F54AA}" dt="2024-07-28T14:18:32.409" v="132"/>
        <pc:sldMkLst>
          <pc:docMk/>
          <pc:sldMk cId="779766901" sldId="801"/>
        </pc:sldMkLst>
      </pc:sldChg>
      <pc:sldChg chg="del">
        <pc:chgData name="Dmitrii Tsipin" userId="516a0b562635693c" providerId="Windows Live" clId="Web-{E134F60D-187D-7A09-EC83-B8DCAD7F54AA}" dt="2024-07-28T14:18:33.237" v="133"/>
        <pc:sldMkLst>
          <pc:docMk/>
          <pc:sldMk cId="2642267320" sldId="802"/>
        </pc:sldMkLst>
      </pc:sldChg>
      <pc:sldChg chg="del">
        <pc:chgData name="Dmitrii Tsipin" userId="516a0b562635693c" providerId="Windows Live" clId="Web-{E134F60D-187D-7A09-EC83-B8DCAD7F54AA}" dt="2024-07-28T14:18:33.862" v="134"/>
        <pc:sldMkLst>
          <pc:docMk/>
          <pc:sldMk cId="4141229692" sldId="803"/>
        </pc:sldMkLst>
      </pc:sldChg>
      <pc:sldChg chg="del">
        <pc:chgData name="Dmitrii Tsipin" userId="516a0b562635693c" providerId="Windows Live" clId="Web-{E134F60D-187D-7A09-EC83-B8DCAD7F54AA}" dt="2024-07-28T14:18:34.331" v="136"/>
        <pc:sldMkLst>
          <pc:docMk/>
          <pc:sldMk cId="3593460090" sldId="804"/>
        </pc:sldMkLst>
      </pc:sldChg>
      <pc:sldChg chg="del">
        <pc:chgData name="Dmitrii Tsipin" userId="516a0b562635693c" providerId="Windows Live" clId="Web-{E134F60D-187D-7A09-EC83-B8DCAD7F54AA}" dt="2024-07-28T14:18:34.753" v="137"/>
        <pc:sldMkLst>
          <pc:docMk/>
          <pc:sldMk cId="2391204014" sldId="805"/>
        </pc:sldMkLst>
      </pc:sldChg>
      <pc:sldChg chg="del">
        <pc:chgData name="Dmitrii Tsipin" userId="516a0b562635693c" providerId="Windows Live" clId="Web-{E134F60D-187D-7A09-EC83-B8DCAD7F54AA}" dt="2024-07-28T14:18:35.066" v="138"/>
        <pc:sldMkLst>
          <pc:docMk/>
          <pc:sldMk cId="422190080" sldId="806"/>
        </pc:sldMkLst>
      </pc:sldChg>
      <pc:sldChg chg="del">
        <pc:chgData name="Dmitrii Tsipin" userId="516a0b562635693c" providerId="Windows Live" clId="Web-{E134F60D-187D-7A09-EC83-B8DCAD7F54AA}" dt="2024-07-28T14:18:31.331" v="131"/>
        <pc:sldMkLst>
          <pc:docMk/>
          <pc:sldMk cId="522546099" sldId="807"/>
        </pc:sldMkLst>
      </pc:sldChg>
      <pc:sldChg chg="add del replId">
        <pc:chgData name="Dmitrii Tsipin" userId="516a0b562635693c" providerId="Windows Live" clId="Web-{E134F60D-187D-7A09-EC83-B8DCAD7F54AA}" dt="2024-07-28T14:12:59.179" v="50"/>
        <pc:sldMkLst>
          <pc:docMk/>
          <pc:sldMk cId="314364376" sldId="808"/>
        </pc:sldMkLst>
      </pc:sldChg>
      <pc:sldChg chg="add replId">
        <pc:chgData name="Dmitrii Tsipin" userId="516a0b562635693c" providerId="Windows Live" clId="Web-{E134F60D-187D-7A09-EC83-B8DCAD7F54AA}" dt="2024-07-28T14:13:30.805" v="54"/>
        <pc:sldMkLst>
          <pc:docMk/>
          <pc:sldMk cId="3605242399" sldId="808"/>
        </pc:sldMkLst>
      </pc:sldChg>
      <pc:sldChg chg="addSp delSp modSp add ord replId">
        <pc:chgData name="Dmitrii Tsipin" userId="516a0b562635693c" providerId="Windows Live" clId="Web-{E134F60D-187D-7A09-EC83-B8DCAD7F54AA}" dt="2024-07-28T14:14:46.355" v="74"/>
        <pc:sldMkLst>
          <pc:docMk/>
          <pc:sldMk cId="1712065242" sldId="809"/>
        </pc:sldMkLst>
        <pc:spChg chg="add del mod">
          <ac:chgData name="Dmitrii Tsipin" userId="516a0b562635693c" providerId="Windows Live" clId="Web-{E134F60D-187D-7A09-EC83-B8DCAD7F54AA}" dt="2024-07-28T14:14:41.261" v="72"/>
          <ac:spMkLst>
            <pc:docMk/>
            <pc:sldMk cId="1712065242" sldId="809"/>
            <ac:spMk id="3" creationId="{BD65879F-C3C8-7A04-0FEF-9F580D351F88}"/>
          </ac:spMkLst>
        </pc:spChg>
        <pc:spChg chg="mod">
          <ac:chgData name="Dmitrii Tsipin" userId="516a0b562635693c" providerId="Windows Live" clId="Web-{E134F60D-187D-7A09-EC83-B8DCAD7F54AA}" dt="2024-07-28T14:14:18.682" v="65" actId="20577"/>
          <ac:spMkLst>
            <pc:docMk/>
            <pc:sldMk cId="1712065242" sldId="809"/>
            <ac:spMk id="23" creationId="{87E92F78-20A3-1104-5E3A-8B81AF8E0F42}"/>
          </ac:spMkLst>
        </pc:spChg>
        <pc:picChg chg="add del mod">
          <ac:chgData name="Dmitrii Tsipin" userId="516a0b562635693c" providerId="Windows Live" clId="Web-{E134F60D-187D-7A09-EC83-B8DCAD7F54AA}" dt="2024-07-28T14:14:43.683" v="73"/>
          <ac:picMkLst>
            <pc:docMk/>
            <pc:sldMk cId="1712065242" sldId="809"/>
            <ac:picMk id="2" creationId="{6302F07C-299E-F545-AD6A-F72B23EF6493}"/>
          </ac:picMkLst>
        </pc:picChg>
        <pc:picChg chg="del">
          <ac:chgData name="Dmitrii Tsipin" userId="516a0b562635693c" providerId="Windows Live" clId="Web-{E134F60D-187D-7A09-EC83-B8DCAD7F54AA}" dt="2024-07-28T14:14:12.666" v="62"/>
          <ac:picMkLst>
            <pc:docMk/>
            <pc:sldMk cId="1712065242" sldId="809"/>
            <ac:picMk id="4" creationId="{D1067E54-D8B2-C98A-5716-9C34D4A2CEEA}"/>
          </ac:picMkLst>
        </pc:picChg>
      </pc:sldChg>
      <pc:sldChg chg="modSp add ord replId">
        <pc:chgData name="Dmitrii Tsipin" userId="516a0b562635693c" providerId="Windows Live" clId="Web-{E134F60D-187D-7A09-EC83-B8DCAD7F54AA}" dt="2024-07-28T14:14:55.496" v="80" actId="20577"/>
        <pc:sldMkLst>
          <pc:docMk/>
          <pc:sldMk cId="2988330758" sldId="810"/>
        </pc:sldMkLst>
        <pc:spChg chg="mod">
          <ac:chgData name="Dmitrii Tsipin" userId="516a0b562635693c" providerId="Windows Live" clId="Web-{E134F60D-187D-7A09-EC83-B8DCAD7F54AA}" dt="2024-07-28T14:14:55.496" v="80" actId="20577"/>
          <ac:spMkLst>
            <pc:docMk/>
            <pc:sldMk cId="2988330758" sldId="810"/>
            <ac:spMk id="2" creationId="{00000000-0000-0000-0000-000000000000}"/>
          </ac:spMkLst>
        </pc:spChg>
      </pc:sldChg>
      <pc:sldChg chg="addSp delSp modSp add replId">
        <pc:chgData name="Dmitrii Tsipin" userId="516a0b562635693c" providerId="Windows Live" clId="Web-{E134F60D-187D-7A09-EC83-B8DCAD7F54AA}" dt="2024-07-28T14:16:28.921" v="106" actId="1076"/>
        <pc:sldMkLst>
          <pc:docMk/>
          <pc:sldMk cId="523887944" sldId="811"/>
        </pc:sldMkLst>
        <pc:spChg chg="mod">
          <ac:chgData name="Dmitrii Tsipin" userId="516a0b562635693c" providerId="Windows Live" clId="Web-{E134F60D-187D-7A09-EC83-B8DCAD7F54AA}" dt="2024-07-28T14:16:23.358" v="102" actId="20577"/>
          <ac:spMkLst>
            <pc:docMk/>
            <pc:sldMk cId="523887944" sldId="811"/>
            <ac:spMk id="3" creationId="{70DB9F21-6EAA-ADCD-7140-9249A0649427}"/>
          </ac:spMkLst>
        </pc:spChg>
        <pc:picChg chg="add mod">
          <ac:chgData name="Dmitrii Tsipin" userId="516a0b562635693c" providerId="Windows Live" clId="Web-{E134F60D-187D-7A09-EC83-B8DCAD7F54AA}" dt="2024-07-28T14:16:28.921" v="106" actId="1076"/>
          <ac:picMkLst>
            <pc:docMk/>
            <pc:sldMk cId="523887944" sldId="811"/>
            <ac:picMk id="2" creationId="{330CBA3A-3558-D22A-F9FB-2DF0BD288561}"/>
          </ac:picMkLst>
        </pc:picChg>
        <pc:picChg chg="del">
          <ac:chgData name="Dmitrii Tsipin" userId="516a0b562635693c" providerId="Windows Live" clId="Web-{E134F60D-187D-7A09-EC83-B8DCAD7F54AA}" dt="2024-07-28T14:16:25.780" v="104"/>
          <ac:picMkLst>
            <pc:docMk/>
            <pc:sldMk cId="523887944" sldId="811"/>
            <ac:picMk id="5" creationId="{3DF3C8FF-C67B-3469-2D1C-F32969B56307}"/>
          </ac:picMkLst>
        </pc:picChg>
        <pc:picChg chg="del">
          <ac:chgData name="Dmitrii Tsipin" userId="516a0b562635693c" providerId="Windows Live" clId="Web-{E134F60D-187D-7A09-EC83-B8DCAD7F54AA}" dt="2024-07-28T14:16:24.483" v="103"/>
          <ac:picMkLst>
            <pc:docMk/>
            <pc:sldMk cId="523887944" sldId="811"/>
            <ac:picMk id="6" creationId="{B67D12DA-976F-FD1D-0CEF-11275BC5C767}"/>
          </ac:picMkLst>
        </pc:picChg>
      </pc:sldChg>
      <pc:sldChg chg="addSp delSp modSp add replId">
        <pc:chgData name="Dmitrii Tsipin" userId="516a0b562635693c" providerId="Windows Live" clId="Web-{E134F60D-187D-7A09-EC83-B8DCAD7F54AA}" dt="2024-07-28T14:16:57.187" v="111" actId="20577"/>
        <pc:sldMkLst>
          <pc:docMk/>
          <pc:sldMk cId="868337063" sldId="812"/>
        </pc:sldMkLst>
        <pc:spChg chg="mod">
          <ac:chgData name="Dmitrii Tsipin" userId="516a0b562635693c" providerId="Windows Live" clId="Web-{E134F60D-187D-7A09-EC83-B8DCAD7F54AA}" dt="2024-07-28T14:16:57.187" v="111" actId="20577"/>
          <ac:spMkLst>
            <pc:docMk/>
            <pc:sldMk cId="868337063" sldId="812"/>
            <ac:spMk id="3" creationId="{70DB9F21-6EAA-ADCD-7140-9249A0649427}"/>
          </ac:spMkLst>
        </pc:spChg>
        <pc:picChg chg="del">
          <ac:chgData name="Dmitrii Tsipin" userId="516a0b562635693c" providerId="Windows Live" clId="Web-{E134F60D-187D-7A09-EC83-B8DCAD7F54AA}" dt="2024-07-28T14:16:51.218" v="108"/>
          <ac:picMkLst>
            <pc:docMk/>
            <pc:sldMk cId="868337063" sldId="812"/>
            <ac:picMk id="2" creationId="{330CBA3A-3558-D22A-F9FB-2DF0BD288561}"/>
          </ac:picMkLst>
        </pc:picChg>
        <pc:picChg chg="add mod">
          <ac:chgData name="Dmitrii Tsipin" userId="516a0b562635693c" providerId="Windows Live" clId="Web-{E134F60D-187D-7A09-EC83-B8DCAD7F54AA}" dt="2024-07-28T14:16:54.672" v="110" actId="1076"/>
          <ac:picMkLst>
            <pc:docMk/>
            <pc:sldMk cId="868337063" sldId="812"/>
            <ac:picMk id="4" creationId="{04B81D29-E36A-781E-B636-B16A4F80C2B0}"/>
          </ac:picMkLst>
        </pc:picChg>
      </pc:sldChg>
      <pc:sldChg chg="modSp add ord replId">
        <pc:chgData name="Dmitrii Tsipin" userId="516a0b562635693c" providerId="Windows Live" clId="Web-{E134F60D-187D-7A09-EC83-B8DCAD7F54AA}" dt="2024-07-28T14:17:40.158" v="121" actId="20577"/>
        <pc:sldMkLst>
          <pc:docMk/>
          <pc:sldMk cId="4287475633" sldId="813"/>
        </pc:sldMkLst>
        <pc:spChg chg="mod">
          <ac:chgData name="Dmitrii Tsipin" userId="516a0b562635693c" providerId="Windows Live" clId="Web-{E134F60D-187D-7A09-EC83-B8DCAD7F54AA}" dt="2024-07-28T14:17:40.158" v="121" actId="20577"/>
          <ac:spMkLst>
            <pc:docMk/>
            <pc:sldMk cId="4287475633" sldId="813"/>
            <ac:spMk id="2" creationId="{00000000-0000-0000-0000-000000000000}"/>
          </ac:spMkLst>
        </pc:spChg>
      </pc:sldChg>
    </pc:docChg>
  </pc:docChgLst>
  <pc:docChgLst>
    <pc:chgData name="Dmitrii Tsipin" userId="516a0b562635693c" providerId="Windows Live" clId="Web-{8C071736-B601-6574-989F-CB336C1F5CA1}"/>
    <pc:docChg chg="delSld modSld">
      <pc:chgData name="Dmitrii Tsipin" userId="516a0b562635693c" providerId="Windows Live" clId="Web-{8C071736-B601-6574-989F-CB336C1F5CA1}" dt="2024-07-14T16:12:58.493" v="5"/>
      <pc:docMkLst>
        <pc:docMk/>
      </pc:docMkLst>
      <pc:sldChg chg="del">
        <pc:chgData name="Dmitrii Tsipin" userId="516a0b562635693c" providerId="Windows Live" clId="Web-{8C071736-B601-6574-989F-CB336C1F5CA1}" dt="2024-07-14T16:12:57.805" v="4"/>
        <pc:sldMkLst>
          <pc:docMk/>
          <pc:sldMk cId="453525520" sldId="256"/>
        </pc:sldMkLst>
      </pc:sldChg>
      <pc:sldChg chg="modSp">
        <pc:chgData name="Dmitrii Tsipin" userId="516a0b562635693c" providerId="Windows Live" clId="Web-{8C071736-B601-6574-989F-CB336C1F5CA1}" dt="2024-07-14T16:12:53.758" v="3" actId="20577"/>
        <pc:sldMkLst>
          <pc:docMk/>
          <pc:sldMk cId="2380614096" sldId="257"/>
        </pc:sldMkLst>
        <pc:spChg chg="mod">
          <ac:chgData name="Dmitrii Tsipin" userId="516a0b562635693c" providerId="Windows Live" clId="Web-{8C071736-B601-6574-989F-CB336C1F5CA1}" dt="2024-07-14T16:12:53.758" v="3" actId="20577"/>
          <ac:spMkLst>
            <pc:docMk/>
            <pc:sldMk cId="2380614096" sldId="257"/>
            <ac:spMk id="4" creationId="{00000000-0000-0000-0000-000000000000}"/>
          </ac:spMkLst>
        </pc:spChg>
      </pc:sldChg>
      <pc:sldChg chg="del">
        <pc:chgData name="Dmitrii Tsipin" userId="516a0b562635693c" providerId="Windows Live" clId="Web-{8C071736-B601-6574-989F-CB336C1F5CA1}" dt="2024-07-14T16:12:58.493" v="5"/>
        <pc:sldMkLst>
          <pc:docMk/>
          <pc:sldMk cId="3371757328" sldId="383"/>
        </pc:sldMkLst>
      </pc:sldChg>
    </pc:docChg>
  </pc:docChgLst>
  <pc:docChgLst>
    <pc:chgData name="Dmitrii Tsipin" userId="516a0b562635693c" providerId="Windows Live" clId="Web-{82C551E7-BD19-5237-36AB-68EA69CFF265}"/>
    <pc:docChg chg="addSld modSld sldOrd">
      <pc:chgData name="Dmitrii Tsipin" userId="516a0b562635693c" providerId="Windows Live" clId="Web-{82C551E7-BD19-5237-36AB-68EA69CFF265}" dt="2024-07-16T21:04:35.942" v="171"/>
      <pc:docMkLst>
        <pc:docMk/>
      </pc:docMkLst>
      <pc:sldChg chg="modSp">
        <pc:chgData name="Dmitrii Tsipin" userId="516a0b562635693c" providerId="Windows Live" clId="Web-{82C551E7-BD19-5237-36AB-68EA69CFF265}" dt="2024-07-16T20:50:49.731" v="23" actId="20577"/>
        <pc:sldMkLst>
          <pc:docMk/>
          <pc:sldMk cId="2939619652" sldId="277"/>
        </pc:sldMkLst>
        <pc:spChg chg="mod">
          <ac:chgData name="Dmitrii Tsipin" userId="516a0b562635693c" providerId="Windows Live" clId="Web-{82C551E7-BD19-5237-36AB-68EA69CFF265}" dt="2024-07-16T20:50:49.731" v="23" actId="20577"/>
          <ac:spMkLst>
            <pc:docMk/>
            <pc:sldMk cId="2939619652" sldId="277"/>
            <ac:spMk id="2" creationId="{00000000-0000-0000-0000-000000000000}"/>
          </ac:spMkLst>
        </pc:spChg>
      </pc:sldChg>
      <pc:sldChg chg="delSp modSp delAnim">
        <pc:chgData name="Dmitrii Tsipin" userId="516a0b562635693c" providerId="Windows Live" clId="Web-{82C551E7-BD19-5237-36AB-68EA69CFF265}" dt="2024-07-16T20:48:13.502" v="18"/>
        <pc:sldMkLst>
          <pc:docMk/>
          <pc:sldMk cId="425442168" sldId="389"/>
        </pc:sldMkLst>
        <pc:spChg chg="mod">
          <ac:chgData name="Dmitrii Tsipin" userId="516a0b562635693c" providerId="Windows Live" clId="Web-{82C551E7-BD19-5237-36AB-68EA69CFF265}" dt="2024-07-16T20:46:57.888" v="1" actId="20577"/>
          <ac:spMkLst>
            <pc:docMk/>
            <pc:sldMk cId="425442168" sldId="389"/>
            <ac:spMk id="2" creationId="{163CD03E-F4A7-F37F-83D1-B49B0E711A6D}"/>
          </ac:spMkLst>
        </pc:spChg>
        <pc:spChg chg="del">
          <ac:chgData name="Dmitrii Tsipin" userId="516a0b562635693c" providerId="Windows Live" clId="Web-{82C551E7-BD19-5237-36AB-68EA69CFF265}" dt="2024-07-16T20:48:12.299" v="17"/>
          <ac:spMkLst>
            <pc:docMk/>
            <pc:sldMk cId="425442168" sldId="389"/>
            <ac:spMk id="6" creationId="{00000000-0000-0000-0000-000000000000}"/>
          </ac:spMkLst>
        </pc:spChg>
        <pc:spChg chg="mod">
          <ac:chgData name="Dmitrii Tsipin" userId="516a0b562635693c" providerId="Windows Live" clId="Web-{82C551E7-BD19-5237-36AB-68EA69CFF265}" dt="2024-07-16T20:47:32.171" v="7" actId="1076"/>
          <ac:spMkLst>
            <pc:docMk/>
            <pc:sldMk cId="425442168" sldId="389"/>
            <ac:spMk id="41" creationId="{00000000-0000-0000-0000-000000000000}"/>
          </ac:spMkLst>
        </pc:spChg>
        <pc:spChg chg="mod">
          <ac:chgData name="Dmitrii Tsipin" userId="516a0b562635693c" providerId="Windows Live" clId="Web-{82C551E7-BD19-5237-36AB-68EA69CFF265}" dt="2024-07-16T20:48:04.673" v="14" actId="1076"/>
          <ac:spMkLst>
            <pc:docMk/>
            <pc:sldMk cId="425442168" sldId="389"/>
            <ac:spMk id="45" creationId="{00000000-0000-0000-0000-000000000000}"/>
          </ac:spMkLst>
        </pc:spChg>
        <pc:spChg chg="mod">
          <ac:chgData name="Dmitrii Tsipin" userId="516a0b562635693c" providerId="Windows Live" clId="Web-{82C551E7-BD19-5237-36AB-68EA69CFF265}" dt="2024-07-16T20:48:12.064" v="16" actId="20577"/>
          <ac:spMkLst>
            <pc:docMk/>
            <pc:sldMk cId="425442168" sldId="389"/>
            <ac:spMk id="49" creationId="{00000000-0000-0000-0000-000000000000}"/>
          </ac:spMkLst>
        </pc:spChg>
        <pc:grpChg chg="del">
          <ac:chgData name="Dmitrii Tsipin" userId="516a0b562635693c" providerId="Windows Live" clId="Web-{82C551E7-BD19-5237-36AB-68EA69CFF265}" dt="2024-07-16T20:48:10.158" v="15"/>
          <ac:grpSpMkLst>
            <pc:docMk/>
            <pc:sldMk cId="425442168" sldId="389"/>
            <ac:grpSpMk id="3" creationId="{00000000-0000-0000-0000-000000000000}"/>
          </ac:grpSpMkLst>
        </pc:grpChg>
        <pc:grpChg chg="del">
          <ac:chgData name="Dmitrii Tsipin" userId="516a0b562635693c" providerId="Windows Live" clId="Web-{82C551E7-BD19-5237-36AB-68EA69CFF265}" dt="2024-07-16T20:48:13.502" v="18"/>
          <ac:grpSpMkLst>
            <pc:docMk/>
            <pc:sldMk cId="425442168" sldId="389"/>
            <ac:grpSpMk id="7" creationId="{00000000-0000-0000-0000-000000000000}"/>
          </ac:grpSpMkLst>
        </pc:grpChg>
      </pc:sldChg>
      <pc:sldChg chg="addSp delSp modSp ord">
        <pc:chgData name="Dmitrii Tsipin" userId="516a0b562635693c" providerId="Windows Live" clId="Web-{82C551E7-BD19-5237-36AB-68EA69CFF265}" dt="2024-07-16T21:04:35.942" v="171"/>
        <pc:sldMkLst>
          <pc:docMk/>
          <pc:sldMk cId="3603897159" sldId="411"/>
        </pc:sldMkLst>
        <pc:spChg chg="add mod">
          <ac:chgData name="Dmitrii Tsipin" userId="516a0b562635693c" providerId="Windows Live" clId="Web-{82C551E7-BD19-5237-36AB-68EA69CFF265}" dt="2024-07-16T21:01:37.927" v="146" actId="1076"/>
          <ac:spMkLst>
            <pc:docMk/>
            <pc:sldMk cId="3603897159" sldId="411"/>
            <ac:spMk id="2" creationId="{1C5C01EB-472D-9121-2FC7-E624F58082F3}"/>
          </ac:spMkLst>
        </pc:spChg>
        <pc:spChg chg="add mod">
          <ac:chgData name="Dmitrii Tsipin" userId="516a0b562635693c" providerId="Windows Live" clId="Web-{82C551E7-BD19-5237-36AB-68EA69CFF265}" dt="2024-07-16T21:01:30.848" v="144" actId="1076"/>
          <ac:spMkLst>
            <pc:docMk/>
            <pc:sldMk cId="3603897159" sldId="411"/>
            <ac:spMk id="3" creationId="{BB533559-4F7F-2917-E3FD-FF603EC3A07C}"/>
          </ac:spMkLst>
        </pc:spChg>
        <pc:spChg chg="add mod">
          <ac:chgData name="Dmitrii Tsipin" userId="516a0b562635693c" providerId="Windows Live" clId="Web-{82C551E7-BD19-5237-36AB-68EA69CFF265}" dt="2024-07-16T21:02:00.819" v="150" actId="1076"/>
          <ac:spMkLst>
            <pc:docMk/>
            <pc:sldMk cId="3603897159" sldId="411"/>
            <ac:spMk id="4" creationId="{6FA07E29-9958-113D-3E4E-DF721225DD36}"/>
          </ac:spMkLst>
        </pc:spChg>
        <pc:spChg chg="add del mod">
          <ac:chgData name="Dmitrii Tsipin" userId="516a0b562635693c" providerId="Windows Live" clId="Web-{82C551E7-BD19-5237-36AB-68EA69CFF265}" dt="2024-07-16T21:03:06.167" v="170"/>
          <ac:spMkLst>
            <pc:docMk/>
            <pc:sldMk cId="3603897159" sldId="411"/>
            <ac:spMk id="5" creationId="{3A1A4013-CBEE-0315-ACE4-0A85CE96597F}"/>
          </ac:spMkLst>
        </pc:spChg>
        <pc:spChg chg="add del mod">
          <ac:chgData name="Dmitrii Tsipin" userId="516a0b562635693c" providerId="Windows Live" clId="Web-{82C551E7-BD19-5237-36AB-68EA69CFF265}" dt="2024-07-16T21:03:03.385" v="169"/>
          <ac:spMkLst>
            <pc:docMk/>
            <pc:sldMk cId="3603897159" sldId="411"/>
            <ac:spMk id="6" creationId="{492EDE45-BABC-6691-8E56-5C44745F922F}"/>
          </ac:spMkLst>
        </pc:spChg>
        <pc:spChg chg="mod">
          <ac:chgData name="Dmitrii Tsipin" userId="516a0b562635693c" providerId="Windows Live" clId="Web-{82C551E7-BD19-5237-36AB-68EA69CFF265}" dt="2024-07-16T21:02:56.276" v="167" actId="20577"/>
          <ac:spMkLst>
            <pc:docMk/>
            <pc:sldMk cId="3603897159" sldId="411"/>
            <ac:spMk id="8" creationId="{F7CFC119-7289-787A-07E0-7790EEF890C1}"/>
          </ac:spMkLst>
        </pc:spChg>
        <pc:spChg chg="mod">
          <ac:chgData name="Dmitrii Tsipin" userId="516a0b562635693c" providerId="Windows Live" clId="Web-{82C551E7-BD19-5237-36AB-68EA69CFF265}" dt="2024-07-16T21:02:16.414" v="153" actId="1076"/>
          <ac:spMkLst>
            <pc:docMk/>
            <pc:sldMk cId="3603897159" sldId="411"/>
            <ac:spMk id="11" creationId="{B34B2B37-C8B3-A48C-0658-292B94D90681}"/>
          </ac:spMkLst>
        </pc:spChg>
        <pc:picChg chg="del">
          <ac:chgData name="Dmitrii Tsipin" userId="516a0b562635693c" providerId="Windows Live" clId="Web-{82C551E7-BD19-5237-36AB-68EA69CFF265}" dt="2024-07-16T20:53:11.521" v="75"/>
          <ac:picMkLst>
            <pc:docMk/>
            <pc:sldMk cId="3603897159" sldId="411"/>
            <ac:picMk id="7" creationId="{38BEA7C4-919D-F60B-90BD-8CBC75DEC3E7}"/>
          </ac:picMkLst>
        </pc:picChg>
        <pc:picChg chg="add del mod">
          <ac:chgData name="Dmitrii Tsipin" userId="516a0b562635693c" providerId="Windows Live" clId="Web-{82C551E7-BD19-5237-36AB-68EA69CFF265}" dt="2024-07-16T20:56:52.659" v="112"/>
          <ac:picMkLst>
            <pc:docMk/>
            <pc:sldMk cId="3603897159" sldId="411"/>
            <ac:picMk id="9" creationId="{1D9D242A-5FE4-671A-D7A2-71AD3B7C4D33}"/>
          </ac:picMkLst>
        </pc:picChg>
        <pc:picChg chg="add del mod">
          <ac:chgData name="Dmitrii Tsipin" userId="516a0b562635693c" providerId="Windows Live" clId="Web-{82C551E7-BD19-5237-36AB-68EA69CFF265}" dt="2024-07-16T20:56:52.128" v="111"/>
          <ac:picMkLst>
            <pc:docMk/>
            <pc:sldMk cId="3603897159" sldId="411"/>
            <ac:picMk id="10" creationId="{BF585CCB-A9EB-F14E-0016-F1FA3569A334}"/>
          </ac:picMkLst>
        </pc:picChg>
        <pc:picChg chg="add mod">
          <ac:chgData name="Dmitrii Tsipin" userId="516a0b562635693c" providerId="Windows Live" clId="Web-{82C551E7-BD19-5237-36AB-68EA69CFF265}" dt="2024-07-16T21:01:33.286" v="145" actId="1076"/>
          <ac:picMkLst>
            <pc:docMk/>
            <pc:sldMk cId="3603897159" sldId="411"/>
            <ac:picMk id="12" creationId="{7F2D1ED9-6657-C02D-D0CA-E6DA5ADD1CF3}"/>
          </ac:picMkLst>
        </pc:picChg>
        <pc:picChg chg="add del mod">
          <ac:chgData name="Dmitrii Tsipin" userId="516a0b562635693c" providerId="Windows Live" clId="Web-{82C551E7-BD19-5237-36AB-68EA69CFF265}" dt="2024-07-16T20:56:51.534" v="110"/>
          <ac:picMkLst>
            <pc:docMk/>
            <pc:sldMk cId="3603897159" sldId="411"/>
            <ac:picMk id="13" creationId="{B087985F-A82C-0C30-B6E9-4E6293526A5E}"/>
          </ac:picMkLst>
        </pc:picChg>
        <pc:picChg chg="add del mod">
          <ac:chgData name="Dmitrii Tsipin" userId="516a0b562635693c" providerId="Windows Live" clId="Web-{82C551E7-BD19-5237-36AB-68EA69CFF265}" dt="2024-07-16T20:56:53.363" v="113"/>
          <ac:picMkLst>
            <pc:docMk/>
            <pc:sldMk cId="3603897159" sldId="411"/>
            <ac:picMk id="14" creationId="{A3AF6EC7-896E-EDDB-6617-C9C34D9FE080}"/>
          </ac:picMkLst>
        </pc:picChg>
        <pc:picChg chg="add mod">
          <ac:chgData name="Dmitrii Tsipin" userId="516a0b562635693c" providerId="Windows Live" clId="Web-{82C551E7-BD19-5237-36AB-68EA69CFF265}" dt="2024-07-16T21:02:12.664" v="152" actId="1076"/>
          <ac:picMkLst>
            <pc:docMk/>
            <pc:sldMk cId="3603897159" sldId="411"/>
            <ac:picMk id="15" creationId="{35E7987B-ADF5-028A-1EF6-F751A3D96923}"/>
          </ac:picMkLst>
        </pc:picChg>
        <pc:picChg chg="add mod">
          <ac:chgData name="Dmitrii Tsipin" userId="516a0b562635693c" providerId="Windows Live" clId="Web-{82C551E7-BD19-5237-36AB-68EA69CFF265}" dt="2024-07-16T21:01:51.787" v="149" actId="1076"/>
          <ac:picMkLst>
            <pc:docMk/>
            <pc:sldMk cId="3603897159" sldId="411"/>
            <ac:picMk id="16" creationId="{D547024B-3234-E9C9-D1C7-226A40CC0111}"/>
          </ac:picMkLst>
        </pc:picChg>
        <pc:picChg chg="add del mod">
          <ac:chgData name="Dmitrii Tsipin" userId="516a0b562635693c" providerId="Windows Live" clId="Web-{82C551E7-BD19-5237-36AB-68EA69CFF265}" dt="2024-07-16T21:01:04.878" v="140"/>
          <ac:picMkLst>
            <pc:docMk/>
            <pc:sldMk cId="3603897159" sldId="411"/>
            <ac:picMk id="17" creationId="{6DD792F4-B9FE-5FAD-2CF4-C28F9B40FD31}"/>
          </ac:picMkLst>
        </pc:picChg>
        <pc:picChg chg="add mod">
          <ac:chgData name="Dmitrii Tsipin" userId="516a0b562635693c" providerId="Windows Live" clId="Web-{82C551E7-BD19-5237-36AB-68EA69CFF265}" dt="2024-07-16T21:04:35.942" v="171"/>
          <ac:picMkLst>
            <pc:docMk/>
            <pc:sldMk cId="3603897159" sldId="411"/>
            <ac:picMk id="18" creationId="{23CBB330-A012-DBFF-D922-0D90C6E3D363}"/>
          </ac:picMkLst>
        </pc:picChg>
      </pc:sldChg>
      <pc:sldChg chg="add replId">
        <pc:chgData name="Dmitrii Tsipin" userId="516a0b562635693c" providerId="Windows Live" clId="Web-{82C551E7-BD19-5237-36AB-68EA69CFF265}" dt="2024-07-16T20:51:12.748" v="24"/>
        <pc:sldMkLst>
          <pc:docMk/>
          <pc:sldMk cId="3471267496" sldId="736"/>
        </pc:sldMkLst>
      </pc:sldChg>
    </pc:docChg>
  </pc:docChgLst>
  <pc:docChgLst>
    <pc:chgData name="Dmitrii Tsipin" userId="516a0b562635693c" providerId="Windows Live" clId="Web-{F857569C-701F-37BE-87B8-87EDFABEEE82}"/>
    <pc:docChg chg="modSld sldOrd">
      <pc:chgData name="Dmitrii Tsipin" userId="516a0b562635693c" providerId="Windows Live" clId="Web-{F857569C-701F-37BE-87B8-87EDFABEEE82}" dt="2024-07-14T09:39:20.788" v="72"/>
      <pc:docMkLst>
        <pc:docMk/>
      </pc:docMkLst>
      <pc:sldChg chg="addSp modSp">
        <pc:chgData name="Dmitrii Tsipin" userId="516a0b562635693c" providerId="Windows Live" clId="Web-{F857569C-701F-37BE-87B8-87EDFABEEE82}" dt="2024-07-14T09:35:28.328" v="53" actId="1076"/>
        <pc:sldMkLst>
          <pc:docMk/>
          <pc:sldMk cId="2380614096" sldId="257"/>
        </pc:sldMkLst>
        <pc:spChg chg="mod">
          <ac:chgData name="Dmitrii Tsipin" userId="516a0b562635693c" providerId="Windows Live" clId="Web-{F857569C-701F-37BE-87B8-87EDFABEEE82}" dt="2024-07-14T09:35:28.328" v="53" actId="1076"/>
          <ac:spMkLst>
            <pc:docMk/>
            <pc:sldMk cId="2380614096" sldId="257"/>
            <ac:spMk id="2" creationId="{00000000-0000-0000-0000-000000000000}"/>
          </ac:spMkLst>
        </pc:spChg>
        <pc:spChg chg="add mod">
          <ac:chgData name="Dmitrii Tsipin" userId="516a0b562635693c" providerId="Windows Live" clId="Web-{F857569C-701F-37BE-87B8-87EDFABEEE82}" dt="2024-07-14T09:34:51.749" v="49" actId="20577"/>
          <ac:spMkLst>
            <pc:docMk/>
            <pc:sldMk cId="2380614096" sldId="257"/>
            <ac:spMk id="3" creationId="{52DA1BC8-9909-F29F-E296-5219E013DADF}"/>
          </ac:spMkLst>
        </pc:spChg>
        <pc:spChg chg="mod">
          <ac:chgData name="Dmitrii Tsipin" userId="516a0b562635693c" providerId="Windows Live" clId="Web-{F857569C-701F-37BE-87B8-87EDFABEEE82}" dt="2024-07-14T09:34:18.811" v="43" actId="20577"/>
          <ac:spMkLst>
            <pc:docMk/>
            <pc:sldMk cId="2380614096" sldId="257"/>
            <ac:spMk id="4" creationId="{00000000-0000-0000-0000-000000000000}"/>
          </ac:spMkLst>
        </pc:spChg>
      </pc:sldChg>
      <pc:sldChg chg="addSp delSp modSp">
        <pc:chgData name="Dmitrii Tsipin" userId="516a0b562635693c" providerId="Windows Live" clId="Web-{F857569C-701F-37BE-87B8-87EDFABEEE82}" dt="2024-07-14T09:38:22.802" v="66" actId="14100"/>
        <pc:sldMkLst>
          <pc:docMk/>
          <pc:sldMk cId="3371757328" sldId="383"/>
        </pc:sldMkLst>
        <pc:spChg chg="mod">
          <ac:chgData name="Dmitrii Tsipin" userId="516a0b562635693c" providerId="Windows Live" clId="Web-{F857569C-701F-37BE-87B8-87EDFABEEE82}" dt="2024-07-14T09:38:16.099" v="65" actId="1076"/>
          <ac:spMkLst>
            <pc:docMk/>
            <pc:sldMk cId="3371757328" sldId="383"/>
            <ac:spMk id="3" creationId="{74801EFD-2484-43D4-8254-F00D588D6692}"/>
          </ac:spMkLst>
        </pc:spChg>
        <pc:spChg chg="mod">
          <ac:chgData name="Dmitrii Tsipin" userId="516a0b562635693c" providerId="Windows Live" clId="Web-{F857569C-701F-37BE-87B8-87EDFABEEE82}" dt="2024-07-14T09:36:36.940" v="58" actId="1076"/>
          <ac:spMkLst>
            <pc:docMk/>
            <pc:sldMk cId="3371757328" sldId="383"/>
            <ac:spMk id="6" creationId="{838A5B26-604E-409C-874D-29E2B3BFD50C}"/>
          </ac:spMkLst>
        </pc:spChg>
        <pc:picChg chg="add del mod">
          <ac:chgData name="Dmitrii Tsipin" userId="516a0b562635693c" providerId="Windows Live" clId="Web-{F857569C-701F-37BE-87B8-87EDFABEEE82}" dt="2024-07-14T09:38:22.802" v="66" actId="14100"/>
          <ac:picMkLst>
            <pc:docMk/>
            <pc:sldMk cId="3371757328" sldId="383"/>
            <ac:picMk id="15" creationId="{85875223-915A-4CD2-90BD-433F78E5D636}"/>
          </ac:picMkLst>
        </pc:picChg>
      </pc:sldChg>
      <pc:sldChg chg="addSp delSp modSp ord delAnim">
        <pc:chgData name="Dmitrii Tsipin" userId="516a0b562635693c" providerId="Windows Live" clId="Web-{F857569C-701F-37BE-87B8-87EDFABEEE82}" dt="2024-07-14T09:39:20.788" v="72"/>
        <pc:sldMkLst>
          <pc:docMk/>
          <pc:sldMk cId="425442168" sldId="389"/>
        </pc:sldMkLst>
        <pc:spChg chg="add">
          <ac:chgData name="Dmitrii Tsipin" userId="516a0b562635693c" providerId="Windows Live" clId="Web-{F857569C-701F-37BE-87B8-87EDFABEEE82}" dt="2024-07-14T09:39:20.788" v="72"/>
          <ac:spMkLst>
            <pc:docMk/>
            <pc:sldMk cId="425442168" sldId="389"/>
            <ac:spMk id="2" creationId="{163CD03E-F4A7-F37F-83D1-B49B0E711A6D}"/>
          </ac:spMkLst>
        </pc:spChg>
        <pc:spChg chg="mod">
          <ac:chgData name="Dmitrii Tsipin" userId="516a0b562635693c" providerId="Windows Live" clId="Web-{F857569C-701F-37BE-87B8-87EDFABEEE82}" dt="2024-07-14T09:39:00.865" v="68" actId="14100"/>
          <ac:spMkLst>
            <pc:docMk/>
            <pc:sldMk cId="425442168" sldId="389"/>
            <ac:spMk id="6" creationId="{00000000-0000-0000-0000-000000000000}"/>
          </ac:spMkLst>
        </pc:spChg>
        <pc:picChg chg="add del">
          <ac:chgData name="Dmitrii Tsipin" userId="516a0b562635693c" providerId="Windows Live" clId="Web-{F857569C-701F-37BE-87B8-87EDFABEEE82}" dt="2024-07-14T09:39:08.600" v="70"/>
          <ac:picMkLst>
            <pc:docMk/>
            <pc:sldMk cId="425442168" sldId="389"/>
            <ac:picMk id="44" creationId="{00000000-0000-0000-0000-000000000000}"/>
          </ac:picMkLst>
        </pc:picChg>
        <pc:picChg chg="del">
          <ac:chgData name="Dmitrii Tsipin" userId="516a0b562635693c" providerId="Windows Live" clId="Web-{F857569C-701F-37BE-87B8-87EDFABEEE82}" dt="2024-07-14T09:39:11.694" v="71"/>
          <ac:picMkLst>
            <pc:docMk/>
            <pc:sldMk cId="425442168" sldId="389"/>
            <ac:picMk id="56" creationId="{00000000-0000-0000-0000-000000000000}"/>
          </ac:picMkLst>
        </pc:picChg>
      </pc:sldChg>
    </pc:docChg>
  </pc:docChgLst>
  <pc:docChgLst>
    <pc:chgData name="Dmitrii Tsipin" userId="516a0b562635693c" providerId="Windows Live" clId="Web-{36C64724-26F9-CF84-2C5C-5650017FC4DE}"/>
    <pc:docChg chg="modSld">
      <pc:chgData name="Dmitrii Tsipin" userId="516a0b562635693c" providerId="Windows Live" clId="Web-{36C64724-26F9-CF84-2C5C-5650017FC4DE}" dt="2024-07-20T14:35:31.726" v="1" actId="1076"/>
      <pc:docMkLst>
        <pc:docMk/>
      </pc:docMkLst>
      <pc:sldChg chg="addSp modSp">
        <pc:chgData name="Dmitrii Tsipin" userId="516a0b562635693c" providerId="Windows Live" clId="Web-{36C64724-26F9-CF84-2C5C-5650017FC4DE}" dt="2024-07-20T14:35:31.726" v="1" actId="1076"/>
        <pc:sldMkLst>
          <pc:docMk/>
          <pc:sldMk cId="1915135610" sldId="737"/>
        </pc:sldMkLst>
        <pc:picChg chg="add mod">
          <ac:chgData name="Dmitrii Tsipin" userId="516a0b562635693c" providerId="Windows Live" clId="Web-{36C64724-26F9-CF84-2C5C-5650017FC4DE}" dt="2024-07-20T14:35:31.726" v="1" actId="1076"/>
          <ac:picMkLst>
            <pc:docMk/>
            <pc:sldMk cId="1915135610" sldId="737"/>
            <ac:picMk id="3" creationId="{C63AABB2-7473-ADFF-629F-94D204112BC9}"/>
          </ac:picMkLst>
        </pc:picChg>
      </pc:sldChg>
    </pc:docChg>
  </pc:docChgLst>
  <pc:docChgLst>
    <pc:chgData clId="Web-{E134F60D-187D-7A09-EC83-B8DCAD7F54AA}"/>
    <pc:docChg chg="modSld">
      <pc:chgData name="" userId="" providerId="" clId="Web-{E134F60D-187D-7A09-EC83-B8DCAD7F54AA}" dt="2024-07-28T14:08:04.763" v="0" actId="20577"/>
      <pc:docMkLst>
        <pc:docMk/>
      </pc:docMkLst>
      <pc:sldChg chg="modSp">
        <pc:chgData name="" userId="" providerId="" clId="Web-{E134F60D-187D-7A09-EC83-B8DCAD7F54AA}" dt="2024-07-28T14:08:04.763" v="0" actId="20577"/>
        <pc:sldMkLst>
          <pc:docMk/>
          <pc:sldMk cId="2380614096" sldId="257"/>
        </pc:sldMkLst>
        <pc:spChg chg="mod">
          <ac:chgData name="" userId="" providerId="" clId="Web-{E134F60D-187D-7A09-EC83-B8DCAD7F54AA}" dt="2024-07-28T14:08:04.763" v="0" actId="20577"/>
          <ac:spMkLst>
            <pc:docMk/>
            <pc:sldMk cId="2380614096" sldId="257"/>
            <ac:spMk id="5" creationId="{14253C4F-E1C8-D283-D44A-3DDAF114012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6833-2B3C-4AB9-9B5E-49DFBAE8EED5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9551-2E9A-494A-9442-EBAE340D46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57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6833-2B3C-4AB9-9B5E-49DFBAE8EED5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9551-2E9A-494A-9442-EBAE340D46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983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6833-2B3C-4AB9-9B5E-49DFBAE8EED5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9551-2E9A-494A-9442-EBAE340D46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44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6833-2B3C-4AB9-9B5E-49DFBAE8EED5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9551-2E9A-494A-9442-EBAE340D46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23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6833-2B3C-4AB9-9B5E-49DFBAE8EED5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9551-2E9A-494A-9442-EBAE340D46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30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6833-2B3C-4AB9-9B5E-49DFBAE8EED5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9551-2E9A-494A-9442-EBAE340D46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11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6833-2B3C-4AB9-9B5E-49DFBAE8EED5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9551-2E9A-494A-9442-EBAE340D46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10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6833-2B3C-4AB9-9B5E-49DFBAE8EED5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9551-2E9A-494A-9442-EBAE340D46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009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6833-2B3C-4AB9-9B5E-49DFBAE8EED5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9551-2E9A-494A-9442-EBAE340D46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109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6833-2B3C-4AB9-9B5E-49DFBAE8EED5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9551-2E9A-494A-9442-EBAE340D46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01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6833-2B3C-4AB9-9B5E-49DFBAE8EED5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9551-2E9A-494A-9442-EBAE340D46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17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C6833-2B3C-4AB9-9B5E-49DFBAE8EED5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A9551-2E9A-494A-9442-EBAE340D46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33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Рисунок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6"/>
            <a:ext cx="9144000" cy="514028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9138" y="1629210"/>
            <a:ext cx="3852862" cy="688014"/>
          </a:xfrm>
        </p:spPr>
        <p:txBody>
          <a:bodyPr>
            <a:noAutofit/>
          </a:bodyPr>
          <a:lstStyle/>
          <a:p>
            <a:pPr algn="l"/>
            <a:r>
              <a:rPr lang="es-ES" sz="3600" dirty="0">
                <a:latin typeface="Montserrat" pitchFamily="2" charset="-52"/>
                <a:ea typeface="+mj-lt"/>
                <a:cs typeface="+mj-lt"/>
              </a:rPr>
              <a:t>Data Engineer</a:t>
            </a:r>
            <a:endParaRPr lang="es-ES" sz="3600" dirty="0">
              <a:latin typeface="Montserrat" pitchFamily="2" charset="-52"/>
            </a:endParaRPr>
          </a:p>
        </p:txBody>
      </p:sp>
      <p:pic>
        <p:nvPicPr>
          <p:cNvPr id="34" name="Рисунок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736" y="1606"/>
            <a:ext cx="4658264" cy="5143500"/>
          </a:xfrm>
          <a:prstGeom prst="rect">
            <a:avLst/>
          </a:prstGeom>
        </p:spPr>
      </p:pic>
      <p:pic>
        <p:nvPicPr>
          <p:cNvPr id="35" name="Рисунок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18" y="1"/>
            <a:ext cx="1084421" cy="13744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253C4F-E1C8-D283-D44A-3DDAF114012D}"/>
              </a:ext>
            </a:extLst>
          </p:cNvPr>
          <p:cNvSpPr txBox="1"/>
          <p:nvPr/>
        </p:nvSpPr>
        <p:spPr>
          <a:xfrm>
            <a:off x="721099" y="2318514"/>
            <a:ext cx="3523659" cy="6541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Montserrat" pitchFamily="2" charset="-52"/>
              </a:rPr>
              <a:t>Введение</a:t>
            </a:r>
            <a:r>
              <a:rPr lang="en-US" dirty="0">
                <a:latin typeface="Montserrat" pitchFamily="2" charset="-52"/>
              </a:rPr>
              <a:t> в Python: </a:t>
            </a:r>
            <a:r>
              <a:rPr lang="en-US" dirty="0" err="1">
                <a:latin typeface="Montserrat" pitchFamily="2" charset="-52"/>
                <a:ea typeface="+mn-lt"/>
                <a:cs typeface="+mn-lt"/>
              </a:rPr>
              <a:t>Управляющие</a:t>
            </a:r>
            <a:r>
              <a:rPr lang="en-US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dirty="0" err="1">
                <a:latin typeface="Montserrat" pitchFamily="2" charset="-52"/>
                <a:ea typeface="+mn-lt"/>
                <a:cs typeface="+mn-lt"/>
              </a:rPr>
              <a:t>структуры</a:t>
            </a:r>
            <a:endParaRPr lang="en-US" dirty="0" err="1">
              <a:latin typeface="Montserra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380614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2" name="Rectangle 14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ight Triangle 15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2501900"/>
            <a:ext cx="2468880" cy="2400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Rectangle 15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467456"/>
            <a:ext cx="8178790" cy="420591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снимок экрана, текст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04B81D29-E36A-781E-B636-B16A4F80C2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5366"/>
          <a:stretch/>
        </p:blipFill>
        <p:spPr>
          <a:xfrm>
            <a:off x="1338130" y="1894136"/>
            <a:ext cx="6465189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337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80" y="0"/>
            <a:ext cx="8566939" cy="51435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07136" y="2241245"/>
            <a:ext cx="5305425" cy="661010"/>
          </a:xfrm>
        </p:spPr>
        <p:txBody>
          <a:bodyPr>
            <a:noAutofit/>
          </a:bodyPr>
          <a:lstStyle/>
          <a:p>
            <a:r>
              <a:rPr lang="ru-RU" sz="3200" b="1" dirty="0">
                <a:latin typeface="Montserrat" pitchFamily="2" charset="-52"/>
                <a:cs typeface="Calibri Light"/>
              </a:rPr>
              <a:t>Рассмотрим на практике</a:t>
            </a:r>
          </a:p>
        </p:txBody>
      </p:sp>
    </p:spTree>
    <p:extLst>
      <p:ext uri="{BB962C8B-B14F-4D97-AF65-F5344CB8AC3E}">
        <p14:creationId xmlns:p14="http://schemas.microsoft.com/office/powerpoint/2010/main" val="428747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2" name="Rectangle 151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9" name="Graphic 148" descr="Защищенный ноутбук">
            <a:extLst>
              <a:ext uri="{FF2B5EF4-FFF2-40B4-BE49-F238E27FC236}">
                <a16:creationId xmlns:a16="http://schemas.microsoft.com/office/drawing/2014/main" id="{C4D69829-242D-2DA6-42D0-84BE4E84B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499" y="1474899"/>
            <a:ext cx="2191023" cy="2191023"/>
          </a:xfrm>
          <a:prstGeom prst="rect">
            <a:avLst/>
          </a:prstGeom>
        </p:spPr>
      </p:pic>
      <p:sp>
        <p:nvSpPr>
          <p:cNvPr id="154" name="Right Triangle 153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2501900"/>
            <a:ext cx="2468880" cy="2400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2021" y="467456"/>
            <a:ext cx="4928098" cy="420591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34B2B37-C8B3-A48C-0658-292B94D90681}"/>
              </a:ext>
            </a:extLst>
          </p:cNvPr>
          <p:cNvSpPr txBox="1"/>
          <p:nvPr/>
        </p:nvSpPr>
        <p:spPr>
          <a:xfrm>
            <a:off x="3875880" y="2112725"/>
            <a:ext cx="4053573" cy="91536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342900" indent="-228600" defTabSz="9144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Montserrat" pitchFamily="2" charset="-52"/>
              </a:rPr>
              <a:t>Проверка</a:t>
            </a:r>
            <a:r>
              <a:rPr lang="en-US" sz="1400" dirty="0">
                <a:latin typeface="Montserrat" pitchFamily="2" charset="-52"/>
              </a:rPr>
              <a:t> </a:t>
            </a:r>
            <a:r>
              <a:rPr lang="en-US" sz="1400" dirty="0" err="1">
                <a:latin typeface="Montserrat" pitchFamily="2" charset="-52"/>
              </a:rPr>
              <a:t>четности</a:t>
            </a:r>
            <a:r>
              <a:rPr lang="en-US" sz="1400" dirty="0">
                <a:latin typeface="Montserrat" pitchFamily="2" charset="-52"/>
              </a:rPr>
              <a:t> </a:t>
            </a:r>
            <a:r>
              <a:rPr lang="en-US" sz="1400" dirty="0" err="1">
                <a:latin typeface="Montserrat" pitchFamily="2" charset="-52"/>
              </a:rPr>
              <a:t>числа</a:t>
            </a:r>
            <a:endParaRPr lang="en-US" sz="1400" dirty="0">
              <a:latin typeface="Montserrat" pitchFamily="2" charset="-52"/>
            </a:endParaRPr>
          </a:p>
          <a:p>
            <a:pPr marL="342900" indent="-228600" defTabSz="9144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Montserrat" pitchFamily="2" charset="-52"/>
            </a:endParaRPr>
          </a:p>
          <a:p>
            <a:pPr marL="342900" indent="-228600" defTabSz="9144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Montserrat" pitchFamily="2" charset="-52"/>
              </a:rPr>
              <a:t>Подсчет</a:t>
            </a:r>
            <a:r>
              <a:rPr lang="en-US" sz="1400" dirty="0">
                <a:latin typeface="Montserrat" pitchFamily="2" charset="-52"/>
              </a:rPr>
              <a:t> </a:t>
            </a:r>
            <a:r>
              <a:rPr lang="en-US" sz="1400" dirty="0" err="1">
                <a:latin typeface="Montserrat" pitchFamily="2" charset="-52"/>
              </a:rPr>
              <a:t>количества</a:t>
            </a:r>
            <a:r>
              <a:rPr lang="en-US" sz="1400" dirty="0">
                <a:latin typeface="Montserrat" pitchFamily="2" charset="-52"/>
              </a:rPr>
              <a:t> </a:t>
            </a:r>
            <a:r>
              <a:rPr lang="en-US" sz="1400" dirty="0" err="1">
                <a:latin typeface="Montserrat" pitchFamily="2" charset="-52"/>
              </a:rPr>
              <a:t>гласных</a:t>
            </a:r>
            <a:r>
              <a:rPr lang="en-US" sz="1400" dirty="0">
                <a:latin typeface="Montserrat" pitchFamily="2" charset="-52"/>
              </a:rPr>
              <a:t> в </a:t>
            </a:r>
            <a:r>
              <a:rPr lang="en-US" sz="1400" dirty="0" err="1">
                <a:latin typeface="Montserrat" pitchFamily="2" charset="-52"/>
              </a:rPr>
              <a:t>строке</a:t>
            </a:r>
            <a:endParaRPr lang="en-US" sz="1400" dirty="0">
              <a:latin typeface="Montserra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37044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B3CF9C-512A-8B3C-9B87-2F1393527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F827B3CC-07AF-1160-C9EE-8C0AC9F9C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/>
          <a:lstStyle/>
          <a:p>
            <a:endParaRPr lang="ru-RU"/>
          </a:p>
        </p:txBody>
      </p:sp>
      <p:sp>
        <p:nvSpPr>
          <p:cNvPr id="6" name="!!Rectangle">
            <a:extLst>
              <a:ext uri="{FF2B5EF4-FFF2-40B4-BE49-F238E27FC236}">
                <a16:creationId xmlns:a16="http://schemas.microsoft.com/office/drawing/2014/main" id="{DB9E8E4A-DD17-9042-CBD6-9A4C8A869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8D568D-C922-CD6A-C6DF-FF2E0A67B283}"/>
              </a:ext>
            </a:extLst>
          </p:cNvPr>
          <p:cNvSpPr txBox="1"/>
          <p:nvPr/>
        </p:nvSpPr>
        <p:spPr>
          <a:xfrm>
            <a:off x="630936" y="706374"/>
            <a:ext cx="7879842" cy="154305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dirty="0" err="1">
                <a:solidFill>
                  <a:schemeClr val="bg1"/>
                </a:solidFill>
                <a:latin typeface="Montserrat" pitchFamily="2" charset="-52"/>
                <a:ea typeface="+mj-ea"/>
                <a:cs typeface="+mj-cs"/>
              </a:rPr>
              <a:t>Мы</a:t>
            </a:r>
            <a:r>
              <a:rPr lang="en-US" sz="3800" dirty="0">
                <a:solidFill>
                  <a:schemeClr val="bg1"/>
                </a:solidFill>
                <a:latin typeface="Montserrat" pitchFamily="2" charset="-52"/>
                <a:ea typeface="+mj-ea"/>
                <a:cs typeface="+mj-cs"/>
              </a:rPr>
              <a:t> </a:t>
            </a:r>
            <a:r>
              <a:rPr lang="en-US" sz="3800" dirty="0" err="1">
                <a:solidFill>
                  <a:schemeClr val="bg1"/>
                </a:solidFill>
                <a:latin typeface="Montserrat" pitchFamily="2" charset="-52"/>
                <a:ea typeface="+mj-ea"/>
                <a:cs typeface="+mj-cs"/>
              </a:rPr>
              <a:t>начинаем</a:t>
            </a:r>
            <a:r>
              <a:rPr lang="en-US" sz="3800" dirty="0">
                <a:solidFill>
                  <a:schemeClr val="bg1"/>
                </a:solidFill>
                <a:latin typeface="Montserrat" pitchFamily="2" charset="-52"/>
                <a:ea typeface="+mj-ea"/>
                <a:cs typeface="+mj-cs"/>
              </a:rPr>
              <a:t>!</a:t>
            </a:r>
          </a:p>
        </p:txBody>
      </p:sp>
      <p:sp>
        <p:nvSpPr>
          <p:cNvPr id="9" name="Rectangle 133">
            <a:extLst>
              <a:ext uri="{FF2B5EF4-FFF2-40B4-BE49-F238E27FC236}">
                <a16:creationId xmlns:a16="http://schemas.microsoft.com/office/drawing/2014/main" id="{0DFF309D-3A6F-BBF3-2D2C-45CFEAB97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0105" y="260093"/>
            <a:ext cx="109728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ctangle 135">
            <a:extLst>
              <a:ext uri="{FF2B5EF4-FFF2-40B4-BE49-F238E27FC236}">
                <a16:creationId xmlns:a16="http://schemas.microsoft.com/office/drawing/2014/main" id="{3FDBF866-D702-BE75-9F31-048F54442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430901"/>
            <a:ext cx="7879842" cy="13716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B22A330-31BF-C219-1336-D33A4707BFE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02"/>
          <a:stretch/>
        </p:blipFill>
        <p:spPr>
          <a:xfrm>
            <a:off x="1143" y="0"/>
            <a:ext cx="9142857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BFA7D36-EA83-60CF-DA59-F5C6DA4F5E9F}"/>
              </a:ext>
            </a:extLst>
          </p:cNvPr>
          <p:cNvSpPr txBox="1"/>
          <p:nvPr/>
        </p:nvSpPr>
        <p:spPr>
          <a:xfrm>
            <a:off x="473202" y="2105406"/>
            <a:ext cx="2571750" cy="255803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</a:pPr>
            <a:endParaRPr lang="en-US" sz="1700" dirty="0">
              <a:latin typeface="Montserrat" pitchFamily="2" charset="-52"/>
              <a:cs typeface="Calibri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EB68008-4EDA-3DE5-583B-31E5A7A75915}"/>
              </a:ext>
            </a:extLst>
          </p:cNvPr>
          <p:cNvSpPr/>
          <p:nvPr/>
        </p:nvSpPr>
        <p:spPr>
          <a:xfrm>
            <a:off x="-1143" y="0"/>
            <a:ext cx="9144000" cy="51435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5E1D0E6D-0C5A-1B63-60EE-C278A8A1C1CB}"/>
              </a:ext>
            </a:extLst>
          </p:cNvPr>
          <p:cNvSpPr txBox="1">
            <a:spLocks/>
          </p:cNvSpPr>
          <p:nvPr/>
        </p:nvSpPr>
        <p:spPr>
          <a:xfrm>
            <a:off x="473202" y="889160"/>
            <a:ext cx="6390893" cy="32635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200" b="1" dirty="0">
                <a:solidFill>
                  <a:schemeClr val="bg1"/>
                </a:solidFill>
                <a:latin typeface="Montserrat" pitchFamily="2" charset="-52"/>
                <a:cs typeface="Calibri Light"/>
              </a:rPr>
              <a:t>Попрактикуемся</a:t>
            </a:r>
          </a:p>
          <a:p>
            <a:pPr>
              <a:lnSpc>
                <a:spcPct val="100000"/>
              </a:lnSpc>
            </a:pPr>
            <a:endParaRPr lang="ru-RU" sz="3200" b="1" dirty="0">
              <a:solidFill>
                <a:schemeClr val="bg1"/>
              </a:solidFill>
              <a:latin typeface="Montserrat" pitchFamily="2" charset="-52"/>
              <a:cs typeface="Calibri Ligh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400" b="1" dirty="0" err="1">
                <a:solidFill>
                  <a:schemeClr val="bg1"/>
                </a:solidFill>
                <a:latin typeface="Montserrat" pitchFamily="2" charset="-52"/>
              </a:rPr>
              <a:t>Задание</a:t>
            </a:r>
            <a:r>
              <a:rPr lang="de-DE" sz="1400" b="1" dirty="0">
                <a:solidFill>
                  <a:schemeClr val="bg1"/>
                </a:solidFill>
                <a:latin typeface="Montserrat" pitchFamily="2" charset="-52"/>
              </a:rPr>
              <a:t> 1:</a:t>
            </a:r>
            <a:r>
              <a:rPr lang="de-DE" sz="1400" dirty="0">
                <a:solidFill>
                  <a:schemeClr val="bg1"/>
                </a:solidFill>
                <a:latin typeface="Montserrat" pitchFamily="2" charset="-52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Montserrat" pitchFamily="2" charset="-52"/>
              </a:rPr>
              <a:t>Напишите</a:t>
            </a:r>
            <a:r>
              <a:rPr lang="de-DE" sz="1400" dirty="0">
                <a:solidFill>
                  <a:schemeClr val="bg1"/>
                </a:solidFill>
                <a:latin typeface="Montserrat" pitchFamily="2" charset="-52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Montserrat" pitchFamily="2" charset="-52"/>
              </a:rPr>
              <a:t>программу</a:t>
            </a:r>
            <a:r>
              <a:rPr lang="de-DE" sz="1400" dirty="0">
                <a:solidFill>
                  <a:schemeClr val="bg1"/>
                </a:solidFill>
                <a:latin typeface="Montserrat" pitchFamily="2" charset="-52"/>
              </a:rPr>
              <a:t>, </a:t>
            </a:r>
            <a:r>
              <a:rPr lang="de-DE" sz="1400" dirty="0" err="1">
                <a:solidFill>
                  <a:schemeClr val="bg1"/>
                </a:solidFill>
                <a:latin typeface="Montserrat" pitchFamily="2" charset="-52"/>
              </a:rPr>
              <a:t>которая</a:t>
            </a:r>
            <a:r>
              <a:rPr lang="de-DE" sz="1400" dirty="0">
                <a:solidFill>
                  <a:schemeClr val="bg1"/>
                </a:solidFill>
                <a:latin typeface="Montserrat" pitchFamily="2" charset="-52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Montserrat" pitchFamily="2" charset="-52"/>
              </a:rPr>
              <a:t>запрашивает</a:t>
            </a:r>
            <a:r>
              <a:rPr lang="de-DE" sz="1400" dirty="0">
                <a:solidFill>
                  <a:schemeClr val="bg1"/>
                </a:solidFill>
                <a:latin typeface="Montserrat" pitchFamily="2" charset="-52"/>
              </a:rPr>
              <a:t> у </a:t>
            </a:r>
            <a:r>
              <a:rPr lang="de-DE" sz="1400" dirty="0" err="1">
                <a:solidFill>
                  <a:schemeClr val="bg1"/>
                </a:solidFill>
                <a:latin typeface="Montserrat" pitchFamily="2" charset="-52"/>
              </a:rPr>
              <a:t>пользователя</a:t>
            </a:r>
            <a:r>
              <a:rPr lang="de-DE" sz="1400" dirty="0">
                <a:solidFill>
                  <a:schemeClr val="bg1"/>
                </a:solidFill>
                <a:latin typeface="Montserrat" pitchFamily="2" charset="-52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Montserrat" pitchFamily="2" charset="-52"/>
              </a:rPr>
              <a:t>числа</a:t>
            </a:r>
            <a:r>
              <a:rPr lang="de-DE" sz="1400" dirty="0">
                <a:solidFill>
                  <a:schemeClr val="bg1"/>
                </a:solidFill>
                <a:latin typeface="Montserrat" pitchFamily="2" charset="-52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Montserrat" pitchFamily="2" charset="-52"/>
              </a:rPr>
              <a:t>вычисляет их сумму и среднее значение</a:t>
            </a:r>
            <a:r>
              <a:rPr lang="de-DE" sz="1400" dirty="0">
                <a:solidFill>
                  <a:schemeClr val="bg1"/>
                </a:solidFill>
                <a:latin typeface="Montserrat" pitchFamily="2" charset="-52"/>
              </a:rPr>
              <a:t>.</a:t>
            </a:r>
            <a:r>
              <a:rPr lang="ru-RU" sz="1400" dirty="0">
                <a:solidFill>
                  <a:schemeClr val="bg1"/>
                </a:solidFill>
                <a:latin typeface="Montserrat" pitchFamily="2" charset="-52"/>
              </a:rPr>
              <a:t> Программа должна использовать циклы для обработки ввода и условные операторы для проверки корректности ввода.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1400" dirty="0">
              <a:solidFill>
                <a:schemeClr val="bg1"/>
              </a:solidFill>
              <a:latin typeface="Montserrat" pitchFamily="2" charset="-52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chemeClr val="bg1"/>
                </a:solidFill>
                <a:latin typeface="Montserrat" pitchFamily="2" charset="-52"/>
              </a:rPr>
              <a:t>Задание 2:</a:t>
            </a:r>
            <a:r>
              <a:rPr lang="ru-RU" sz="1400" dirty="0">
                <a:solidFill>
                  <a:schemeClr val="bg1"/>
                </a:solidFill>
                <a:latin typeface="Montserrat" pitchFamily="2" charset="-52"/>
              </a:rPr>
              <a:t> Разработайте программу, которая запрашивает у пользователя число и выводит таблицу умножения для этого числа до 10.</a:t>
            </a:r>
          </a:p>
          <a:p>
            <a:pPr>
              <a:lnSpc>
                <a:spcPct val="100000"/>
              </a:lnSpc>
            </a:pPr>
            <a:endParaRPr lang="ru-RU" sz="3200" b="1" dirty="0">
              <a:solidFill>
                <a:schemeClr val="bg1"/>
              </a:solidFill>
              <a:latin typeface="Montserrat" pitchFamily="2" charset="-52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8232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CA255AC-B22B-60B3-00DB-F96AABC3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C5859E3D-3F07-EDF8-AC66-C17D46E99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/>
          <a:lstStyle/>
          <a:p>
            <a:endParaRPr lang="ru-RU"/>
          </a:p>
        </p:txBody>
      </p:sp>
      <p:sp useBgFill="1">
        <p:nvSpPr>
          <p:cNvPr id="7" name="Rectangle 156">
            <a:extLst>
              <a:ext uri="{FF2B5EF4-FFF2-40B4-BE49-F238E27FC236}">
                <a16:creationId xmlns:a16="http://schemas.microsoft.com/office/drawing/2014/main" id="{F99297E7-8814-4790-4192-409474782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2174A1B3-C08E-B4B9-BB4A-7E62D02B75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b="2393"/>
          <a:stretch/>
        </p:blipFill>
        <p:spPr bwMode="auto">
          <a:xfrm>
            <a:off x="-2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58">
            <a:extLst>
              <a:ext uri="{FF2B5EF4-FFF2-40B4-BE49-F238E27FC236}">
                <a16:creationId xmlns:a16="http://schemas.microsoft.com/office/drawing/2014/main" id="{11AE45F0-FFA5-4AD9-1137-72BD407DF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849899" y="-1143383"/>
            <a:ext cx="3444203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AA9C43-4453-B97E-70FB-735731693D64}"/>
              </a:ext>
            </a:extLst>
          </p:cNvPr>
          <p:cNvSpPr txBox="1"/>
          <p:nvPr/>
        </p:nvSpPr>
        <p:spPr>
          <a:xfrm>
            <a:off x="303414" y="2318946"/>
            <a:ext cx="6808922" cy="17907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dirty="0" err="1">
                <a:solidFill>
                  <a:schemeClr val="bg1"/>
                </a:solidFill>
                <a:latin typeface="Montserrat" pitchFamily="2" charset="-52"/>
                <a:ea typeface="+mj-ea"/>
                <a:cs typeface="+mj-cs"/>
              </a:rPr>
              <a:t>Вопросы</a:t>
            </a:r>
            <a:r>
              <a:rPr lang="en-US" sz="5000" dirty="0">
                <a:solidFill>
                  <a:schemeClr val="bg1"/>
                </a:solidFill>
                <a:latin typeface="Montserrat" pitchFamily="2" charset="-52"/>
                <a:ea typeface="+mj-ea"/>
                <a:cs typeface="+mj-cs"/>
              </a:rPr>
              <a:t> и </a:t>
            </a:r>
            <a:r>
              <a:rPr lang="en-US" sz="5000" dirty="0" err="1">
                <a:solidFill>
                  <a:schemeClr val="bg1"/>
                </a:solidFill>
                <a:latin typeface="Montserrat" pitchFamily="2" charset="-52"/>
                <a:ea typeface="+mj-ea"/>
                <a:cs typeface="+mj-cs"/>
              </a:rPr>
              <a:t>ответы</a:t>
            </a:r>
            <a:endParaRPr lang="en-US" sz="5000" dirty="0">
              <a:solidFill>
                <a:schemeClr val="bg1"/>
              </a:solidFill>
              <a:latin typeface="Montserrat" pitchFamily="2" charset="-52"/>
              <a:ea typeface="+mj-ea"/>
              <a:cs typeface="+mj-cs"/>
            </a:endParaRPr>
          </a:p>
        </p:txBody>
      </p:sp>
      <p:sp>
        <p:nvSpPr>
          <p:cNvPr id="11" name="Rectangle: Rounded Corners 160">
            <a:extLst>
              <a:ext uri="{FF2B5EF4-FFF2-40B4-BE49-F238E27FC236}">
                <a16:creationId xmlns:a16="http://schemas.microsoft.com/office/drawing/2014/main" id="{AE3F3811-B956-0970-4E17-E23873AFF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81279"/>
            <a:ext cx="7339422" cy="51435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F6BEB8-4782-C1E4-5A41-E8C1D5B95AB5}"/>
              </a:ext>
            </a:extLst>
          </p:cNvPr>
          <p:cNvSpPr txBox="1"/>
          <p:nvPr/>
        </p:nvSpPr>
        <p:spPr>
          <a:xfrm>
            <a:off x="303414" y="4218708"/>
            <a:ext cx="6808922" cy="4447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2400" dirty="0" err="1">
                <a:solidFill>
                  <a:schemeClr val="bg1"/>
                </a:solidFill>
                <a:latin typeface="Montserrat" pitchFamily="2" charset="-52"/>
              </a:rPr>
              <a:t>Ваши</a:t>
            </a:r>
            <a:r>
              <a:rPr lang="en-US" sz="2400" dirty="0">
                <a:solidFill>
                  <a:schemeClr val="bg1"/>
                </a:solidFill>
                <a:latin typeface="Montserrat" pitchFamily="2" charset="-52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" pitchFamily="2" charset="-52"/>
              </a:rPr>
              <a:t>вопросы</a:t>
            </a:r>
            <a:r>
              <a:rPr lang="en-US" sz="2400" dirty="0">
                <a:solidFill>
                  <a:schemeClr val="bg1"/>
                </a:solidFill>
                <a:latin typeface="Montserrat" pitchFamily="2" charset="-5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6758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156">
            <a:extLst>
              <a:ext uri="{FF2B5EF4-FFF2-40B4-BE49-F238E27FC236}">
                <a16:creationId xmlns:a16="http://schemas.microsoft.com/office/drawing/2014/main" id="{DF466C91-1871-335A-68E4-76A6476EA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7B6B3F60-2955-B071-2205-4122005D41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b="2393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58">
            <a:extLst>
              <a:ext uri="{FF2B5EF4-FFF2-40B4-BE49-F238E27FC236}">
                <a16:creationId xmlns:a16="http://schemas.microsoft.com/office/drawing/2014/main" id="{69F8E31B-E370-812D-E7D6-54293C65F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849899" y="-1143383"/>
            <a:ext cx="3444203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C586C8-A666-CDDC-0512-95BD29D35C08}"/>
              </a:ext>
            </a:extLst>
          </p:cNvPr>
          <p:cNvSpPr txBox="1"/>
          <p:nvPr/>
        </p:nvSpPr>
        <p:spPr>
          <a:xfrm>
            <a:off x="303414" y="2318946"/>
            <a:ext cx="6808922" cy="17907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dirty="0" err="1">
                <a:solidFill>
                  <a:schemeClr val="bg1"/>
                </a:solidFill>
                <a:latin typeface="Montserrat" pitchFamily="2" charset="-52"/>
                <a:ea typeface="+mj-ea"/>
                <a:cs typeface="+mj-cs"/>
              </a:rPr>
              <a:t>Вопросы</a:t>
            </a:r>
            <a:r>
              <a:rPr lang="en-US" sz="5000" dirty="0">
                <a:solidFill>
                  <a:schemeClr val="bg1"/>
                </a:solidFill>
                <a:latin typeface="Montserrat" pitchFamily="2" charset="-52"/>
                <a:ea typeface="+mj-ea"/>
                <a:cs typeface="+mj-cs"/>
              </a:rPr>
              <a:t> и </a:t>
            </a:r>
            <a:r>
              <a:rPr lang="en-US" sz="5000" dirty="0" err="1">
                <a:solidFill>
                  <a:schemeClr val="bg1"/>
                </a:solidFill>
                <a:latin typeface="Montserrat" pitchFamily="2" charset="-52"/>
                <a:ea typeface="+mj-ea"/>
                <a:cs typeface="+mj-cs"/>
              </a:rPr>
              <a:t>ответы</a:t>
            </a:r>
            <a:endParaRPr lang="en-US" sz="5000" dirty="0">
              <a:solidFill>
                <a:schemeClr val="bg1"/>
              </a:solidFill>
              <a:latin typeface="Montserrat" pitchFamily="2" charset="-52"/>
              <a:ea typeface="+mj-ea"/>
              <a:cs typeface="+mj-cs"/>
            </a:endParaRPr>
          </a:p>
        </p:txBody>
      </p:sp>
      <p:sp>
        <p:nvSpPr>
          <p:cNvPr id="9" name="Rectangle: Rounded Corners 160">
            <a:extLst>
              <a:ext uri="{FF2B5EF4-FFF2-40B4-BE49-F238E27FC236}">
                <a16:creationId xmlns:a16="http://schemas.microsoft.com/office/drawing/2014/main" id="{31D0B9E8-2F67-C8E0-7728-D09A3780B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81279"/>
            <a:ext cx="7339422" cy="51435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97A7F9-A127-582B-489D-44B119C39899}"/>
              </a:ext>
            </a:extLst>
          </p:cNvPr>
          <p:cNvSpPr txBox="1"/>
          <p:nvPr/>
        </p:nvSpPr>
        <p:spPr>
          <a:xfrm>
            <a:off x="303414" y="4218708"/>
            <a:ext cx="6808922" cy="4447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2400" dirty="0" err="1">
                <a:solidFill>
                  <a:schemeClr val="bg1"/>
                </a:solidFill>
                <a:latin typeface="Montserrat" pitchFamily="2" charset="-52"/>
              </a:rPr>
              <a:t>Теперь</a:t>
            </a:r>
            <a:r>
              <a:rPr lang="en-US" sz="2400" dirty="0">
                <a:solidFill>
                  <a:schemeClr val="bg1"/>
                </a:solidFill>
                <a:latin typeface="Montserrat" pitchFamily="2" charset="-52"/>
              </a:rPr>
              <a:t> </a:t>
            </a:r>
            <a:r>
              <a:rPr lang="en-US" sz="2400" dirty="0" err="1">
                <a:solidFill>
                  <a:schemeClr val="bg1"/>
                </a:solidFill>
                <a:latin typeface="Montserrat" pitchFamily="2" charset="-52"/>
              </a:rPr>
              <a:t>мои</a:t>
            </a:r>
            <a:r>
              <a:rPr lang="en-US" sz="2400" dirty="0">
                <a:solidFill>
                  <a:schemeClr val="bg1"/>
                </a:solidFill>
                <a:latin typeface="Montserrat" pitchFamily="2" charset="-52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" pitchFamily="2" charset="-52"/>
              </a:rPr>
              <a:t>вопросы</a:t>
            </a:r>
            <a:r>
              <a:rPr lang="en-US" sz="2400" dirty="0">
                <a:solidFill>
                  <a:schemeClr val="bg1"/>
                </a:solidFill>
                <a:latin typeface="Montserrat" pitchFamily="2" charset="-52"/>
              </a:rPr>
              <a:t> :)</a:t>
            </a:r>
            <a:endParaRPr lang="en-US" sz="2400" dirty="0">
              <a:solidFill>
                <a:schemeClr val="bg1"/>
              </a:solidFill>
              <a:latin typeface="Montserrat" pitchFamily="2" charset="-52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6164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84" y="0"/>
            <a:ext cx="8566939" cy="51435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16571" y="2243148"/>
            <a:ext cx="5305425" cy="659824"/>
          </a:xfrm>
        </p:spPr>
        <p:txBody>
          <a:bodyPr>
            <a:noAutofit/>
          </a:bodyPr>
          <a:lstStyle/>
          <a:p>
            <a:r>
              <a:rPr lang="ru-RU" sz="3200" b="1">
                <a:latin typeface="Montserrat"/>
                <a:ea typeface="+mj-lt"/>
                <a:cs typeface="+mj-lt"/>
              </a:rPr>
              <a:t>Домашнее задание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91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A5828C-7037-8378-8983-8A5011693D88}"/>
              </a:ext>
            </a:extLst>
          </p:cNvPr>
          <p:cNvSpPr txBox="1"/>
          <p:nvPr/>
        </p:nvSpPr>
        <p:spPr>
          <a:xfrm>
            <a:off x="571500" y="853527"/>
            <a:ext cx="3064248" cy="105185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 err="1">
                <a:latin typeface="+mj-lt"/>
                <a:ea typeface="+mj-ea"/>
                <a:cs typeface="+mj-cs"/>
              </a:rPr>
              <a:t>Что</a:t>
            </a:r>
            <a:r>
              <a:rPr lang="en-US" sz="2800" dirty="0">
                <a:latin typeface="+mj-lt"/>
                <a:ea typeface="+mj-ea"/>
                <a:cs typeface="+mj-cs"/>
              </a:rPr>
              <a:t> </a:t>
            </a:r>
            <a:r>
              <a:rPr lang="en-US" sz="2800" dirty="0" err="1">
                <a:latin typeface="+mj-lt"/>
                <a:ea typeface="+mj-ea"/>
                <a:cs typeface="+mj-cs"/>
              </a:rPr>
              <a:t>нужно</a:t>
            </a:r>
            <a:r>
              <a:rPr lang="en-US" sz="2800" dirty="0">
                <a:latin typeface="+mj-lt"/>
                <a:ea typeface="+mj-ea"/>
                <a:cs typeface="+mj-cs"/>
              </a:rPr>
              <a:t> </a:t>
            </a:r>
            <a:r>
              <a:rPr lang="en-US" sz="2800" dirty="0" err="1">
                <a:latin typeface="+mj-lt"/>
                <a:ea typeface="+mj-ea"/>
                <a:cs typeface="+mj-cs"/>
              </a:rPr>
              <a:t>сделать</a:t>
            </a:r>
            <a:r>
              <a:rPr lang="en-US" sz="2800" dirty="0">
                <a:latin typeface="+mj-lt"/>
                <a:ea typeface="+mj-ea"/>
                <a:cs typeface="+mj-cs"/>
              </a:rPr>
              <a:t> </a:t>
            </a:r>
            <a:r>
              <a:rPr lang="en-US" sz="2800" dirty="0" err="1">
                <a:latin typeface="+mj-lt"/>
                <a:ea typeface="+mj-ea"/>
                <a:cs typeface="+mj-cs"/>
              </a:rPr>
              <a:t>дома</a:t>
            </a:r>
            <a:r>
              <a:rPr lang="en-US" sz="2800" dirty="0">
                <a:latin typeface="+mj-lt"/>
                <a:ea typeface="+mj-ea"/>
                <a:cs typeface="+mj-cs"/>
              </a:rPr>
              <a:t>?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8855" y="653359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486948E-5E4F-7E50-DF49-AACCD7E9F4FE}"/>
              </a:ext>
            </a:extLst>
          </p:cNvPr>
          <p:cNvSpPr txBox="1"/>
          <p:nvPr/>
        </p:nvSpPr>
        <p:spPr>
          <a:xfrm>
            <a:off x="571500" y="1905379"/>
            <a:ext cx="2939796" cy="269340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400" kern="150" dirty="0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Напишите программу, которая запрашивает у пользователя строку и выводит количество гласных и согласных букв в этой строке.</a:t>
            </a:r>
            <a:endParaRPr lang="en-US" sz="1400" dirty="0">
              <a:latin typeface="Montserrat" pitchFamily="2" charset="-52"/>
              <a:cs typeface="Calibri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Montserrat" pitchFamily="2" charset="-52"/>
              <a:cs typeface="Calibri"/>
            </a:endParaRPr>
          </a:p>
        </p:txBody>
      </p:sp>
      <p:pic>
        <p:nvPicPr>
          <p:cNvPr id="5" name="Рисунок 4" descr="Изображение выглядит как человек, в помещении, Человеческое лицо, офисные принадлежности&#10;&#10;Автоматически созданное описание">
            <a:extLst>
              <a:ext uri="{FF2B5EF4-FFF2-40B4-BE49-F238E27FC236}">
                <a16:creationId xmlns:a16="http://schemas.microsoft.com/office/drawing/2014/main" id="{823D37F7-E0C7-0FD4-FE0F-29EC077C78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2" r="32160" b="-2"/>
          <a:stretch/>
        </p:blipFill>
        <p:spPr>
          <a:xfrm>
            <a:off x="4238244" y="10"/>
            <a:ext cx="4905756" cy="514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8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09"/>
          <a:stretch/>
        </p:blipFill>
        <p:spPr>
          <a:xfrm>
            <a:off x="74571" y="1077385"/>
            <a:ext cx="2571750" cy="4066114"/>
          </a:xfrm>
          <a:prstGeom prst="rect">
            <a:avLst/>
          </a:prstGeom>
        </p:spPr>
      </p:pic>
      <p:grpSp>
        <p:nvGrpSpPr>
          <p:cNvPr id="8" name="Группа 7"/>
          <p:cNvGrpSpPr/>
          <p:nvPr/>
        </p:nvGrpSpPr>
        <p:grpSpPr>
          <a:xfrm>
            <a:off x="2381486" y="1185881"/>
            <a:ext cx="6677152" cy="990863"/>
            <a:chOff x="2305846" y="827654"/>
            <a:chExt cx="6677152" cy="990863"/>
          </a:xfrm>
        </p:grpSpPr>
        <p:grpSp>
          <p:nvGrpSpPr>
            <p:cNvPr id="38" name="Группа 37"/>
            <p:cNvGrpSpPr/>
            <p:nvPr/>
          </p:nvGrpSpPr>
          <p:grpSpPr>
            <a:xfrm>
              <a:off x="2305846" y="827654"/>
              <a:ext cx="1233488" cy="990863"/>
              <a:chOff x="2278856" y="491200"/>
              <a:chExt cx="1233488" cy="990863"/>
            </a:xfrm>
          </p:grpSpPr>
          <p:sp>
            <p:nvSpPr>
              <p:cNvPr id="39" name="Заголовок 1"/>
              <p:cNvSpPr txBox="1">
                <a:spLocks/>
              </p:cNvSpPr>
              <p:nvPr/>
            </p:nvSpPr>
            <p:spPr>
              <a:xfrm>
                <a:off x="2278856" y="491200"/>
                <a:ext cx="1233488" cy="99086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5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4400" b="1">
                    <a:solidFill>
                      <a:srgbClr val="E1E2E6"/>
                    </a:solidFill>
                    <a:latin typeface="Montserrat" panose="00000500000000000000" pitchFamily="2" charset="-52"/>
                  </a:rPr>
                  <a:t>0</a:t>
                </a:r>
                <a:r>
                  <a:rPr lang="ru-RU" sz="4400" b="1">
                    <a:solidFill>
                      <a:srgbClr val="E1E2E6"/>
                    </a:solidFill>
                    <a:latin typeface="Montserrat" panose="00000500000000000000" pitchFamily="2" charset="-52"/>
                  </a:rPr>
                  <a:t>2</a:t>
                </a:r>
              </a:p>
            </p:txBody>
          </p:sp>
          <p:cxnSp>
            <p:nvCxnSpPr>
              <p:cNvPr id="40" name="Прямая соединительная линия 39"/>
              <p:cNvCxnSpPr/>
              <p:nvPr/>
            </p:nvCxnSpPr>
            <p:spPr>
              <a:xfrm>
                <a:off x="2412207" y="1084924"/>
                <a:ext cx="473868" cy="0"/>
              </a:xfrm>
              <a:prstGeom prst="line">
                <a:avLst/>
              </a:prstGeom>
              <a:ln w="38100">
                <a:solidFill>
                  <a:srgbClr val="FDD233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Заголовок 1"/>
            <p:cNvSpPr txBox="1">
              <a:spLocks/>
            </p:cNvSpPr>
            <p:nvPr/>
          </p:nvSpPr>
          <p:spPr>
            <a:xfrm>
              <a:off x="3248948" y="1327102"/>
              <a:ext cx="5734050" cy="33258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5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400" b="1" dirty="0" err="1">
                  <a:latin typeface="Montserrat"/>
                  <a:ea typeface="+mj-lt"/>
                  <a:cs typeface="+mj-lt"/>
                </a:rPr>
                <a:t>Ознакомиться</a:t>
              </a:r>
              <a:r>
                <a:rPr lang="en-US" sz="1400" b="1" dirty="0">
                  <a:latin typeface="Montserrat"/>
                  <a:ea typeface="+mj-lt"/>
                  <a:cs typeface="+mj-lt"/>
                </a:rPr>
                <a:t> с </a:t>
              </a:r>
              <a:r>
                <a:rPr lang="en-US" sz="1400" b="1" dirty="0" err="1">
                  <a:latin typeface="Montserrat"/>
                  <a:ea typeface="+mj-lt"/>
                  <a:cs typeface="+mj-lt"/>
                </a:rPr>
                <a:t>циклами</a:t>
              </a:r>
              <a:r>
                <a:rPr lang="en-US" sz="1400" b="1" dirty="0">
                  <a:latin typeface="Montserrat"/>
                  <a:ea typeface="+mj-lt"/>
                  <a:cs typeface="+mj-lt"/>
                </a:rPr>
                <a:t> (for, while) и </a:t>
              </a:r>
              <a:r>
                <a:rPr lang="en-US" sz="1400" b="1" dirty="0" err="1">
                  <a:latin typeface="Montserrat"/>
                  <a:ea typeface="+mj-lt"/>
                  <a:cs typeface="+mj-lt"/>
                </a:rPr>
                <a:t>их</a:t>
              </a:r>
              <a:r>
                <a:rPr lang="en-US" sz="1400" b="1" dirty="0">
                  <a:latin typeface="Montserrat"/>
                  <a:ea typeface="+mj-lt"/>
                  <a:cs typeface="+mj-lt"/>
                </a:rPr>
                <a:t> </a:t>
              </a:r>
              <a:r>
                <a:rPr lang="en-US" sz="1400" b="1" dirty="0" err="1">
                  <a:latin typeface="Montserrat"/>
                  <a:ea typeface="+mj-lt"/>
                  <a:cs typeface="+mj-lt"/>
                </a:rPr>
                <a:t>использованием</a:t>
              </a:r>
              <a:r>
                <a:rPr lang="en-US" sz="1400" b="1" dirty="0">
                  <a:latin typeface="Montserrat"/>
                  <a:ea typeface="+mj-lt"/>
                  <a:cs typeface="+mj-lt"/>
                </a:rPr>
                <a:t>.</a:t>
              </a:r>
              <a:endParaRPr lang="ru-RU" b="1" dirty="0">
                <a:latin typeface="Montserrat"/>
              </a:endParaRPr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2383076" y="365760"/>
            <a:ext cx="6576541" cy="990863"/>
            <a:chOff x="2305846" y="365760"/>
            <a:chExt cx="6576541" cy="990863"/>
          </a:xfrm>
        </p:grpSpPr>
        <p:grpSp>
          <p:nvGrpSpPr>
            <p:cNvPr id="29" name="Группа 28"/>
            <p:cNvGrpSpPr/>
            <p:nvPr/>
          </p:nvGrpSpPr>
          <p:grpSpPr>
            <a:xfrm>
              <a:off x="2305846" y="365760"/>
              <a:ext cx="1233488" cy="990863"/>
              <a:chOff x="2278856" y="491200"/>
              <a:chExt cx="1233488" cy="990863"/>
            </a:xfrm>
          </p:grpSpPr>
          <p:sp>
            <p:nvSpPr>
              <p:cNvPr id="30" name="Заголовок 1"/>
              <p:cNvSpPr txBox="1">
                <a:spLocks/>
              </p:cNvSpPr>
              <p:nvPr/>
            </p:nvSpPr>
            <p:spPr>
              <a:xfrm>
                <a:off x="2278856" y="491200"/>
                <a:ext cx="1233488" cy="99086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5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4400" b="1">
                    <a:solidFill>
                      <a:srgbClr val="E1E2E6"/>
                    </a:solidFill>
                    <a:latin typeface="Montserrat" panose="00000500000000000000" pitchFamily="2" charset="-52"/>
                  </a:rPr>
                  <a:t>0</a:t>
                </a:r>
                <a:r>
                  <a:rPr lang="ru-RU" sz="4400" b="1">
                    <a:solidFill>
                      <a:srgbClr val="E1E2E6"/>
                    </a:solidFill>
                    <a:latin typeface="Montserrat" panose="00000500000000000000" pitchFamily="2" charset="-52"/>
                  </a:rPr>
                  <a:t>1</a:t>
                </a:r>
              </a:p>
            </p:txBody>
          </p:sp>
          <p:cxnSp>
            <p:nvCxnSpPr>
              <p:cNvPr id="31" name="Прямая соединительная линия 30"/>
              <p:cNvCxnSpPr/>
              <p:nvPr/>
            </p:nvCxnSpPr>
            <p:spPr>
              <a:xfrm>
                <a:off x="2412207" y="1084924"/>
                <a:ext cx="473868" cy="0"/>
              </a:xfrm>
              <a:prstGeom prst="line">
                <a:avLst/>
              </a:prstGeom>
              <a:ln w="38100">
                <a:solidFill>
                  <a:srgbClr val="FDD233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Заголовок 1"/>
            <p:cNvSpPr txBox="1">
              <a:spLocks/>
            </p:cNvSpPr>
            <p:nvPr/>
          </p:nvSpPr>
          <p:spPr>
            <a:xfrm>
              <a:off x="3148337" y="928235"/>
              <a:ext cx="5734050" cy="33258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5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400" b="1" dirty="0" err="1">
                  <a:latin typeface="Montserrat"/>
                  <a:ea typeface="+mj-lt"/>
                  <a:cs typeface="+mj-lt"/>
                </a:rPr>
                <a:t>Изучить</a:t>
              </a:r>
              <a:r>
                <a:rPr lang="en-US" sz="1400" b="1" dirty="0">
                  <a:latin typeface="Montserrat"/>
                  <a:ea typeface="+mj-lt"/>
                  <a:cs typeface="+mj-lt"/>
                </a:rPr>
                <a:t> </a:t>
              </a:r>
              <a:r>
                <a:rPr lang="en-US" sz="1400" b="1" dirty="0" err="1">
                  <a:latin typeface="Montserrat"/>
                  <a:ea typeface="+mj-lt"/>
                  <a:cs typeface="+mj-lt"/>
                </a:rPr>
                <a:t>синтаксис</a:t>
              </a:r>
              <a:r>
                <a:rPr lang="en-US" sz="1400" b="1" dirty="0">
                  <a:latin typeface="Montserrat"/>
                  <a:ea typeface="+mj-lt"/>
                  <a:cs typeface="+mj-lt"/>
                </a:rPr>
                <a:t> и </a:t>
              </a:r>
              <a:r>
                <a:rPr lang="en-US" sz="1400" b="1" dirty="0" err="1">
                  <a:latin typeface="Montserrat"/>
                  <a:ea typeface="+mj-lt"/>
                  <a:cs typeface="+mj-lt"/>
                </a:rPr>
                <a:t>применение</a:t>
              </a:r>
              <a:r>
                <a:rPr lang="en-US" sz="1400" b="1" dirty="0">
                  <a:latin typeface="Montserrat"/>
                  <a:ea typeface="+mj-lt"/>
                  <a:cs typeface="+mj-lt"/>
                </a:rPr>
                <a:t> </a:t>
              </a:r>
              <a:r>
                <a:rPr lang="en-US" sz="1400" b="1" dirty="0" err="1">
                  <a:latin typeface="Montserrat"/>
                  <a:ea typeface="+mj-lt"/>
                  <a:cs typeface="+mj-lt"/>
                </a:rPr>
                <a:t>условных</a:t>
              </a:r>
              <a:r>
                <a:rPr lang="en-US" sz="1400" b="1" dirty="0">
                  <a:latin typeface="Montserrat"/>
                  <a:ea typeface="+mj-lt"/>
                  <a:cs typeface="+mj-lt"/>
                </a:rPr>
                <a:t> </a:t>
              </a:r>
              <a:r>
                <a:rPr lang="en-US" sz="1400" b="1" dirty="0" err="1">
                  <a:latin typeface="Montserrat"/>
                  <a:ea typeface="+mj-lt"/>
                  <a:cs typeface="+mj-lt"/>
                </a:rPr>
                <a:t>операторов</a:t>
              </a:r>
              <a:r>
                <a:rPr lang="en-US" sz="1400" b="1" dirty="0">
                  <a:latin typeface="Montserrat"/>
                  <a:ea typeface="+mj-lt"/>
                  <a:cs typeface="+mj-lt"/>
                </a:rPr>
                <a:t> (if-else).</a:t>
              </a:r>
              <a:endParaRPr lang="ru-RU" b="1" dirty="0">
                <a:latin typeface="Montserrat"/>
              </a:endParaRPr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163CD03E-F4A7-F37F-83D1-B49B0E711A6D}"/>
              </a:ext>
            </a:extLst>
          </p:cNvPr>
          <p:cNvSpPr txBox="1"/>
          <p:nvPr/>
        </p:nvSpPr>
        <p:spPr>
          <a:xfrm>
            <a:off x="72664" y="364903"/>
            <a:ext cx="21064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 err="1">
                <a:latin typeface="Montserrat"/>
                <a:ea typeface="Calibri"/>
                <a:cs typeface="Calibri"/>
              </a:rPr>
              <a:t>Цели</a:t>
            </a:r>
            <a:r>
              <a:rPr lang="es-ES" b="1">
                <a:latin typeface="Montserrat"/>
                <a:ea typeface="Calibri"/>
                <a:cs typeface="Calibri"/>
              </a:rPr>
              <a:t> </a:t>
            </a:r>
            <a:r>
              <a:rPr lang="es-ES" b="1" err="1">
                <a:latin typeface="Montserrat"/>
                <a:ea typeface="Calibri"/>
                <a:cs typeface="Calibri"/>
              </a:rPr>
              <a:t>занятия</a:t>
            </a:r>
            <a:r>
              <a:rPr lang="es-ES" b="1">
                <a:latin typeface="Montserrat"/>
                <a:ea typeface="Calibri"/>
                <a:cs typeface="Calibri"/>
              </a:rPr>
              <a:t>:</a:t>
            </a:r>
            <a:endParaRPr lang="es-ES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00EBFA0-95DF-2780-E531-6534FDDABA1E}"/>
              </a:ext>
            </a:extLst>
          </p:cNvPr>
          <p:cNvSpPr txBox="1">
            <a:spLocks/>
          </p:cNvSpPr>
          <p:nvPr/>
        </p:nvSpPr>
        <p:spPr>
          <a:xfrm>
            <a:off x="2385139" y="1988069"/>
            <a:ext cx="1233488" cy="9908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>
                <a:solidFill>
                  <a:srgbClr val="E1E2E6"/>
                </a:solidFill>
                <a:latin typeface="Montserrat"/>
              </a:rPr>
              <a:t>03</a:t>
            </a:r>
            <a:endParaRPr lang="ru-RU" sz="4400" b="1" dirty="0">
              <a:solidFill>
                <a:srgbClr val="E1E2E6"/>
              </a:solidFill>
              <a:latin typeface="Montserrat" panose="00000500000000000000" pitchFamily="2" charset="-52"/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25B6B7DD-8B77-7D3A-BD03-CDD34942D442}"/>
              </a:ext>
            </a:extLst>
          </p:cNvPr>
          <p:cNvCxnSpPr/>
          <p:nvPr/>
        </p:nvCxnSpPr>
        <p:spPr>
          <a:xfrm>
            <a:off x="2518491" y="2613108"/>
            <a:ext cx="473868" cy="0"/>
          </a:xfrm>
          <a:prstGeom prst="line">
            <a:avLst/>
          </a:prstGeom>
          <a:ln w="38100">
            <a:solidFill>
              <a:srgbClr val="FDD2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C2E6DCD-A9D4-E3C8-AC3E-185127416AF1}"/>
              </a:ext>
            </a:extLst>
          </p:cNvPr>
          <p:cNvSpPr txBox="1">
            <a:spLocks/>
          </p:cNvSpPr>
          <p:nvPr/>
        </p:nvSpPr>
        <p:spPr>
          <a:xfrm>
            <a:off x="3406529" y="2487517"/>
            <a:ext cx="5734050" cy="3325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b="1" dirty="0" err="1">
                <a:latin typeface="Montserrat"/>
                <a:ea typeface="+mj-lt"/>
                <a:cs typeface="+mj-lt"/>
              </a:rPr>
              <a:t>Научиться</a:t>
            </a:r>
            <a:r>
              <a:rPr lang="en-US" sz="1400" b="1" dirty="0">
                <a:latin typeface="Montserrat"/>
                <a:ea typeface="+mj-lt"/>
                <a:cs typeface="+mj-lt"/>
              </a:rPr>
              <a:t> </a:t>
            </a:r>
            <a:r>
              <a:rPr lang="en-US" sz="1400" b="1" dirty="0" err="1">
                <a:latin typeface="Montserrat"/>
                <a:ea typeface="+mj-lt"/>
                <a:cs typeface="+mj-lt"/>
              </a:rPr>
              <a:t>применять</a:t>
            </a:r>
            <a:r>
              <a:rPr lang="en-US" sz="1400" b="1" dirty="0">
                <a:latin typeface="Montserrat"/>
                <a:ea typeface="+mj-lt"/>
                <a:cs typeface="+mj-lt"/>
              </a:rPr>
              <a:t> </a:t>
            </a:r>
            <a:r>
              <a:rPr lang="en-US" sz="1400" b="1" dirty="0" err="1">
                <a:latin typeface="Montserrat"/>
                <a:ea typeface="+mj-lt"/>
                <a:cs typeface="+mj-lt"/>
              </a:rPr>
              <a:t>управляющие</a:t>
            </a:r>
            <a:r>
              <a:rPr lang="en-US" sz="1400" b="1" dirty="0">
                <a:latin typeface="Montserrat"/>
                <a:ea typeface="+mj-lt"/>
                <a:cs typeface="+mj-lt"/>
              </a:rPr>
              <a:t> </a:t>
            </a:r>
            <a:r>
              <a:rPr lang="en-US" sz="1400" b="1" dirty="0" err="1">
                <a:latin typeface="Montserrat"/>
                <a:ea typeface="+mj-lt"/>
                <a:cs typeface="+mj-lt"/>
              </a:rPr>
              <a:t>структуры</a:t>
            </a:r>
            <a:r>
              <a:rPr lang="en-US" sz="1400" b="1" dirty="0">
                <a:latin typeface="Montserrat"/>
                <a:ea typeface="+mj-lt"/>
                <a:cs typeface="+mj-lt"/>
              </a:rPr>
              <a:t> </a:t>
            </a:r>
            <a:r>
              <a:rPr lang="en-US" sz="1400" b="1" dirty="0" err="1">
                <a:latin typeface="Montserrat"/>
                <a:ea typeface="+mj-lt"/>
                <a:cs typeface="+mj-lt"/>
              </a:rPr>
              <a:t>для</a:t>
            </a:r>
            <a:r>
              <a:rPr lang="en-US" sz="1400" b="1" dirty="0">
                <a:latin typeface="Montserrat"/>
                <a:ea typeface="+mj-lt"/>
                <a:cs typeface="+mj-lt"/>
              </a:rPr>
              <a:t> </a:t>
            </a:r>
            <a:r>
              <a:rPr lang="en-US" sz="1400" b="1" dirty="0" err="1">
                <a:latin typeface="Montserrat"/>
                <a:ea typeface="+mj-lt"/>
                <a:cs typeface="+mj-lt"/>
              </a:rPr>
              <a:t>решения</a:t>
            </a:r>
            <a:r>
              <a:rPr lang="en-US" sz="1400" b="1" dirty="0">
                <a:latin typeface="Montserrat"/>
                <a:ea typeface="+mj-lt"/>
                <a:cs typeface="+mj-lt"/>
              </a:rPr>
              <a:t> </a:t>
            </a:r>
            <a:r>
              <a:rPr lang="en-US" sz="1400" b="1" dirty="0" err="1">
                <a:latin typeface="Montserrat"/>
                <a:ea typeface="+mj-lt"/>
                <a:cs typeface="+mj-lt"/>
              </a:rPr>
              <a:t>различных</a:t>
            </a:r>
            <a:r>
              <a:rPr lang="en-US" sz="1400" b="1" dirty="0">
                <a:latin typeface="Montserrat"/>
                <a:ea typeface="+mj-lt"/>
                <a:cs typeface="+mj-lt"/>
              </a:rPr>
              <a:t> </a:t>
            </a:r>
            <a:r>
              <a:rPr lang="en-US" sz="1400" b="1" dirty="0" err="1">
                <a:latin typeface="Montserrat"/>
                <a:ea typeface="+mj-lt"/>
                <a:cs typeface="+mj-lt"/>
              </a:rPr>
              <a:t>задач</a:t>
            </a:r>
            <a:r>
              <a:rPr lang="en-US" sz="1400" b="1" dirty="0">
                <a:latin typeface="Montserrat"/>
                <a:ea typeface="+mj-lt"/>
                <a:cs typeface="+mj-lt"/>
              </a:rPr>
              <a:t>.</a:t>
            </a:r>
            <a:endParaRPr lang="ru-RU" b="1" dirty="0">
              <a:latin typeface="Montserrat"/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44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80" y="0"/>
            <a:ext cx="8566939" cy="51435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07136" y="2241245"/>
            <a:ext cx="5305425" cy="661010"/>
          </a:xfrm>
        </p:spPr>
        <p:txBody>
          <a:bodyPr>
            <a:noAutofit/>
          </a:bodyPr>
          <a:lstStyle/>
          <a:p>
            <a:r>
              <a:rPr lang="ru-RU" sz="3200" b="1" dirty="0">
                <a:latin typeface="Montserrat" pitchFamily="2" charset="-52"/>
                <a:ea typeface="+mj-lt"/>
                <a:cs typeface="+mj-lt"/>
              </a:rPr>
              <a:t>Условные операторы (</a:t>
            </a:r>
            <a:r>
              <a:rPr lang="en-US" sz="3200" b="1" dirty="0">
                <a:latin typeface="Montserrat" pitchFamily="2" charset="-52"/>
                <a:ea typeface="+mj-lt"/>
                <a:cs typeface="+mj-lt"/>
              </a:rPr>
              <a:t>if-else</a:t>
            </a:r>
            <a:r>
              <a:rPr lang="ru-RU" sz="3200" b="1" dirty="0">
                <a:latin typeface="Montserrat" pitchFamily="2" charset="-52"/>
                <a:ea typeface="+mj-lt"/>
                <a:cs typeface="+mj-lt"/>
              </a:rPr>
              <a:t>)</a:t>
            </a:r>
            <a:endParaRPr lang="ru-RU" b="1" dirty="0">
              <a:latin typeface="Montserrat" pitchFamily="2" charset="-52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3961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2" name="Rectangle 14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ight Triangle 15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2501900"/>
            <a:ext cx="2468880" cy="2400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Rectangle 15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467456"/>
            <a:ext cx="8178790" cy="420591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E92F78-20A3-1104-5E3A-8B81AF8E0F42}"/>
              </a:ext>
            </a:extLst>
          </p:cNvPr>
          <p:cNvSpPr txBox="1"/>
          <p:nvPr/>
        </p:nvSpPr>
        <p:spPr>
          <a:xfrm>
            <a:off x="1338130" y="849012"/>
            <a:ext cx="6342830" cy="60183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Условные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операторы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позволяют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выполнять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различные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действия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в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зависимости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от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выполнения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определенного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условия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.</a:t>
            </a:r>
            <a:endParaRPr lang="ru-RU" sz="1600" dirty="0">
              <a:latin typeface="Montserrat" pitchFamily="2" charset="-52"/>
            </a:endParaRPr>
          </a:p>
        </p:txBody>
      </p:sp>
      <p:pic>
        <p:nvPicPr>
          <p:cNvPr id="5" name="Рисунок 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E4DE6820-CCE2-F028-0B91-F73F6B3BA9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5366"/>
          <a:stretch/>
        </p:blipFill>
        <p:spPr>
          <a:xfrm>
            <a:off x="1338130" y="1584573"/>
            <a:ext cx="6465189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5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2" name="Rectangle 14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ight Triangle 15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2501900"/>
            <a:ext cx="2468880" cy="2400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Rectangle 15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467456"/>
            <a:ext cx="8178790" cy="420591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D1067E54-D8B2-C98A-5716-9C34D4A2CE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" r="14729"/>
          <a:stretch/>
        </p:blipFill>
        <p:spPr>
          <a:xfrm>
            <a:off x="1338130" y="1736973"/>
            <a:ext cx="6465189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242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2" name="Rectangle 14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ight Triangle 15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2501900"/>
            <a:ext cx="2468880" cy="2400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Rectangle 15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467456"/>
            <a:ext cx="8178790" cy="420591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Рисунок 1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6302F07C-299E-F545-AD6A-F72B23EF64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836"/>
          <a:stretch/>
        </p:blipFill>
        <p:spPr>
          <a:xfrm>
            <a:off x="1338130" y="944562"/>
            <a:ext cx="6465189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065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80" y="0"/>
            <a:ext cx="8566939" cy="51435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07912" y="2240518"/>
            <a:ext cx="5305425" cy="661010"/>
          </a:xfrm>
        </p:spPr>
        <p:txBody>
          <a:bodyPr>
            <a:noAutofit/>
          </a:bodyPr>
          <a:lstStyle/>
          <a:p>
            <a:r>
              <a:rPr lang="ru-RU" sz="3200" b="1" dirty="0">
                <a:latin typeface="Montserrat" pitchFamily="2" charset="-52"/>
                <a:ea typeface="+mj-lt"/>
                <a:cs typeface="+mj-lt"/>
              </a:rPr>
              <a:t>Циклы (</a:t>
            </a:r>
            <a:r>
              <a:rPr lang="ru-RU" sz="3200" b="1" dirty="0" err="1">
                <a:latin typeface="Montserrat" pitchFamily="2" charset="-52"/>
                <a:ea typeface="+mj-lt"/>
                <a:cs typeface="+mj-lt"/>
              </a:rPr>
              <a:t>for</a:t>
            </a:r>
            <a:r>
              <a:rPr lang="ru-RU" sz="3200" b="1" dirty="0">
                <a:latin typeface="Montserrat" pitchFamily="2" charset="-52"/>
                <a:ea typeface="+mj-lt"/>
                <a:cs typeface="+mj-lt"/>
              </a:rPr>
              <a:t>, </a:t>
            </a:r>
            <a:r>
              <a:rPr lang="ru-RU" sz="3200" b="1" dirty="0" err="1">
                <a:latin typeface="Montserrat" pitchFamily="2" charset="-52"/>
                <a:ea typeface="+mj-lt"/>
                <a:cs typeface="+mj-lt"/>
              </a:rPr>
              <a:t>while</a:t>
            </a:r>
            <a:r>
              <a:rPr lang="ru-RU" sz="3200" b="1" dirty="0">
                <a:latin typeface="Montserrat" pitchFamily="2" charset="-52"/>
                <a:ea typeface="+mj-lt"/>
                <a:cs typeface="+mj-lt"/>
              </a:rPr>
              <a:t>)</a:t>
            </a:r>
            <a:endParaRPr lang="ru-RU" b="1" dirty="0">
              <a:latin typeface="Montserrat" pitchFamily="2" charset="-52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8833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2" name="Rectangle 14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ight Triangle 15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2501900"/>
            <a:ext cx="2468880" cy="2400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Rectangle 15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467456"/>
            <a:ext cx="8178790" cy="420591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DB9F21-6EAA-ADCD-7140-9249A0649427}"/>
              </a:ext>
            </a:extLst>
          </p:cNvPr>
          <p:cNvSpPr txBox="1"/>
          <p:nvPr/>
        </p:nvSpPr>
        <p:spPr>
          <a:xfrm>
            <a:off x="1387125" y="1127129"/>
            <a:ext cx="636974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Циклы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используются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для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многократного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выполнения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блока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кода</a:t>
            </a:r>
            <a:endParaRPr lang="ru-RU" sz="1400" dirty="0">
              <a:latin typeface="Montserrat" pitchFamily="2" charset="-52"/>
            </a:endParaRPr>
          </a:p>
        </p:txBody>
      </p:sp>
      <p:pic>
        <p:nvPicPr>
          <p:cNvPr id="5" name="Рисунок 4" descr="Изображение выглядит как снимок экрана, текст, Шрифт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3DF3C8FF-C67B-3469-2D1C-F32969B563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5682"/>
          <a:stretch/>
        </p:blipFill>
        <p:spPr>
          <a:xfrm>
            <a:off x="1347327" y="1684586"/>
            <a:ext cx="6465189" cy="885825"/>
          </a:xfrm>
          <a:prstGeom prst="rect">
            <a:avLst/>
          </a:prstGeom>
        </p:spPr>
      </p:pic>
      <p:pic>
        <p:nvPicPr>
          <p:cNvPr id="6" name="Рисунок 5" descr="Изображение выглядит как снимок экрана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67D12DA-976F-FD1D-0CEF-11275BC5C7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5678"/>
          <a:stretch/>
        </p:blipFill>
        <p:spPr>
          <a:xfrm>
            <a:off x="1347327" y="2753077"/>
            <a:ext cx="6474388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873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2" name="Rectangle 14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ight Triangle 15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2501900"/>
            <a:ext cx="2468880" cy="2400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Rectangle 15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467456"/>
            <a:ext cx="8178790" cy="420591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Рисунок 1" descr="Изображение выглядит как снимок экрана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30CBA3A-3558-D22A-F9FB-2DF0BD2885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5261"/>
          <a:stretch/>
        </p:blipFill>
        <p:spPr>
          <a:xfrm>
            <a:off x="1338131" y="1698873"/>
            <a:ext cx="6465188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887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186</Words>
  <Application>Microsoft Office PowerPoint</Application>
  <PresentationFormat>Экран (16:9)</PresentationFormat>
  <Paragraphs>30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Montserrat</vt:lpstr>
      <vt:lpstr>Тема Office</vt:lpstr>
      <vt:lpstr>Data Engineer</vt:lpstr>
      <vt:lpstr>Презентация PowerPoint</vt:lpstr>
      <vt:lpstr>Условные операторы (if-else)</vt:lpstr>
      <vt:lpstr>Презентация PowerPoint</vt:lpstr>
      <vt:lpstr>Презентация PowerPoint</vt:lpstr>
      <vt:lpstr>Презентация PowerPoint</vt:lpstr>
      <vt:lpstr>Циклы (for, while)</vt:lpstr>
      <vt:lpstr>Презентация PowerPoint</vt:lpstr>
      <vt:lpstr>Презентация PowerPoint</vt:lpstr>
      <vt:lpstr>Презентация PowerPoint</vt:lpstr>
      <vt:lpstr>Рассмотрим на практике</vt:lpstr>
      <vt:lpstr>Презентация PowerPoint</vt:lpstr>
      <vt:lpstr>Презентация PowerPoint</vt:lpstr>
      <vt:lpstr>Презентация PowerPoint</vt:lpstr>
      <vt:lpstr>Презентация PowerPoint</vt:lpstr>
      <vt:lpstr>Домашнее задание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 BI разработчик</dc:title>
  <dc:creator>user_1</dc:creator>
  <cp:lastModifiedBy>Ekaterina Tereshchenko</cp:lastModifiedBy>
  <cp:revision>799</cp:revision>
  <dcterms:created xsi:type="dcterms:W3CDTF">2020-05-23T18:08:51Z</dcterms:created>
  <dcterms:modified xsi:type="dcterms:W3CDTF">2024-09-05T09:35:53Z</dcterms:modified>
</cp:coreProperties>
</file>