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64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B70D7A-B210-6B68-89A2-F25B7FE72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142FE64-B329-4DBB-28AB-FFB9F10C66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837F76-C8FF-F352-AF62-CEC00DF52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38838-5F9C-40C4-8B84-1BAC60B4A674}" type="datetimeFigureOut">
              <a:rPr lang="ru-RU" smtClean="0"/>
              <a:t>14.12.2024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63779E-3F3D-CDFE-548C-B7C98B46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C50336-49D4-F43B-1E7F-D55E48A94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D3B2D-2E47-4382-8526-712EFBF93E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8739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4EFA72-E6E2-7114-9ECD-5E6BE47E0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7EF7D1A-A474-1E9F-353B-FF88DCB77E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E58A2D-D6BF-E009-8C7B-F2639FB87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38838-5F9C-40C4-8B84-1BAC60B4A674}" type="datetimeFigureOut">
              <a:rPr lang="ru-RU" smtClean="0"/>
              <a:t>14.12.2024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33DB9A-5AEE-DCE9-D16B-016BA3210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25BDE9-519B-B312-BED9-8F9354F68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D3B2D-2E47-4382-8526-712EFBF93E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7442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30512F4-85BB-FAA7-6BB2-56A101D03D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CA8FB47-BAF8-F970-BB60-E7F1040F7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CF4674-B49D-FCD5-504B-8C65B2DBB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38838-5F9C-40C4-8B84-1BAC60B4A674}" type="datetimeFigureOut">
              <a:rPr lang="ru-RU" smtClean="0"/>
              <a:t>14.12.2024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0FDBFD-0124-4597-F7BD-D78EE3807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514099-EB3C-101D-119C-597397154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D3B2D-2E47-4382-8526-712EFBF93E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1638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E0C7BB-0FF7-7071-F02D-B6F15BFE3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062FDB-549C-A7DC-CCFE-C8DFDC1F5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038EF6-F8FC-DED8-1EE1-C4B11DC7D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38838-5F9C-40C4-8B84-1BAC60B4A674}" type="datetimeFigureOut">
              <a:rPr lang="ru-RU" smtClean="0"/>
              <a:t>14.12.2024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745A4A-06B3-27BC-C11F-244D6C56D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3ED78E-D4FF-7DCC-A208-67F2515DB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D3B2D-2E47-4382-8526-712EFBF93E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3644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EF4F4D-B789-BB96-AF8E-6365C6181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90B52AD-4C34-81FE-3EB8-21A603F86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866419-F5A1-AA22-E485-9B845E0F6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38838-5F9C-40C4-8B84-1BAC60B4A674}" type="datetimeFigureOut">
              <a:rPr lang="ru-RU" smtClean="0"/>
              <a:t>14.12.2024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7249D5-45F1-2F09-7CE2-40A89F0C5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4D48E6-BA2B-8C69-3A9B-F7807280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D3B2D-2E47-4382-8526-712EFBF93E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804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DB66FA-F3E0-DD7E-2DDD-AFF3A7D06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D83F6A-D027-B337-8479-E30C7542E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D1EE5DD-4FAA-0716-12C6-FB5B8822A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7649DF-74C7-6861-1C4B-C6D6B35C2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38838-5F9C-40C4-8B84-1BAC60B4A674}" type="datetimeFigureOut">
              <a:rPr lang="ru-RU" smtClean="0"/>
              <a:t>14.12.2024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8B57CF2-BD60-A9C0-EEA9-97053E709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346CF5E-2BCB-F7BB-6D96-ACA3D221E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D3B2D-2E47-4382-8526-712EFBF93E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856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F1E227-CECF-EF1D-8E67-7F572E749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C241AA-6066-5067-8A21-001C39F95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35DF9C8-6D65-AB5A-0673-2CAD383113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1F9A97D-DE88-CA95-4D9C-4F33EDC2A8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85DDFE3-BE66-BED7-8E6E-430A62A728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A86D11B-8155-23E2-523C-D53DA5742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38838-5F9C-40C4-8B84-1BAC60B4A674}" type="datetimeFigureOut">
              <a:rPr lang="ru-RU" smtClean="0"/>
              <a:t>14.12.2024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2753EE2-C8EB-0022-2A12-6F7FE2122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C93452C-BDE6-773D-F406-22D099B4B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D3B2D-2E47-4382-8526-712EFBF93E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7176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2A3AD-D1D1-291F-1759-E585A1EC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724C7D8-371B-FC37-5641-546B804D1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38838-5F9C-40C4-8B84-1BAC60B4A674}" type="datetimeFigureOut">
              <a:rPr lang="ru-RU" smtClean="0"/>
              <a:t>14.12.2024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C846948-8CDB-7C49-1610-D9C96A69D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B64C38B-2E67-69B3-2EB7-AA19C9F09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D3B2D-2E47-4382-8526-712EFBF93E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9858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8DB193C-7C7E-88C6-F6D2-866D92C9C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38838-5F9C-40C4-8B84-1BAC60B4A674}" type="datetimeFigureOut">
              <a:rPr lang="ru-RU" smtClean="0"/>
              <a:t>14.12.2024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C1FA334-9C2F-704B-48AA-DB06463EE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EEAC0BC-862B-6B61-FBC9-AA267DD36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D3B2D-2E47-4382-8526-712EFBF93E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777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D408F5-F059-6499-ECD4-2B3DCE430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DDA977-96D3-19CA-F110-B35652D6B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BDDAA33-BC05-A004-1467-D37CCE956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CEF9BC4-E4E1-A015-29BD-17EABD23D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38838-5F9C-40C4-8B84-1BAC60B4A674}" type="datetimeFigureOut">
              <a:rPr lang="ru-RU" smtClean="0"/>
              <a:t>14.12.2024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A788051-A35F-C4C9-1DEB-61D3A973E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FA1A6E1-A3E5-1844-94EA-9B1FE34CB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D3B2D-2E47-4382-8526-712EFBF93E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4397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995D4E-85B3-6CC1-D0F0-C706E974A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87178D5-2A24-9635-DECB-C326D8765E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CBA6CCE-51D4-6C51-EB3D-08B893E0F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40CD5F9-761C-789E-6A8E-31660741E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38838-5F9C-40C4-8B84-1BAC60B4A674}" type="datetimeFigureOut">
              <a:rPr lang="ru-RU" smtClean="0"/>
              <a:t>14.12.2024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F5C4929-34DF-9369-6138-92101C552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54C3A6A-9282-5270-08A8-B88F3CC5C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D3B2D-2E47-4382-8526-712EFBF93E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896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1F34EF-C283-5688-3588-12F8F91B7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E592E61-339F-9C86-866D-61600F9A9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62AFC6-CE45-0AB6-6DFE-9B2036670F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538838-5F9C-40C4-8B84-1BAC60B4A674}" type="datetimeFigureOut">
              <a:rPr lang="ru-RU" smtClean="0"/>
              <a:t>14.12.2024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262C0D9-5559-471E-BC1C-E4582780E9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F4959DF-4798-3995-71B3-F89DBF681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1D3B2D-2E47-4382-8526-712EFBF93E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822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912938-5025-68EE-DCEF-235B7D8E65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MnemiX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5AFE6FA-E2FF-01FD-2EFF-571C61E7CD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5831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8EBD5E-0F42-1B2F-94A6-6B65966AC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Поподробнее про адаптацию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A7046DD-0A87-85F4-E424-CEAD593D3B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2588" y="1681163"/>
            <a:ext cx="5157787" cy="3684588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Во-первых, появились функции удаления блоков или связок. Тех, что удаляют, всего 2, но перед их выполнением используются еще 2 функции на проверку корректности введенных названий блоков/связок. </a:t>
            </a:r>
          </a:p>
          <a:p>
            <a:r>
              <a:rPr lang="ru-RU" dirty="0"/>
              <a:t>Во-вторых, можно посмотреть все свои блоки и связки с помощью кнопки «Посмотреть все блоки»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05708A6D-6E06-8F70-4966-53DEF62DABF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997575" y="1355815"/>
            <a:ext cx="5183188" cy="2172404"/>
          </a:xfr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312D415-AD21-1B93-B445-BECCBA1CE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815" y="3745311"/>
            <a:ext cx="6297532" cy="283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8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F4D803-6AFF-B09E-313A-805EA4D67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ФИЧА!!!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0734FA-0AF0-DE5F-A91B-C83A2F02B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883" y="1386238"/>
            <a:ext cx="10515600" cy="1588531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В чем удобство бота? Самое интересное заключается в том, что он хочет помогать вам РЕГУЛЯРНО, а </a:t>
            </a:r>
            <a:r>
              <a:rPr lang="ru-RU" dirty="0" err="1"/>
              <a:t>насоклько</a:t>
            </a:r>
            <a:r>
              <a:rPr lang="ru-RU" dirty="0"/>
              <a:t> регулярно Вы можете настроить сами. «Напоминалки» как раз нужная кнопка.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C425550-4A0E-B8C4-AFAF-0CFE2C51C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71709"/>
            <a:ext cx="9126224" cy="111458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B806321-8AFB-DD45-75BA-1AFD56423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55790"/>
            <a:ext cx="5839640" cy="15718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D69134-51DD-C6A9-17E7-401F73543680}"/>
              </a:ext>
            </a:extLst>
          </p:cNvPr>
          <p:cNvSpPr txBox="1"/>
          <p:nvPr/>
        </p:nvSpPr>
        <p:spPr>
          <a:xfrm>
            <a:off x="6805535" y="4155790"/>
            <a:ext cx="39124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Выбрали, например, раз в 3 часа. Значит бот будет каждые 3 часа отправлять Вам часть связки, а вы ему отвечаете второй частью связки.  </a:t>
            </a:r>
          </a:p>
        </p:txBody>
      </p:sp>
    </p:spTree>
    <p:extLst>
      <p:ext uri="{BB962C8B-B14F-4D97-AF65-F5344CB8AC3E}">
        <p14:creationId xmlns:p14="http://schemas.microsoft.com/office/powerpoint/2010/main" val="2225565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5CBC4C-D8EF-36DD-A2B2-91C8FFA07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работают напоминания?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64FC7B6-8BF8-DAFF-9095-1C87F7C42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897" y="1911821"/>
            <a:ext cx="5267907" cy="1263918"/>
          </a:xfrm>
        </p:spPr>
        <p:txBody>
          <a:bodyPr>
            <a:normAutofit fontScale="55000" lnSpcReduction="20000"/>
          </a:bodyPr>
          <a:lstStyle/>
          <a:p>
            <a:r>
              <a:rPr lang="ru-RU" dirty="0"/>
              <a:t>Случайным образом выбирается Ваш блок, в блоке выбирается связка. Вам присылается первая часть этой связки.</a:t>
            </a:r>
          </a:p>
          <a:p>
            <a:endParaRPr lang="ru-RU" dirty="0"/>
          </a:p>
          <a:p>
            <a:r>
              <a:rPr lang="ru-RU" dirty="0"/>
              <a:t>После Вашего ответа бот каждый час проверяет, не пора ли Вам снова напомнить про какую-нибудь связку.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35B26845-E727-F327-AEEE-D4F07416882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49657" y="3682261"/>
            <a:ext cx="5746343" cy="2801935"/>
          </a:xfrm>
        </p:spPr>
      </p:pic>
      <p:pic>
        <p:nvPicPr>
          <p:cNvPr id="10" name="Объект 9">
            <a:extLst>
              <a:ext uri="{FF2B5EF4-FFF2-40B4-BE49-F238E27FC236}">
                <a16:creationId xmlns:a16="http://schemas.microsoft.com/office/drawing/2014/main" id="{1D0A4C10-9B24-6D8D-A41A-6A3DBE16FC7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46421" y="1836739"/>
            <a:ext cx="5226682" cy="4656136"/>
          </a:xfrm>
        </p:spPr>
      </p:pic>
    </p:spTree>
    <p:extLst>
      <p:ext uri="{BB962C8B-B14F-4D97-AF65-F5344CB8AC3E}">
        <p14:creationId xmlns:p14="http://schemas.microsoft.com/office/powerpoint/2010/main" val="3903884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79F2F7-EA86-00FB-B099-24C0E84B7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Библиотеки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446D6EC4-8F66-4661-31F6-2059DEAC41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10626" y="599282"/>
            <a:ext cx="3524742" cy="733527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7CFD06D3-507C-C33C-C9E6-CEE20348C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88791" y="2349375"/>
            <a:ext cx="3932237" cy="1825831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Импортирует модуль </a:t>
            </a:r>
            <a:r>
              <a:rPr lang="ru-RU" dirty="0" err="1"/>
              <a:t>os</a:t>
            </a:r>
            <a:r>
              <a:rPr lang="ru-RU" dirty="0"/>
              <a:t>, который предоставляет функции для взаимодействия с операционной системой. В данном случае он используется для проверки существования файла.</a:t>
            </a:r>
          </a:p>
          <a:p>
            <a:endParaRPr lang="ru-RU" dirty="0"/>
          </a:p>
          <a:p>
            <a:r>
              <a:rPr lang="ru-RU" dirty="0"/>
              <a:t>Импортирует модуль </a:t>
            </a:r>
            <a:r>
              <a:rPr lang="ru-RU" dirty="0" err="1"/>
              <a:t>json</a:t>
            </a:r>
            <a:r>
              <a:rPr lang="ru-RU" dirty="0"/>
              <a:t>, который позволяет работать с данными в формате JSON. Мы используем его для загрузки и сохранения данных в файл.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0585BF7-FCA9-DFAE-4F2F-11D81B364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5252" y="2600467"/>
            <a:ext cx="1829055" cy="62873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9E065EF-DF82-A5BF-002C-9CEC5A8E74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322" y="4475774"/>
            <a:ext cx="4944165" cy="12765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7A547B4-6D3D-AC94-73A4-5CA443660200}"/>
              </a:ext>
            </a:extLst>
          </p:cNvPr>
          <p:cNvSpPr txBox="1"/>
          <p:nvPr/>
        </p:nvSpPr>
        <p:spPr>
          <a:xfrm>
            <a:off x="8773969" y="804346"/>
            <a:ext cx="2824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Для работы с </a:t>
            </a:r>
            <a:r>
              <a:rPr lang="ru-RU" dirty="0" err="1"/>
              <a:t>телеграмом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093BFB-9A80-9F23-7B97-597102356A02}"/>
              </a:ext>
            </a:extLst>
          </p:cNvPr>
          <p:cNvSpPr txBox="1"/>
          <p:nvPr/>
        </p:nvSpPr>
        <p:spPr>
          <a:xfrm>
            <a:off x="5077756" y="3391477"/>
            <a:ext cx="289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B405FB-4F90-0D40-ED92-4BFFFCE1C6B3}"/>
              </a:ext>
            </a:extLst>
          </p:cNvPr>
          <p:cNvSpPr txBox="1"/>
          <p:nvPr/>
        </p:nvSpPr>
        <p:spPr>
          <a:xfrm>
            <a:off x="6050478" y="5032642"/>
            <a:ext cx="3297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Для инициации напоминаний</a:t>
            </a:r>
          </a:p>
        </p:txBody>
      </p:sp>
    </p:spTree>
    <p:extLst>
      <p:ext uri="{BB962C8B-B14F-4D97-AF65-F5344CB8AC3E}">
        <p14:creationId xmlns:p14="http://schemas.microsoft.com/office/powerpoint/2010/main" val="3542312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C86EAD-BC59-3285-91BB-ECF2D4252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ВСЕ!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EB61112-48FD-C3BB-3D27-C63AC4F35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751" y="1660993"/>
            <a:ext cx="6351343" cy="443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12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8470E3-15BA-62D5-CDEC-B86E66096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0227"/>
            <a:ext cx="9144000" cy="1212088"/>
          </a:xfrm>
        </p:spPr>
        <p:txBody>
          <a:bodyPr/>
          <a:lstStyle/>
          <a:p>
            <a:r>
              <a:rPr lang="ru-RU" dirty="0"/>
              <a:t>Идея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2DF6306-DCDF-D9C9-35B6-A85802CE4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7439" y="1645980"/>
            <a:ext cx="9144000" cy="1646856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Телеграм-бот, помогающий пользователю запоминать некоторые связки. Например, это может быть связка страна-столица, событие-дата и т.п.</a:t>
            </a:r>
          </a:p>
          <a:p>
            <a:r>
              <a:rPr lang="ru-RU" dirty="0"/>
              <a:t>Пользователь создает тематические блоки, в блоки загружает нужные ему связки. Вместе со связкой дается возможность подкрепить себе подсказку. Тренировка проходит по-обычному: бот выводит первую часть связки и спрашивает с пользователя вторую, в случае затруднений можно воспользоваться своей подсказкой.</a:t>
            </a:r>
          </a:p>
          <a:p>
            <a:r>
              <a:rPr lang="ru-RU" dirty="0"/>
              <a:t>Рассмотрим 2 кода: </a:t>
            </a:r>
            <a:r>
              <a:rPr lang="en-US" dirty="0" err="1"/>
              <a:t>MnemiX</a:t>
            </a:r>
            <a:r>
              <a:rPr lang="en-US" dirty="0"/>
              <a:t> </a:t>
            </a:r>
            <a:r>
              <a:rPr lang="ru-RU" dirty="0"/>
              <a:t>как </a:t>
            </a:r>
            <a:r>
              <a:rPr lang="ru-RU" dirty="0" err="1"/>
              <a:t>телеграм</a:t>
            </a:r>
            <a:r>
              <a:rPr lang="ru-RU" dirty="0"/>
              <a:t>-бот и </a:t>
            </a:r>
            <a:r>
              <a:rPr lang="en-US" dirty="0" err="1"/>
              <a:t>MnemiX</a:t>
            </a:r>
            <a:r>
              <a:rPr lang="ru-RU" dirty="0"/>
              <a:t>, не адаптированный под </a:t>
            </a:r>
            <a:r>
              <a:rPr lang="ru-RU" dirty="0" err="1"/>
              <a:t>телеграм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8926616-EB74-3105-B4F6-A2EE129E8F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74" b="-1026"/>
          <a:stretch/>
        </p:blipFill>
        <p:spPr>
          <a:xfrm>
            <a:off x="4173073" y="3429000"/>
            <a:ext cx="3952731" cy="304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705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33AA91-EB6B-1172-2137-94C17630B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База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BC93DE0-7418-7C6B-BEC7-DF4D6B6BC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8789" y="1882388"/>
            <a:ext cx="5157787" cy="823912"/>
          </a:xfrm>
        </p:spPr>
        <p:txBody>
          <a:bodyPr>
            <a:normAutofit fontScale="47500" lnSpcReduction="20000"/>
          </a:bodyPr>
          <a:lstStyle/>
          <a:p>
            <a:r>
              <a:rPr lang="ru-RU" sz="4400" dirty="0"/>
              <a:t>Основа</a:t>
            </a:r>
            <a:br>
              <a:rPr lang="ru-RU" dirty="0"/>
            </a:br>
            <a:r>
              <a:rPr lang="ru-RU" dirty="0"/>
              <a:t>Просто создаем словарь, в котором будут храниться блоки и связки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DB56E9E5-AF65-FE8E-F17F-7541CDB688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4856" y="3963389"/>
            <a:ext cx="3743847" cy="676369"/>
          </a:xfrm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BC0CF307-5BE9-EC13-A2FE-D964670A9B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11107" y="1882388"/>
            <a:ext cx="5183188" cy="823912"/>
          </a:xfrm>
        </p:spPr>
        <p:txBody>
          <a:bodyPr>
            <a:normAutofit fontScale="47500" lnSpcReduction="20000"/>
          </a:bodyPr>
          <a:lstStyle/>
          <a:p>
            <a:r>
              <a:rPr lang="ru-RU" sz="4200" dirty="0"/>
              <a:t>Адаптация</a:t>
            </a:r>
          </a:p>
          <a:p>
            <a:r>
              <a:rPr lang="ru-RU" dirty="0"/>
              <a:t>Тут словарь в словаре)))))) Создаем глобальный </a:t>
            </a:r>
            <a:r>
              <a:rPr lang="ru-RU" dirty="0" err="1"/>
              <a:t>слловарь</a:t>
            </a:r>
            <a:r>
              <a:rPr lang="ru-RU" dirty="0"/>
              <a:t>, в котором хранятся данные пользователей как ключи, а значения словари с данными пользователей.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64A481F0-EF6A-D3EB-DE80-944755D3649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65343" y="2898000"/>
            <a:ext cx="3874716" cy="3326728"/>
          </a:xfrm>
        </p:spPr>
      </p:pic>
    </p:spTree>
    <p:extLst>
      <p:ext uri="{BB962C8B-B14F-4D97-AF65-F5344CB8AC3E}">
        <p14:creationId xmlns:p14="http://schemas.microsoft.com/office/powerpoint/2010/main" val="4120712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911AC7-577C-F430-E9F2-605AC2B8A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Главное меню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07E236B-F984-F68D-DFEB-367B56B54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096" y="1372404"/>
            <a:ext cx="5157787" cy="823912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Бесконечный цикл для отображения меню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2F5BC492-5FDD-022D-0229-EED08915F9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5096" y="2338993"/>
            <a:ext cx="5157787" cy="2180014"/>
          </a:xfrm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9D572F73-185D-7676-EA55-6DEA2EF6DA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278732"/>
            <a:ext cx="5183188" cy="823912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Для бота создаем специальные кнопки. Добавляются функции удаления и </a:t>
            </a:r>
            <a:r>
              <a:rPr lang="ru-RU" dirty="0" err="1"/>
              <a:t>доп</a:t>
            </a:r>
            <a:r>
              <a:rPr lang="ru-RU" dirty="0"/>
              <a:t> фича «напоминалки», о которой позже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7D18DD38-C036-4F7D-242C-E613474E633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69024" y="2311129"/>
            <a:ext cx="5183188" cy="2293281"/>
          </a:xfr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E39C076-F258-F9E9-7D85-BA15284AAB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274" y="4604410"/>
            <a:ext cx="4220164" cy="1762371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327BDD7-3603-8D0D-DF87-ED34A7CC6F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8980" y="4636949"/>
            <a:ext cx="4588682" cy="188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994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0E8F38-6582-27E3-F338-46428F680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Ваши функции и там и тут показывают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4E1B384-68AE-4F73-FD0F-2C9D8683D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621786"/>
            <a:ext cx="5157787" cy="823912"/>
          </a:xfrm>
        </p:spPr>
        <p:txBody>
          <a:bodyPr/>
          <a:lstStyle/>
          <a:p>
            <a:r>
              <a:rPr lang="ru-RU" dirty="0"/>
              <a:t>Основной код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FF277281-7DF6-4860-6219-0118701CA1A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52842" y="2505075"/>
            <a:ext cx="4931679" cy="3684588"/>
          </a:xfrm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755880B2-175B-DC9B-391C-A2A5679244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265" y="1621786"/>
            <a:ext cx="5183188" cy="823912"/>
          </a:xfrm>
        </p:spPr>
        <p:txBody>
          <a:bodyPr/>
          <a:lstStyle/>
          <a:p>
            <a:r>
              <a:rPr lang="ru-RU" dirty="0"/>
              <a:t>Адаптация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3995BEDE-F1A5-9FC2-213E-38E08808F95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89315" y="2505075"/>
            <a:ext cx="4131442" cy="3684588"/>
          </a:xfrm>
        </p:spPr>
      </p:pic>
    </p:spTree>
    <p:extLst>
      <p:ext uri="{BB962C8B-B14F-4D97-AF65-F5344CB8AC3E}">
        <p14:creationId xmlns:p14="http://schemas.microsoft.com/office/powerpoint/2010/main" val="1723840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E60883-DC86-ACAC-5A02-1B3F9AF1C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блока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55C074E-18E0-AFEF-37F1-445204AAEB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Основной код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35E0BC77-0184-AC87-3A65-2AA73490D8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6612" y="2542106"/>
            <a:ext cx="5157787" cy="1841022"/>
          </a:xfrm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01C9BA37-E2BE-F41A-2B3F-BEB22147BE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Телеграм-бот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5E9A5871-505E-C8EE-34B3-107AD0FF46F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562888"/>
            <a:ext cx="5183188" cy="1939034"/>
          </a:xfr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ADE531C-56B1-8C5B-38BC-A81A0359F5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4134" y="4501922"/>
            <a:ext cx="3079639" cy="2038531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5A238AB-07A2-B7D3-8EA1-B431051D4F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8226" y="4707746"/>
            <a:ext cx="5071135" cy="162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357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338E94-9DEA-AB00-7E10-95A362115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связки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40D49E6-778C-B014-C4EC-FD15FC0573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ru-RU" dirty="0"/>
              <a:t>Основной код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3EBEC54F-22CE-947B-259F-4583456716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32253" y="2664755"/>
            <a:ext cx="5157787" cy="2070820"/>
          </a:xfrm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FDBC3E33-5250-02FD-102A-768164BEE8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97575" y="1882237"/>
            <a:ext cx="5762172" cy="1745675"/>
          </a:xfrm>
        </p:spPr>
        <p:txBody>
          <a:bodyPr>
            <a:normAutofit fontScale="47500" lnSpcReduction="20000"/>
          </a:bodyPr>
          <a:lstStyle/>
          <a:p>
            <a:r>
              <a:rPr lang="ru-RU" dirty="0"/>
              <a:t>Телеграм-бот</a:t>
            </a:r>
          </a:p>
          <a:p>
            <a:r>
              <a:rPr lang="ru-RU" dirty="0"/>
              <a:t>Код не прикладываю, так как он очень длинный. Идея такая: </a:t>
            </a:r>
          </a:p>
          <a:p>
            <a:pPr marL="457200" indent="-457200">
              <a:buAutoNum type="arabicParenR"/>
            </a:pPr>
            <a:r>
              <a:rPr lang="ru-RU" dirty="0"/>
              <a:t>функция для определения блока, в который добавляется связка</a:t>
            </a:r>
          </a:p>
          <a:p>
            <a:pPr marL="457200" indent="-457200">
              <a:buAutoNum type="arabicParenR"/>
            </a:pPr>
            <a:r>
              <a:rPr lang="ru-RU" dirty="0"/>
              <a:t>Функция «добавление 1 части связки»</a:t>
            </a:r>
          </a:p>
          <a:p>
            <a:pPr marL="457200" indent="-457200">
              <a:buAutoNum type="arabicParenR"/>
            </a:pPr>
            <a:r>
              <a:rPr lang="ru-RU" dirty="0"/>
              <a:t>Функция «добавление 2 части связки»</a:t>
            </a:r>
          </a:p>
          <a:p>
            <a:pPr marL="457200" indent="-457200">
              <a:buAutoNum type="arabicParenR"/>
            </a:pPr>
            <a:r>
              <a:rPr lang="ru-RU" dirty="0"/>
              <a:t>Функция добавления подсказки</a:t>
            </a:r>
          </a:p>
          <a:p>
            <a:pPr marL="457200" indent="-457200">
              <a:buAutoNum type="arabicParenR"/>
            </a:pPr>
            <a:r>
              <a:rPr lang="ru-RU" dirty="0"/>
              <a:t>Функция сохранения связки в блок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6C513273-1A9C-3E43-DF14-25728CFA5C5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778440" y="3823006"/>
            <a:ext cx="4411684" cy="2669869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F6BFB4C-67BF-6AEE-476F-B50D5EAB887C}"/>
              </a:ext>
            </a:extLst>
          </p:cNvPr>
          <p:cNvSpPr txBox="1"/>
          <p:nvPr/>
        </p:nvSpPr>
        <p:spPr>
          <a:xfrm>
            <a:off x="675097" y="4895255"/>
            <a:ext cx="4914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Тут буквально ничего интересного. Вводимые пользователем связки добавляются в словарь, созданный в начале.</a:t>
            </a:r>
          </a:p>
        </p:txBody>
      </p:sp>
    </p:spTree>
    <p:extLst>
      <p:ext uri="{BB962C8B-B14F-4D97-AF65-F5344CB8AC3E}">
        <p14:creationId xmlns:p14="http://schemas.microsoft.com/office/powerpoint/2010/main" val="4122946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ECAFAF-BD28-819A-860F-D77786775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ФИЧА !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2607F69-6169-1785-D628-04A73BADD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65" y="1456854"/>
            <a:ext cx="3956818" cy="208832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180BB64-A117-5A48-9245-34CC7332D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165" y="3740319"/>
            <a:ext cx="9859751" cy="14670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5B59F9-BD70-26E6-D306-18152E581622}"/>
              </a:ext>
            </a:extLst>
          </p:cNvPr>
          <p:cNvSpPr txBox="1"/>
          <p:nvPr/>
        </p:nvSpPr>
        <p:spPr>
          <a:xfrm>
            <a:off x="5891135" y="1885833"/>
            <a:ext cx="43471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Везде, где есть возможность выбрать блок с помощью кнопки, это использовано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091340B-977A-7761-42DF-7DB48306E3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7871" y="5341651"/>
            <a:ext cx="5193187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095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2D7EB-AF2F-434A-D4F1-7573CF21E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Тренировка памяти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B467643-8DD3-2390-FBA5-3E30513B6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4817" y="1409236"/>
            <a:ext cx="5157787" cy="823912"/>
          </a:xfrm>
        </p:spPr>
        <p:txBody>
          <a:bodyPr/>
          <a:lstStyle/>
          <a:p>
            <a:r>
              <a:rPr lang="ru-RU" dirty="0"/>
              <a:t>База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5F0CAA10-33E7-AF5C-7DE9-2F1C9DF33F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4856" y="2400335"/>
            <a:ext cx="5157787" cy="2905363"/>
          </a:xfrm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491D84D0-C1BA-7B3B-9016-FE8B9D3B1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528204"/>
            <a:ext cx="5183188" cy="823912"/>
          </a:xfrm>
        </p:spPr>
        <p:txBody>
          <a:bodyPr/>
          <a:lstStyle/>
          <a:p>
            <a:r>
              <a:rPr lang="ru-RU" dirty="0"/>
              <a:t>Адаптация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AD5E1305-168F-1BC2-0805-A517D506F38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096000" y="2352116"/>
            <a:ext cx="5183188" cy="2481256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A0037A0-79AD-4781-5873-8F84FA5D53D7}"/>
              </a:ext>
            </a:extLst>
          </p:cNvPr>
          <p:cNvSpPr txBox="1"/>
          <p:nvPr/>
        </p:nvSpPr>
        <p:spPr>
          <a:xfrm>
            <a:off x="1768839" y="5848158"/>
            <a:ext cx="8806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Похожим образом устроена тренировка памяти в обоих кодах. Различие в том, что в 1 коде подсказку можно запросить, а бот выдает ее сразу</a:t>
            </a:r>
          </a:p>
        </p:txBody>
      </p:sp>
    </p:spTree>
    <p:extLst>
      <p:ext uri="{BB962C8B-B14F-4D97-AF65-F5344CB8AC3E}">
        <p14:creationId xmlns:p14="http://schemas.microsoft.com/office/powerpoint/2010/main" val="23070434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487</Words>
  <Application>Microsoft Office PowerPoint</Application>
  <PresentationFormat>Широкоэкранный</PresentationFormat>
  <Paragraphs>51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Тема Office</vt:lpstr>
      <vt:lpstr>MnemiX</vt:lpstr>
      <vt:lpstr>Идея </vt:lpstr>
      <vt:lpstr>База данных</vt:lpstr>
      <vt:lpstr>Главное меню</vt:lpstr>
      <vt:lpstr>Ваши функции и там и тут показывают</vt:lpstr>
      <vt:lpstr>Добавление блока</vt:lpstr>
      <vt:lpstr>Добавление связки</vt:lpstr>
      <vt:lpstr>ФИЧА !</vt:lpstr>
      <vt:lpstr>Тренировка памяти</vt:lpstr>
      <vt:lpstr>Поподробнее про адаптацию</vt:lpstr>
      <vt:lpstr>ФИЧА!!!</vt:lpstr>
      <vt:lpstr>Как работают напоминания?</vt:lpstr>
      <vt:lpstr>Библиотеки</vt:lpstr>
      <vt:lpstr>ВСЕ!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FluuMeer *</dc:creator>
  <cp:lastModifiedBy>FluuMeer *</cp:lastModifiedBy>
  <cp:revision>2</cp:revision>
  <dcterms:created xsi:type="dcterms:W3CDTF">2024-12-11T10:03:04Z</dcterms:created>
  <dcterms:modified xsi:type="dcterms:W3CDTF">2024-12-14T00:09:05Z</dcterms:modified>
</cp:coreProperties>
</file>