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24"/>
  </p:notes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1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7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7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B6CA9-7999-4149-9E4B-32117D2C15E7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3DF12-FCD3-4A0B-BF3A-23012309ED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5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4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4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45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1699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014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16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65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99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8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5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6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8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2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8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57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67492"/>
            <a:ext cx="8791575" cy="1779815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latin typeface="Britannic Bold" panose="020B0903060703020204" pitchFamily="34" charset="0"/>
              </a:rPr>
              <a:t>Problem Solving  -Computational, critical and design thinking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9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 Brief presentation </a:t>
            </a:r>
          </a:p>
          <a:p>
            <a:pPr algn="ctr"/>
            <a:r>
              <a:rPr lang="en-US" sz="29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By the</a:t>
            </a:r>
          </a:p>
          <a:p>
            <a:pPr algn="ctr"/>
            <a:r>
              <a:rPr lang="en-US" sz="29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r>
            <a:r>
              <a:rPr lang="en-US" sz="2900" baseline="30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</a:t>
            </a:r>
            <a:r>
              <a:rPr lang="en-US" sz="29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presenters</a:t>
            </a:r>
            <a:endParaRPr lang="en-US" sz="2900" dirty="0">
              <a:solidFill>
                <a:schemeClr val="accent1">
                  <a:lumMod val="40000"/>
                  <a:lumOff val="6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3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62682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Problem </a:t>
            </a:r>
            <a:r>
              <a:rPr lang="en-US" dirty="0" smtClean="0">
                <a:solidFill>
                  <a:schemeClr val="bg2"/>
                </a:solidFill>
              </a:rPr>
              <a:t>2: “Why should I buy this laptop?”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52650"/>
            <a:ext cx="9905999" cy="36385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Concern: A customer (a company executive secretary) wishes to purchase a laptop for her office work. </a:t>
            </a:r>
          </a:p>
          <a:p>
            <a:r>
              <a:rPr lang="en-US" sz="3200" dirty="0" smtClean="0"/>
              <a:t>Client Needs: She mainly uses productivity tools like Microsoft Office (Word, Excel, PowerPoint) and web browsers for daily tasks and videoconferences.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0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1887" y="361950"/>
            <a:ext cx="9905999" cy="5867400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 smtClean="0"/>
              <a:t>Client also uses Google Workspace (Gmail, Calendar, Drive Docs, Sheets, Slides, Meet, and more).</a:t>
            </a:r>
          </a:p>
          <a:p>
            <a:r>
              <a:rPr lang="en-US" sz="3500" dirty="0" smtClean="0"/>
              <a:t>Client uses Google Hangouts to communicate with her boss and colleagues.</a:t>
            </a:r>
          </a:p>
          <a:p>
            <a:r>
              <a:rPr lang="en-US" sz="3500" dirty="0" smtClean="0"/>
              <a:t>Client stores lots of files on her old laptop, and seeks to transfer them to a new one.</a:t>
            </a:r>
          </a:p>
          <a:p>
            <a:r>
              <a:rPr lang="en-US" sz="3500" dirty="0" smtClean="0"/>
              <a:t>Client prefers a lightweight laptop for use during her travels.</a:t>
            </a:r>
          </a:p>
          <a:p>
            <a:r>
              <a:rPr lang="en-US" sz="3500" dirty="0" smtClean="0"/>
              <a:t>Client has a 19k peso budget, and seeks advice on what laptop to purchase.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9231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781050"/>
            <a:ext cx="9905999" cy="5010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Recommendation? </a:t>
            </a:r>
          </a:p>
          <a:p>
            <a:pPr marL="0" indent="0">
              <a:buNone/>
            </a:pPr>
            <a:r>
              <a:rPr lang="en-US" sz="3600" dirty="0" smtClean="0"/>
              <a:t>Lenovo X1Carbon 14” Touchscreen Display Laptop 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22" y="2221809"/>
            <a:ext cx="4846037" cy="3678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169" y="2221809"/>
            <a:ext cx="4872197" cy="1288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03" y="3690937"/>
            <a:ext cx="4024313" cy="22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8648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“WHY </a:t>
            </a:r>
            <a:r>
              <a:rPr lang="en-US" sz="4000" dirty="0"/>
              <a:t>Lenovo X1Carbon 14” Touchscreen Display </a:t>
            </a:r>
            <a:r>
              <a:rPr lang="en-US" sz="4000" dirty="0" smtClean="0"/>
              <a:t>Laptop?”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43075"/>
            <a:ext cx="9905999" cy="4048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Lenovo </a:t>
            </a:r>
            <a:r>
              <a:rPr lang="en-US" sz="3200" dirty="0"/>
              <a:t>X1Carbon 14” Touchscreen Display </a:t>
            </a:r>
            <a:r>
              <a:rPr lang="en-US" sz="3200" dirty="0" smtClean="0"/>
              <a:t>Laptop</a:t>
            </a:r>
          </a:p>
          <a:p>
            <a:pPr marL="0" indent="0">
              <a:buNone/>
            </a:pPr>
            <a:r>
              <a:rPr lang="en-US" sz="3200" dirty="0" smtClean="0"/>
              <a:t>Price: 21,449 pesos</a:t>
            </a:r>
          </a:p>
          <a:p>
            <a:pPr marL="0" indent="0">
              <a:buNone/>
            </a:pPr>
            <a:r>
              <a:rPr lang="en-US" sz="3200" dirty="0" smtClean="0"/>
              <a:t>Cash: less (1000) pesos</a:t>
            </a:r>
          </a:p>
          <a:p>
            <a:pPr marL="0" indent="0">
              <a:buNone/>
            </a:pPr>
            <a:r>
              <a:rPr lang="en-US" sz="3200" dirty="0" smtClean="0"/>
              <a:t>Installment Plan: 25,738 pesos monthly payment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7506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3883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Specifications and benefits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7350"/>
            <a:ext cx="9905999" cy="4191000"/>
          </a:xfrm>
        </p:spPr>
        <p:txBody>
          <a:bodyPr>
            <a:normAutofit fontScale="85000" lnSpcReduction="20000"/>
          </a:bodyPr>
          <a:lstStyle/>
          <a:p>
            <a:r>
              <a:rPr lang="en-US" sz="4200" dirty="0" smtClean="0"/>
              <a:t>Renewed – Lenovo X1 Carbon  </a:t>
            </a:r>
          </a:p>
          <a:p>
            <a:pPr marL="0" indent="0">
              <a:buNone/>
            </a:pPr>
            <a:r>
              <a:rPr lang="en-US" sz="4200" dirty="0" smtClean="0"/>
              <a:t>- </a:t>
            </a:r>
            <a:r>
              <a:rPr lang="en-US" sz="3800" dirty="0" smtClean="0"/>
              <a:t>Carbon</a:t>
            </a:r>
            <a:r>
              <a:rPr lang="en-US" sz="4200" dirty="0" smtClean="0"/>
              <a:t> </a:t>
            </a:r>
            <a:r>
              <a:rPr lang="en-US" sz="3800" dirty="0" smtClean="0"/>
              <a:t>fiber material, strong and light.</a:t>
            </a:r>
          </a:p>
          <a:p>
            <a:r>
              <a:rPr lang="en-US" sz="4200" dirty="0" smtClean="0"/>
              <a:t>14” Touchscreen Display </a:t>
            </a:r>
          </a:p>
          <a:p>
            <a:pPr>
              <a:buFontTx/>
              <a:buChar char="-"/>
            </a:pPr>
            <a:r>
              <a:rPr lang="en-US" sz="3800" dirty="0" smtClean="0"/>
              <a:t>Streamline navigation</a:t>
            </a:r>
          </a:p>
          <a:p>
            <a:r>
              <a:rPr lang="en-US" sz="4200" dirty="0" smtClean="0"/>
              <a:t>5</a:t>
            </a:r>
            <a:r>
              <a:rPr lang="en-US" sz="4200" baseline="30000" dirty="0" smtClean="0"/>
              <a:t>th</a:t>
            </a:r>
            <a:r>
              <a:rPr lang="en-US" sz="4200" dirty="0" smtClean="0"/>
              <a:t> Gen i7 Intel Core Processor</a:t>
            </a:r>
          </a:p>
          <a:p>
            <a:pPr>
              <a:buFontTx/>
              <a:buChar char="-"/>
            </a:pPr>
            <a:r>
              <a:rPr lang="en-US" sz="3800" dirty="0" smtClean="0"/>
              <a:t>Quick and speedy processing</a:t>
            </a:r>
            <a:endParaRPr lang="en-US" sz="4700" dirty="0" smtClean="0"/>
          </a:p>
          <a:p>
            <a:pPr lvl="1">
              <a:buFontTx/>
              <a:buChar char="-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0093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57250"/>
            <a:ext cx="9905999" cy="493395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8GB RAM</a:t>
            </a:r>
          </a:p>
          <a:p>
            <a:pPr>
              <a:buFontTx/>
              <a:buChar char="-"/>
            </a:pPr>
            <a:r>
              <a:rPr lang="en-US" sz="3200" dirty="0" smtClean="0"/>
              <a:t>Run apps and open browser tabs with no issues</a:t>
            </a:r>
          </a:p>
          <a:p>
            <a:r>
              <a:rPr lang="en-US" sz="3600" dirty="0" smtClean="0"/>
              <a:t>256GB SSD</a:t>
            </a:r>
          </a:p>
          <a:p>
            <a:pPr>
              <a:buFontTx/>
              <a:buChar char="-"/>
            </a:pPr>
            <a:r>
              <a:rPr lang="en-US" sz="3200" dirty="0" smtClean="0"/>
              <a:t>No memory shortages, will last long.</a:t>
            </a:r>
          </a:p>
          <a:p>
            <a:r>
              <a:rPr lang="en-US" sz="3600" dirty="0" smtClean="0"/>
              <a:t>Windows 10 Home</a:t>
            </a:r>
          </a:p>
          <a:p>
            <a:pPr marL="0" indent="0">
              <a:buNone/>
            </a:pPr>
            <a:r>
              <a:rPr lang="en-US" sz="3200" dirty="0" smtClean="0"/>
              <a:t>- Better security features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643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 smtClean="0"/>
              <a:t>-THE BIGGER PICTURE-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7833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Budget and Cost will break-even in the long run.</a:t>
            </a:r>
          </a:p>
          <a:p>
            <a:r>
              <a:rPr lang="en-US" sz="3600" dirty="0" smtClean="0"/>
              <a:t>The laptop, depending on use, will last longer.</a:t>
            </a:r>
          </a:p>
          <a:p>
            <a:r>
              <a:rPr lang="en-US" sz="3600" dirty="0" smtClean="0"/>
              <a:t>The laptop features </a:t>
            </a:r>
            <a:r>
              <a:rPr lang="en-US" sz="3600" dirty="0"/>
              <a:t>should be up to date for as long as it </a:t>
            </a:r>
            <a:r>
              <a:rPr lang="en-US" sz="3600" dirty="0" smtClean="0"/>
              <a:t>can.</a:t>
            </a:r>
          </a:p>
          <a:p>
            <a:r>
              <a:rPr lang="en-US" sz="3600" dirty="0" smtClean="0"/>
              <a:t>It’s a worthwhile investment to take.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365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Final thoughts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Our client should consider purchasing the laptop. The initial price and its installment cost will break-even before the laptop’s expected life, and the laptop’s features are overall, beneficial for our client’s needs in the long run.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4615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517587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dobe Garamond Pro Bold" panose="02020702060506020403" pitchFamily="18" charset="0"/>
              </a:rPr>
              <a:t>This marks the end</a:t>
            </a:r>
            <a:br>
              <a:rPr lang="en-US" sz="6000" dirty="0" smtClean="0">
                <a:latin typeface="Adobe Garamond Pro Bold" panose="02020702060506020403" pitchFamily="18" charset="0"/>
              </a:rPr>
            </a:br>
            <a:r>
              <a:rPr lang="en-US" sz="6000" dirty="0" smtClean="0">
                <a:latin typeface="Adobe Garamond Pro Bold" panose="02020702060506020403" pitchFamily="18" charset="0"/>
              </a:rPr>
              <a:t>of the presentation</a:t>
            </a:r>
            <a:br>
              <a:rPr lang="en-US" sz="6000" dirty="0" smtClean="0">
                <a:latin typeface="Adobe Garamond Pro Bold" panose="02020702060506020403" pitchFamily="18" charset="0"/>
              </a:rPr>
            </a:br>
            <a:r>
              <a:rPr lang="en-US" sz="6000" dirty="0">
                <a:latin typeface="Adobe Garamond Pro Bold" panose="02020702060506020403" pitchFamily="18" charset="0"/>
              </a:rPr>
              <a:t/>
            </a:r>
            <a:br>
              <a:rPr lang="en-US" sz="6000" dirty="0">
                <a:latin typeface="Adobe Garamond Pro Bold" panose="02020702060506020403" pitchFamily="18" charset="0"/>
              </a:rPr>
            </a:br>
            <a:r>
              <a:rPr lang="en-US" sz="6000" dirty="0" smtClean="0">
                <a:latin typeface="Adobe Garamond Pro Bold" panose="02020702060506020403" pitchFamily="18" charset="0"/>
              </a:rPr>
              <a:t>Thank you</a:t>
            </a:r>
            <a:br>
              <a:rPr lang="en-US" sz="6000" dirty="0" smtClean="0">
                <a:latin typeface="Adobe Garamond Pro Bold" panose="02020702060506020403" pitchFamily="18" charset="0"/>
              </a:rPr>
            </a:br>
            <a:r>
              <a:rPr lang="en-US" sz="6000" dirty="0" smtClean="0">
                <a:latin typeface="Adobe Garamond Pro Bold" panose="02020702060506020403" pitchFamily="18" charset="0"/>
              </a:rPr>
              <a:t>for listening</a:t>
            </a:r>
            <a:endParaRPr lang="en-US" sz="60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99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620357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SAMPLE SCREENSHOTS OF CANVA INTERFACE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7964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316918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Problem solving 1: Computational and critical thinking</a:t>
            </a:r>
            <a:br>
              <a:rPr lang="en-US" sz="4400" dirty="0" smtClean="0"/>
            </a:br>
            <a:r>
              <a:rPr lang="en-US" sz="4400" dirty="0" smtClean="0"/>
              <a:t>Scenario 1</a:t>
            </a:r>
            <a:br>
              <a:rPr lang="en-US" sz="4400" dirty="0" smtClean="0"/>
            </a:br>
            <a:r>
              <a:rPr lang="en-US" sz="4400" dirty="0" smtClean="0"/>
              <a:t>Logo Making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4066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7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492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0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6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6946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2"/>
                </a:solidFill>
              </a:rPr>
              <a:t>Problem 1: Ana’s logo planning</a:t>
            </a:r>
            <a:endParaRPr lang="en-US" sz="4400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47206"/>
            <a:ext cx="9905999" cy="437605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Client Name: Ana</a:t>
            </a:r>
          </a:p>
          <a:p>
            <a:r>
              <a:rPr lang="en-US" sz="3200" dirty="0" smtClean="0"/>
              <a:t>Occupation: Owner of a Salon (To be established)</a:t>
            </a:r>
          </a:p>
          <a:p>
            <a:r>
              <a:rPr lang="en-US" sz="3200" dirty="0" smtClean="0"/>
              <a:t>Concerns: preparation and design planning of her salon’s brand logo</a:t>
            </a:r>
          </a:p>
          <a:p>
            <a:pPr marL="0" indent="0">
              <a:buNone/>
            </a:pPr>
            <a:r>
              <a:rPr lang="en-US" sz="3200" dirty="0" smtClean="0"/>
              <a:t>Task: Aid Miss Ana in creating a brand logo for her salon business.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078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85775"/>
            <a:ext cx="9905998" cy="93345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Questions: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41413" y="1419225"/>
            <a:ext cx="9905999" cy="4371976"/>
          </a:xfrm>
        </p:spPr>
        <p:txBody>
          <a:bodyPr>
            <a:noAutofit/>
          </a:bodyPr>
          <a:lstStyle/>
          <a:p>
            <a:r>
              <a:rPr lang="en-US" sz="3000" dirty="0" smtClean="0"/>
              <a:t>1) What are the software and devices to be used in creating the brand logo?</a:t>
            </a:r>
          </a:p>
          <a:p>
            <a:r>
              <a:rPr lang="en-US" sz="3000" dirty="0" smtClean="0"/>
              <a:t>2) Is it an online platform, or not? If yes, what online platform? If not, what platform are you going to use.</a:t>
            </a:r>
          </a:p>
          <a:p>
            <a:r>
              <a:rPr lang="en-US" sz="3000" dirty="0" smtClean="0"/>
              <a:t>3) What important features must be present in creating the brand logo?</a:t>
            </a:r>
          </a:p>
          <a:p>
            <a:r>
              <a:rPr lang="en-US" sz="3000" dirty="0" smtClean="0"/>
              <a:t>4) What could be the potential problems that might be incurred and how can you initially address the problems?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6773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30729"/>
            <a:ext cx="9905998" cy="179444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1) What are the software and devices to be used in creating the brand logo</a:t>
            </a:r>
            <a:r>
              <a:rPr lang="en-US" sz="4000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083" y="2244310"/>
            <a:ext cx="3912178" cy="30534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5" y="2244310"/>
            <a:ext cx="2459604" cy="2459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92" y="2177635"/>
            <a:ext cx="4294413" cy="23528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9905" y="4703914"/>
            <a:ext cx="3902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Desktop Computer or Laptop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740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18715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2) Is it an online platform, or not? If yes, what online platform? If not, what platform are you </a:t>
            </a:r>
            <a:r>
              <a:rPr lang="en-US" sz="4000" dirty="0" smtClean="0"/>
              <a:t>going </a:t>
            </a:r>
            <a:r>
              <a:rPr lang="en-US" sz="4000" dirty="0"/>
              <a:t>to use.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1413" y="2376485"/>
            <a:ext cx="942317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spc="-150" dirty="0" smtClean="0"/>
              <a:t>CANVA is an online platform.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spc="-150" dirty="0" smtClean="0"/>
              <a:t>Can be accessed through search engines like Google.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spc="-150" dirty="0" smtClean="0"/>
              <a:t>Free for all users who sign up. Can sign in through Gmail or Facebook.</a:t>
            </a:r>
          </a:p>
          <a:p>
            <a:endParaRPr lang="en-US" sz="4800" spc="-150" dirty="0" smtClean="0"/>
          </a:p>
        </p:txBody>
      </p:sp>
    </p:spTree>
    <p:extLst>
      <p:ext uri="{BB962C8B-B14F-4D97-AF65-F5344CB8AC3E}">
        <p14:creationId xmlns:p14="http://schemas.microsoft.com/office/powerpoint/2010/main" val="244284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45574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3) What important features must be present in creating the brand logo?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94" y="2485810"/>
            <a:ext cx="2219434" cy="393699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395" y="2485809"/>
            <a:ext cx="2114289" cy="39369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161" y="2465964"/>
            <a:ext cx="2343644" cy="39369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74" y="2465964"/>
            <a:ext cx="2271837" cy="39369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0073" y="1962588"/>
            <a:ext cx="272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Lines and Shapes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94273" y="1993366"/>
            <a:ext cx="1506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Graphics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325939" y="2024144"/>
            <a:ext cx="195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Text Options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8845266" y="2024144"/>
            <a:ext cx="2293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Color Options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0284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4) What could be the potential problems that might be incurred and how can you initially address the problems?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176" y="2272304"/>
            <a:ext cx="3891408" cy="14592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451" y="2428358"/>
            <a:ext cx="3502481" cy="17187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670" y="4322359"/>
            <a:ext cx="4185870" cy="18459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34" y="3906798"/>
            <a:ext cx="2261508" cy="226150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8828" y="2350369"/>
            <a:ext cx="3782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POOR DESIGN CHOICES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OVERCROWDING OF</a:t>
            </a:r>
            <a:br>
              <a:rPr lang="en-US" sz="2400" dirty="0" smtClean="0"/>
            </a:br>
            <a:r>
              <a:rPr lang="en-US" sz="2400" dirty="0" smtClean="0"/>
              <a:t>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09" y="3474476"/>
            <a:ext cx="2663367" cy="3541712"/>
          </a:xfrm>
        </p:spPr>
      </p:pic>
    </p:spTree>
    <p:extLst>
      <p:ext uri="{BB962C8B-B14F-4D97-AF65-F5344CB8AC3E}">
        <p14:creationId xmlns:p14="http://schemas.microsoft.com/office/powerpoint/2010/main" val="781258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66798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Problem solving </a:t>
            </a:r>
            <a:r>
              <a:rPr lang="en-US" sz="4400" dirty="0" smtClean="0"/>
              <a:t>2:</a:t>
            </a:r>
            <a:br>
              <a:rPr lang="en-US" sz="4400" dirty="0" smtClean="0"/>
            </a:br>
            <a:r>
              <a:rPr lang="en-US" sz="4400" dirty="0" smtClean="0"/>
              <a:t> DESIGN THINKING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Scenario </a:t>
            </a:r>
            <a:r>
              <a:rPr lang="en-US" sz="4400" dirty="0" smtClean="0"/>
              <a:t>2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LAPTOP SALES PITCH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5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332</TotalTime>
  <Words>629</Words>
  <Application>Microsoft Office PowerPoint</Application>
  <PresentationFormat>Widescreen</PresentationFormat>
  <Paragraphs>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Microsoft YaHei UI</vt:lpstr>
      <vt:lpstr>Adobe Garamond Pro Bold</vt:lpstr>
      <vt:lpstr>Arial</vt:lpstr>
      <vt:lpstr>Britannic Bold</vt:lpstr>
      <vt:lpstr>Calibri</vt:lpstr>
      <vt:lpstr>Trebuchet MS</vt:lpstr>
      <vt:lpstr>Tw Cen MT</vt:lpstr>
      <vt:lpstr>Circuit</vt:lpstr>
      <vt:lpstr>Problem Solving  -Computational, critical and design thinking</vt:lpstr>
      <vt:lpstr>Problem solving 1: Computational and critical thinking Scenario 1 Logo Making</vt:lpstr>
      <vt:lpstr>Problem 1: Ana’s logo planning</vt:lpstr>
      <vt:lpstr>Questions: </vt:lpstr>
      <vt:lpstr>1) What are the software and devices to be used in creating the brand logo?  </vt:lpstr>
      <vt:lpstr>2) Is it an online platform, or not? If yes, what online platform? If not, what platform are you going to use. </vt:lpstr>
      <vt:lpstr>3) What important features must be present in creating the brand logo? </vt:lpstr>
      <vt:lpstr>4) What could be the potential problems that might be incurred and how can you initially address the problems?</vt:lpstr>
      <vt:lpstr>Problem solving 2:  DESIGN THINKING Scenario 2 LAPTOP SALES PITCH</vt:lpstr>
      <vt:lpstr>Problem 2: “Why should I buy this laptop?”</vt:lpstr>
      <vt:lpstr>PowerPoint Presentation</vt:lpstr>
      <vt:lpstr>PowerPoint Presentation</vt:lpstr>
      <vt:lpstr>“WHY Lenovo X1Carbon 14” Touchscreen Display Laptop?” </vt:lpstr>
      <vt:lpstr>Specifications and benefits</vt:lpstr>
      <vt:lpstr>PowerPoint Presentation</vt:lpstr>
      <vt:lpstr>-THE BIGGER PICTURE-</vt:lpstr>
      <vt:lpstr>Final thoughts</vt:lpstr>
      <vt:lpstr>This marks the end of the presentation  Thank you for listening</vt:lpstr>
      <vt:lpstr>SAMPLE SCREENSHOTS OF CANVA INTERFACE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 Computational and critical thinking</dc:title>
  <dc:creator>Robert Fergus</dc:creator>
  <cp:lastModifiedBy>Robert Fergus</cp:lastModifiedBy>
  <cp:revision>33</cp:revision>
  <dcterms:created xsi:type="dcterms:W3CDTF">2022-11-28T06:07:23Z</dcterms:created>
  <dcterms:modified xsi:type="dcterms:W3CDTF">2022-11-28T11:40:07Z</dcterms:modified>
</cp:coreProperties>
</file>