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409" r:id="rId4"/>
    <p:sldId id="406" r:id="rId5"/>
    <p:sldId id="416" r:id="rId6"/>
    <p:sldId id="411" r:id="rId7"/>
    <p:sldId id="417" r:id="rId8"/>
    <p:sldId id="412" r:id="rId9"/>
    <p:sldId id="413" r:id="rId10"/>
    <p:sldId id="414" r:id="rId11"/>
    <p:sldId id="415" r:id="rId12"/>
    <p:sldId id="408" r:id="rId13"/>
  </p:sldIdLst>
  <p:sldSz cx="9144000" cy="6858000" type="screen4x3"/>
  <p:notesSz cx="9939338" cy="14368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53">
          <p15:clr>
            <a:srgbClr val="A4A3A4"/>
          </p15:clr>
        </p15:guide>
        <p15:guide id="2" pos="2880">
          <p15:clr>
            <a:srgbClr val="A4A3A4"/>
          </p15:clr>
        </p15:guide>
        <p15:guide id="3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CC"/>
    <a:srgbClr val="FFFF99"/>
    <a:srgbClr val="FFFFCC"/>
    <a:srgbClr val="F3F7FB"/>
    <a:srgbClr val="FF3399"/>
    <a:srgbClr val="F5EB1F"/>
    <a:srgbClr val="9BBB59"/>
    <a:srgbClr val="FFFFFF"/>
    <a:srgbClr val="D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-1692" y="-108"/>
      </p:cViewPr>
      <p:guideLst>
        <p:guide orient="horz" pos="1253"/>
        <p:guide pos="2880"/>
        <p:guide pos="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7" cy="718423"/>
          </a:xfrm>
          <a:prstGeom prst="rect">
            <a:avLst/>
          </a:prstGeom>
        </p:spPr>
        <p:txBody>
          <a:bodyPr vert="horz" lIns="132734" tIns="66367" rIns="132734" bIns="66367" rtlCol="0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7" cy="718423"/>
          </a:xfrm>
          <a:prstGeom prst="rect">
            <a:avLst/>
          </a:prstGeom>
        </p:spPr>
        <p:txBody>
          <a:bodyPr vert="horz" lIns="132734" tIns="66367" rIns="132734" bIns="66367" rtlCol="0"/>
          <a:lstStyle>
            <a:lvl1pPr algn="r">
              <a:defRPr sz="1700"/>
            </a:lvl1pPr>
          </a:lstStyle>
          <a:p>
            <a:fld id="{A453BED3-D4C1-449F-B847-9ED74AC1DE71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9538" y="1077913"/>
            <a:ext cx="7181850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34" tIns="66367" rIns="132734" bIns="6636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6825021"/>
            <a:ext cx="7951470" cy="6465808"/>
          </a:xfrm>
          <a:prstGeom prst="rect">
            <a:avLst/>
          </a:prstGeom>
        </p:spPr>
        <p:txBody>
          <a:bodyPr vert="horz" lIns="132734" tIns="66367" rIns="132734" bIns="6636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3647547"/>
            <a:ext cx="4307047" cy="718423"/>
          </a:xfrm>
          <a:prstGeom prst="rect">
            <a:avLst/>
          </a:prstGeom>
        </p:spPr>
        <p:txBody>
          <a:bodyPr vert="horz" lIns="132734" tIns="66367" rIns="132734" bIns="66367" rtlCol="0" anchor="b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13647547"/>
            <a:ext cx="4307047" cy="718423"/>
          </a:xfrm>
          <a:prstGeom prst="rect">
            <a:avLst/>
          </a:prstGeom>
        </p:spPr>
        <p:txBody>
          <a:bodyPr vert="horz" lIns="132734" tIns="66367" rIns="132734" bIns="66367" rtlCol="0" anchor="b"/>
          <a:lstStyle>
            <a:lvl1pPr algn="r">
              <a:defRPr sz="1700"/>
            </a:lvl1pPr>
          </a:lstStyle>
          <a:p>
            <a:fld id="{192E4D1B-620A-457B-B676-B71A2DCF9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97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1295586" y="1988840"/>
            <a:ext cx="6552827" cy="3240757"/>
          </a:xfrm>
        </p:spPr>
        <p:txBody>
          <a:bodyPr anchor="ctr" anchorCtr="0"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46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328592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2017-10-05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2016-12-05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5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7856"/>
            <a:ext cx="8229600" cy="7532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2761" y="996912"/>
            <a:ext cx="8658478" cy="5616624"/>
          </a:xfrm>
          <a:prstGeom prst="roundRect">
            <a:avLst>
              <a:gd name="adj" fmla="val 1251"/>
            </a:avLst>
          </a:prstGeom>
          <a:noFill/>
          <a:ln w="3175"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 smtClean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3528" y="836712"/>
            <a:ext cx="8496944" cy="0"/>
          </a:xfrm>
          <a:prstGeom prst="line">
            <a:avLst/>
          </a:prstGeom>
          <a:ln w="508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3028950" y="6661869"/>
            <a:ext cx="30861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88424" y="6661869"/>
            <a:ext cx="512814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242761" y="6661869"/>
            <a:ext cx="847006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2800" b="1" kern="1200" dirty="0" smtClean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1200"/>
        </a:spcBef>
        <a:buFont typeface="Arial" pitchFamily="34" charset="0"/>
        <a:buChar char="•"/>
        <a:defRPr lang="ko-KR" altLang="en-US" sz="2000" b="1" kern="1200" dirty="0" smtClean="0">
          <a:ln>
            <a:noFill/>
          </a:ln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4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2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72456"/>
            <a:ext cx="822960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2761" y="996912"/>
            <a:ext cx="8658478" cy="5616624"/>
          </a:xfrm>
          <a:prstGeom prst="roundRect">
            <a:avLst>
              <a:gd name="adj" fmla="val 1251"/>
            </a:avLst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 smtClean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713529"/>
            <a:ext cx="21336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585858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713529"/>
            <a:ext cx="28956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585858"/>
                </a:solidFill>
              </a:defRPr>
            </a:lvl1pPr>
          </a:lstStyle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713529"/>
            <a:ext cx="21336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585858"/>
                </a:solidFill>
              </a:defRPr>
            </a:lvl1pPr>
          </a:lstStyle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68144" y="16184"/>
            <a:ext cx="3024336" cy="873940"/>
          </a:xfrm>
          <a:prstGeom prst="rect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100000">
                <a:schemeClr val="bg1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b="1" kern="1200" dirty="0" smtClean="0">
          <a:solidFill>
            <a:srgbClr val="3F649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800" b="1" kern="1200" dirty="0" smtClean="0">
          <a:ln>
            <a:noFill/>
          </a:ln>
          <a:solidFill>
            <a:srgbClr val="3F649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mcat/libwebsockets/releases" TargetMode="External"/><Relationship Id="rId2" Type="http://schemas.openxmlformats.org/officeDocument/2006/relationships/hyperlink" Target="https://github.com/bapowell/bapowell.github.io/wiki/Mosquitto-Build-Notes-(Windows---Visual-Studio)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clipse/mosquitto/releas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9632" y="1628800"/>
            <a:ext cx="684076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Widows</a:t>
            </a:r>
            <a:r>
              <a:rPr lang="ko-KR" altLang="en-US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용</a:t>
            </a:r>
            <a:r>
              <a:rPr lang="en-US" altLang="ko-KR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3200" b="1" kern="0" dirty="0" err="1" smtClean="0">
                <a:solidFill>
                  <a:srgbClr val="000000"/>
                </a:solidFill>
                <a:latin typeface="+mn-ea"/>
                <a:cs typeface="Tahoma" pitchFamily="34" charset="0"/>
              </a:rPr>
              <a:t>mosquitto</a:t>
            </a:r>
            <a:r>
              <a:rPr lang="en-US" altLang="ko-KR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패키지 </a:t>
            </a:r>
            <a:r>
              <a:rPr lang="ko-KR" altLang="en-US" sz="3200" b="1" kern="0" dirty="0" err="1" smtClean="0">
                <a:solidFill>
                  <a:srgbClr val="000000"/>
                </a:solidFill>
                <a:latin typeface="+mn-ea"/>
                <a:cs typeface="Tahoma" pitchFamily="34" charset="0"/>
              </a:rPr>
              <a:t>빌드</a:t>
            </a:r>
            <a:endParaRPr lang="en-US" altLang="ko-KR" sz="3200" b="1" kern="0" dirty="0" smtClean="0">
              <a:solidFill>
                <a:srgbClr val="000000"/>
              </a:solidFill>
              <a:latin typeface="+mn-ea"/>
              <a:ea typeface="+mn-ea"/>
              <a:cs typeface="Tahoma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1412776"/>
            <a:ext cx="6840760" cy="1440160"/>
            <a:chOff x="1802606" y="1412776"/>
            <a:chExt cx="6228000" cy="165618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802606" y="3068960"/>
              <a:ext cx="6228000" cy="0"/>
            </a:xfrm>
            <a:prstGeom prst="line">
              <a:avLst/>
            </a:prstGeom>
            <a:noFill/>
            <a:ln w="28575" cmpd="thinThick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802606" y="1412776"/>
              <a:ext cx="6228000" cy="0"/>
            </a:xfrm>
            <a:prstGeom prst="line">
              <a:avLst/>
            </a:prstGeom>
            <a:noFill/>
            <a:ln w="28575" cmpd="thickThin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881747" y="414908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2017/09/27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9" y="2125389"/>
            <a:ext cx="6316915" cy="418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설정 변경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프로젝트의 </a:t>
            </a:r>
            <a:r>
              <a:rPr lang="ko-KR" altLang="en-US" dirty="0" err="1" smtClean="0"/>
              <a:t>전처리기</a:t>
            </a:r>
            <a:r>
              <a:rPr lang="ko-KR" altLang="en-US" dirty="0" smtClean="0"/>
              <a:t> 정의 항목에서 </a:t>
            </a:r>
            <a:r>
              <a:rPr lang="en-US" altLang="ko-KR" dirty="0" smtClean="0"/>
              <a:t>TLS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endParaRPr lang="en-US" altLang="ko-KR" dirty="0"/>
          </a:p>
          <a:p>
            <a:pPr lvl="1"/>
            <a:r>
              <a:rPr lang="en-US" altLang="ko-KR" dirty="0" smtClean="0"/>
              <a:t>OpenSSL </a:t>
            </a:r>
            <a:r>
              <a:rPr lang="ko-KR" altLang="en-US" dirty="0" smtClean="0"/>
              <a:t>버전이 달라서 컴파일이 안 되는 것으로 보임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499992" y="2564904"/>
            <a:ext cx="122413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56265" y="3403044"/>
            <a:ext cx="2808312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“WITH_TLS;WITH_TLS_PSK”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제거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0"/>
            <a:endCxn id="22" idx="3"/>
          </p:cNvCxnSpPr>
          <p:nvPr/>
        </p:nvCxnSpPr>
        <p:spPr>
          <a:xfrm flipH="1" flipV="1">
            <a:off x="5724128" y="2708920"/>
            <a:ext cx="536293" cy="694124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환경 설정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22" y="1772816"/>
            <a:ext cx="6076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468052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빌드를</a:t>
            </a:r>
            <a:r>
              <a:rPr lang="ko-KR" altLang="en-US" dirty="0" smtClean="0"/>
              <a:t> 통해 생성한 실행 파일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OpenSSL Light </a:t>
            </a:r>
            <a:r>
              <a:rPr lang="ko-KR" altLang="en-US" dirty="0" smtClean="0"/>
              <a:t>버전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(SSL </a:t>
            </a:r>
            <a:r>
              <a:rPr lang="ko-KR" altLang="en-US" dirty="0" smtClean="0"/>
              <a:t>빼고 컴파일 한 경우 생략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75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절차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1584176"/>
          </a:xfrm>
        </p:spPr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방법 설명 문서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https://github.com/bapowell/bapowell.github.io/wiki/Mosquitto-Build-Notes-(Windows---Visual-Studio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7544" y="2636912"/>
            <a:ext cx="8229600" cy="3600400"/>
          </a:xfrm>
          <a:prstGeom prst="roundRect">
            <a:avLst>
              <a:gd name="adj" fmla="val 1251"/>
            </a:avLst>
          </a:prstGeom>
          <a:noFill/>
          <a:ln w="3175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4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2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1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1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libwebsocket</a:t>
            </a:r>
            <a:r>
              <a:rPr lang="en-US" altLang="ko-KR" dirty="0" smtClean="0"/>
              <a:t> </a:t>
            </a:r>
            <a:r>
              <a:rPr lang="en-US" altLang="ko-KR" dirty="0"/>
              <a:t>source download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https://github.com/warmcat/libwebsockets/releases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pthread-win32 download &amp; install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OpenSSL library download </a:t>
            </a:r>
            <a:r>
              <a:rPr lang="en-US" altLang="ko-KR" dirty="0"/>
              <a:t>&amp; install</a:t>
            </a:r>
            <a:br>
              <a:rPr lang="en-US" altLang="ko-KR" dirty="0"/>
            </a:br>
            <a:r>
              <a:rPr lang="en-US" altLang="ko-KR" dirty="0" smtClean="0"/>
              <a:t>Win32OpenSSL-1_1_0f.exe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en-US" altLang="ko-KR" dirty="0"/>
              <a:t>source download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https://github.com/eclipse/mosquitto/releases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30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WIN32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바이너리 압축 파일 </a:t>
            </a:r>
            <a:r>
              <a:rPr lang="en-US" altLang="ko-KR" dirty="0" smtClean="0"/>
              <a:t>c:\pthreads </a:t>
            </a:r>
            <a:r>
              <a:rPr lang="ko-KR" altLang="en-US" dirty="0" smtClean="0"/>
              <a:t>하</a:t>
            </a:r>
            <a:r>
              <a:rPr lang="ko-KR" altLang="en-US" dirty="0"/>
              <a:t>위</a:t>
            </a:r>
            <a:r>
              <a:rPr lang="ko-KR" altLang="en-US" dirty="0" smtClean="0"/>
              <a:t>에 압축 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/>
              <a:t>pthreads-w32-2-9-1-release.zip</a:t>
            </a:r>
            <a:endParaRPr lang="en-US" altLang="ko-KR" dirty="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69928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2555776" y="2708920"/>
            <a:ext cx="2376264" cy="25410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175956" y="3068960"/>
            <a:ext cx="2628292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err="1" smtClean="0">
                <a:solidFill>
                  <a:schemeClr val="tx1"/>
                </a:solidFill>
              </a:rPr>
              <a:t>mosquitto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에서 절대 경로로 찾기 때문에 압축 푸는 위치를 맞춤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93" idx="1"/>
            <a:endCxn id="92" idx="2"/>
          </p:cNvCxnSpPr>
          <p:nvPr/>
        </p:nvCxnSpPr>
        <p:spPr>
          <a:xfrm flipH="1" flipV="1">
            <a:off x="3743908" y="2963021"/>
            <a:ext cx="432048" cy="311568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OpenSSL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(SSL </a:t>
            </a:r>
            <a:r>
              <a:rPr lang="ko-KR" altLang="en-US" dirty="0" smtClean="0"/>
              <a:t>사용하지 않는 경우 생략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설치 프로그램을 이용해서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컴파일을 위해서는 </a:t>
            </a:r>
            <a:r>
              <a:rPr lang="en-US" altLang="ko-KR" dirty="0" smtClean="0"/>
              <a:t>Light </a:t>
            </a:r>
            <a:r>
              <a:rPr lang="ko-KR" altLang="en-US" dirty="0" smtClean="0"/>
              <a:t>버전이 아닌 </a:t>
            </a:r>
            <a:r>
              <a:rPr lang="en-US" altLang="ko-KR" dirty="0" smtClean="0"/>
              <a:t>Full </a:t>
            </a:r>
            <a:r>
              <a:rPr lang="ko-KR" altLang="en-US" dirty="0" smtClean="0"/>
              <a:t>버전 설치 해야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프로그램 실행만을 위해서는 </a:t>
            </a:r>
            <a:r>
              <a:rPr lang="en-US" altLang="ko-KR" dirty="0" smtClean="0"/>
              <a:t>Light </a:t>
            </a:r>
            <a:r>
              <a:rPr lang="ko-KR" altLang="en-US" dirty="0" smtClean="0"/>
              <a:t>버전이어도 가능</a:t>
            </a:r>
            <a:endParaRPr lang="en-US" altLang="ko-KR" dirty="0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976664" cy="369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9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libwebsockets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err="1"/>
              <a:t>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67" y="1988840"/>
            <a:ext cx="6635046" cy="43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타원 79"/>
          <p:cNvSpPr/>
          <p:nvPr/>
        </p:nvSpPr>
        <p:spPr>
          <a:xfrm>
            <a:off x="1027550" y="3869032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619672" y="3837244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698146" y="3939079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cxnSp>
        <p:nvCxnSpPr>
          <p:cNvPr id="86" name="직선 화살표 연결선 85"/>
          <p:cNvCxnSpPr>
            <a:stCxn id="85" idx="2"/>
            <a:endCxn id="80" idx="0"/>
          </p:cNvCxnSpPr>
          <p:nvPr/>
        </p:nvCxnSpPr>
        <p:spPr>
          <a:xfrm flipH="1">
            <a:off x="1171566" y="2814913"/>
            <a:ext cx="585013" cy="1054119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592591" y="3056237"/>
            <a:ext cx="1512168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프로젝트 파일 생성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2"/>
            <a:endCxn id="81" idx="7"/>
          </p:cNvCxnSpPr>
          <p:nvPr/>
        </p:nvCxnSpPr>
        <p:spPr>
          <a:xfrm flipH="1">
            <a:off x="1865523" y="3298217"/>
            <a:ext cx="483152" cy="581208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930916" y="4568498"/>
            <a:ext cx="1512168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Visual Studio 2015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열기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9" idx="0"/>
            <a:endCxn id="82" idx="5"/>
          </p:cNvCxnSpPr>
          <p:nvPr/>
        </p:nvCxnSpPr>
        <p:spPr>
          <a:xfrm flipH="1" flipV="1">
            <a:off x="2943997" y="4184930"/>
            <a:ext cx="743003" cy="383568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Cmake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설치후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Visual Studio </a:t>
            </a:r>
            <a:r>
              <a:rPr lang="ko-KR" altLang="en-US" dirty="0" smtClean="0"/>
              <a:t>프로젝트 파일 생성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://cmake.org/download/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33970" y="2469415"/>
            <a:ext cx="4238230" cy="455529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24228" y="2315761"/>
            <a:ext cx="2052227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소스 위치와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binary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경로를 맞춤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1"/>
            <a:endCxn id="17" idx="3"/>
          </p:cNvCxnSpPr>
          <p:nvPr/>
        </p:nvCxnSpPr>
        <p:spPr>
          <a:xfrm flipH="1">
            <a:off x="6372200" y="2521390"/>
            <a:ext cx="252028" cy="175790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82242" y="2403656"/>
            <a:ext cx="2348674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설정전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LWS_WITH_SSL”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체크를 뺌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6" y="2482901"/>
            <a:ext cx="87915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libwebsockets</a:t>
            </a:r>
            <a:r>
              <a:rPr lang="en-US" altLang="ko-KR" dirty="0"/>
              <a:t> </a:t>
            </a:r>
            <a:r>
              <a:rPr lang="ko-KR" altLang="en-US" dirty="0" smtClean="0"/>
              <a:t>컴파</a:t>
            </a:r>
            <a:r>
              <a:rPr lang="ko-KR" altLang="en-US" dirty="0"/>
              <a:t>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88528" y="2121929"/>
            <a:ext cx="1512168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Release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85" idx="2"/>
            <a:endCxn id="80" idx="0"/>
          </p:cNvCxnSpPr>
          <p:nvPr/>
        </p:nvCxnSpPr>
        <p:spPr>
          <a:xfrm>
            <a:off x="1544612" y="2363909"/>
            <a:ext cx="713172" cy="417019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빌드후</a:t>
            </a:r>
            <a:r>
              <a:rPr lang="ko-KR" altLang="en-US" dirty="0" smtClean="0"/>
              <a:t> 생성 파일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libwebsockets-2.3.0\build\bin\Release\websockets.dll</a:t>
            </a:r>
            <a:r>
              <a:rPr lang="ko-KR" altLang="en-US" dirty="0"/>
              <a:t> </a:t>
            </a:r>
            <a:r>
              <a:rPr lang="ko-KR" altLang="en-US" dirty="0" smtClean="0"/>
              <a:t>파일 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385295" y="2780928"/>
            <a:ext cx="1842381" cy="25410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593112" y="2513687"/>
            <a:ext cx="1512168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ALL_BUILD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선택후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빌드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 flipH="1">
            <a:off x="6270365" y="2924944"/>
            <a:ext cx="78831" cy="1006465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2113768" y="2780928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3965340"/>
            <a:ext cx="1842381" cy="25410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26349" y="3931409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67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07" y="1951158"/>
            <a:ext cx="6296130" cy="40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err="1"/>
              <a:t>빌드용</a:t>
            </a:r>
            <a:r>
              <a:rPr lang="en-US" altLang="ko-KR" dirty="0"/>
              <a:t>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56580" y="4765310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139445" y="4710598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090159" y="4836400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47099" y="3472905"/>
            <a:ext cx="1512168" cy="580534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설정 버튼 눌러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Visual Studio 2015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85" idx="2"/>
            <a:endCxn id="80" idx="0"/>
          </p:cNvCxnSpPr>
          <p:nvPr/>
        </p:nvCxnSpPr>
        <p:spPr>
          <a:xfrm flipH="1">
            <a:off x="1400596" y="4053439"/>
            <a:ext cx="102587" cy="711871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426110" y="3124067"/>
            <a:ext cx="1512168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프로젝트 파일 생성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2"/>
            <a:endCxn id="81" idx="7"/>
          </p:cNvCxnSpPr>
          <p:nvPr/>
        </p:nvCxnSpPr>
        <p:spPr>
          <a:xfrm flipH="1">
            <a:off x="2385296" y="3366047"/>
            <a:ext cx="796898" cy="1386732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322929" y="5465819"/>
            <a:ext cx="1512168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Visual Studio 2015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열기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9" idx="0"/>
            <a:endCxn id="82" idx="5"/>
          </p:cNvCxnSpPr>
          <p:nvPr/>
        </p:nvCxnSpPr>
        <p:spPr>
          <a:xfrm flipH="1" flipV="1">
            <a:off x="3336010" y="5082251"/>
            <a:ext cx="743003" cy="383568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압축 푼 후 프로젝트 파일 생성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27677" y="4409374"/>
            <a:ext cx="504056" cy="25410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083661" y="4231427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83661" y="3557544"/>
            <a:ext cx="1512168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WITH_WEBSOCKETS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체크 설정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 flipH="1">
            <a:off x="4227677" y="3968801"/>
            <a:ext cx="612068" cy="262626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5" y="2513632"/>
            <a:ext cx="6994291" cy="343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설정 변경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5"/>
            <a:ext cx="8229600" cy="119824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libmosquitto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설정 변경</a:t>
            </a:r>
            <a:endParaRPr lang="en-US" altLang="ko-KR" dirty="0"/>
          </a:p>
          <a:p>
            <a:pPr lvl="1"/>
            <a:r>
              <a:rPr lang="ko-KR" altLang="en-US" dirty="0" smtClean="0"/>
              <a:t>추가 포함 </a:t>
            </a:r>
            <a:r>
              <a:rPr lang="ko-KR" altLang="en-US" dirty="0" err="1" smtClean="0"/>
              <a:t>디렉토리에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libwebsocket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경로 지정</a:t>
            </a:r>
            <a:endParaRPr lang="en-US" altLang="ko-KR" dirty="0" smtClean="0"/>
          </a:p>
          <a:p>
            <a:r>
              <a:rPr lang="ko-KR" altLang="en-US" dirty="0" smtClean="0"/>
              <a:t>위와 같은 방법으로 다른 프로젝트들에도 전부 설정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51920" y="4339728"/>
            <a:ext cx="230425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24128" y="3439903"/>
            <a:ext cx="2808312" cy="580534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libwebsockets-1.6.2\lib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libwebsockets-1.6.2\build</a:t>
            </a: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경로 추가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</p:cNvCxnSpPr>
          <p:nvPr/>
        </p:nvCxnSpPr>
        <p:spPr>
          <a:xfrm flipH="1">
            <a:off x="6156176" y="4020437"/>
            <a:ext cx="972108" cy="535315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7298"/>
            <a:ext cx="44005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설정 변경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mosquitto-1.4.7\</a:t>
            </a:r>
            <a:r>
              <a:rPr lang="en-US" altLang="ko-KR" dirty="0" err="1" smtClean="0"/>
              <a:t>config.h</a:t>
            </a:r>
            <a:r>
              <a:rPr lang="ko-KR" altLang="en-US" dirty="0" smtClean="0"/>
              <a:t>  파일 내용 변경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2889217"/>
            <a:ext cx="230425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8024" y="3051337"/>
            <a:ext cx="2808312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주석 처리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1"/>
            <a:endCxn id="15" idx="3"/>
          </p:cNvCxnSpPr>
          <p:nvPr/>
        </p:nvCxnSpPr>
        <p:spPr>
          <a:xfrm flipH="1">
            <a:off x="3203848" y="3172327"/>
            <a:ext cx="1584176" cy="1768841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9592" y="4797152"/>
            <a:ext cx="230425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24" idx="1"/>
            <a:endCxn id="8" idx="3"/>
          </p:cNvCxnSpPr>
          <p:nvPr/>
        </p:nvCxnSpPr>
        <p:spPr>
          <a:xfrm flipH="1" flipV="1">
            <a:off x="3347864" y="3033233"/>
            <a:ext cx="1440160" cy="139094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5157192"/>
            <a:ext cx="230425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72000" y="5283765"/>
            <a:ext cx="2808312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컴파일 오류를 없애기 위해 코드 추가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1"/>
            <a:endCxn id="22" idx="3"/>
          </p:cNvCxnSpPr>
          <p:nvPr/>
        </p:nvCxnSpPr>
        <p:spPr>
          <a:xfrm flipH="1" flipV="1">
            <a:off x="3203848" y="5301208"/>
            <a:ext cx="1368152" cy="103547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76451</TotalTime>
  <Words>244</Words>
  <Application>Microsoft Office PowerPoint</Application>
  <PresentationFormat>화면 슬라이드 쇼(4:3)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1_Office 테마</vt:lpstr>
      <vt:lpstr>PowerPoint 프레젠테이션</vt:lpstr>
      <vt:lpstr>빌드 절차</vt:lpstr>
      <vt:lpstr>WIN32 pthread 설치</vt:lpstr>
      <vt:lpstr>OpenSSL 설치(SSL 사용하지 않는 경우 생략 가능)</vt:lpstr>
      <vt:lpstr>libwebsockets 빌드용 프로젝트 생성</vt:lpstr>
      <vt:lpstr>libwebsockets 컴파일</vt:lpstr>
      <vt:lpstr>mosquitto 빌드용 프로젝트 생성</vt:lpstr>
      <vt:lpstr>mosquitto 프로젝트 설정 변경 #1</vt:lpstr>
      <vt:lpstr>mosquitto 프로젝트 설정 변경 #2</vt:lpstr>
      <vt:lpstr>mosquitto 프로젝트 설정 변경 #3</vt:lpstr>
      <vt:lpstr>실행 환경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hillkim</dc:creator>
  <cp:lastModifiedBy>UBI-02</cp:lastModifiedBy>
  <cp:revision>1007</cp:revision>
  <cp:lastPrinted>2017-08-22T06:40:39Z</cp:lastPrinted>
  <dcterms:created xsi:type="dcterms:W3CDTF">2010-06-29T00:41:31Z</dcterms:created>
  <dcterms:modified xsi:type="dcterms:W3CDTF">2017-10-13T06:15:11Z</dcterms:modified>
</cp:coreProperties>
</file>