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30275213" cy="42803763"/>
  <p:notesSz cx="6858000" cy="9144000"/>
  <p:defaultTextStyle>
    <a:defPPr>
      <a:defRPr lang="ru-RU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00"/>
    <a:srgbClr val="00CC99"/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33" d="100"/>
          <a:sy n="33" d="100"/>
        </p:scale>
        <p:origin x="1698" y="-27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5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6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5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2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5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0C64-406B-4CEA-BEF3-178F90119271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E1B8-8E5F-4C37-B8CD-0B84B91DCC8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989" y="735585"/>
            <a:ext cx="29019224" cy="10489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00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Дніпропетровське</a:t>
            </a:r>
            <a:r>
              <a:rPr lang="ru-RU" sz="10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відділення</a:t>
            </a:r>
            <a:r>
              <a:rPr lang="ru-RU" sz="10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Малої</a:t>
            </a:r>
            <a:r>
              <a:rPr lang="ru-RU" sz="10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ru-RU" sz="100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академії</a:t>
            </a:r>
            <a:r>
              <a:rPr lang="ru-RU" sz="10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наук України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59721" y="2652618"/>
            <a:ext cx="26858984" cy="217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10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БУДУВАННЯ ТА ТРАНСФОРМАЦІЯ 3D ПРИМІТИВІВ У WPF</a:t>
            </a:r>
            <a:endParaRPr lang="ru-RU" sz="101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58585" y="5246613"/>
            <a:ext cx="20972152" cy="4247317"/>
          </a:xfrm>
          <a:prstGeom prst="rect">
            <a:avLst/>
          </a:prstGeom>
          <a:ln w="1905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uk-UA" sz="5400" b="1" dirty="0">
                <a:solidFill>
                  <a:schemeClr val="bg1"/>
                </a:solidFill>
              </a:rPr>
              <a:t>Найденко Владислав</a:t>
            </a:r>
            <a:r>
              <a:rPr lang="ru-RU" sz="5400" b="1" dirty="0">
                <a:solidFill>
                  <a:schemeClr val="bg1"/>
                </a:solidFill>
              </a:rPr>
              <a:t> Павлович </a:t>
            </a:r>
          </a:p>
          <a:p>
            <a:pPr algn="ctr" eaLnBrk="0" hangingPunct="0"/>
            <a:r>
              <a:rPr lang="uk-UA" sz="5400" b="1" dirty="0">
                <a:solidFill>
                  <a:schemeClr val="bg1"/>
                </a:solidFill>
              </a:rPr>
              <a:t>Учень 10 класу Дніпровського ліцею інформаційних технологій при ДНУ імені Олеся Гончара</a:t>
            </a:r>
          </a:p>
          <a:p>
            <a:pPr algn="ctr" eaLnBrk="0" hangingPunct="0"/>
            <a:r>
              <a:rPr lang="uk-UA" sz="5400" b="1" dirty="0">
                <a:solidFill>
                  <a:schemeClr val="bg1"/>
                </a:solidFill>
              </a:rPr>
              <a:t>м. Дніпро</a:t>
            </a:r>
          </a:p>
          <a:p>
            <a:pPr algn="ctr" eaLnBrk="0" hangingPunct="0"/>
            <a:r>
              <a:rPr lang="uk-UA" sz="5400" b="1" dirty="0">
                <a:solidFill>
                  <a:schemeClr val="bg1"/>
                </a:solidFill>
              </a:rPr>
              <a:t>Науковий керівник: Лавренюк Ірина Валеріївна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114675" y="13990539"/>
            <a:ext cx="14544441" cy="3939540"/>
          </a:xfrm>
          <a:prstGeom prst="rect">
            <a:avLst/>
          </a:prstGeom>
          <a:ln w="152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uk-UA" sz="6000" b="1" u="sng" dirty="0">
                <a:solidFill>
                  <a:schemeClr val="bg1"/>
                </a:solidFill>
              </a:rPr>
              <a:t>Предмет дослідження: </a:t>
            </a:r>
          </a:p>
          <a:p>
            <a:pPr eaLnBrk="0" hangingPunct="0"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Алгоритми побудови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uk-UA" sz="4000" b="1" dirty="0">
                <a:solidFill>
                  <a:schemeClr val="bg1"/>
                </a:solidFill>
              </a:rPr>
              <a:t>примітивів(сфери, циліндру, конуса, тору) та методи трансформації у </a:t>
            </a:r>
            <a:r>
              <a:rPr lang="en-US" sz="4000" b="1" dirty="0">
                <a:solidFill>
                  <a:schemeClr val="bg1"/>
                </a:solidFill>
              </a:rPr>
              <a:t>WPF.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 eaLnBrk="0" hangingPunct="0"/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71102" y="25504036"/>
            <a:ext cx="11838396" cy="1200329"/>
          </a:xfrm>
          <a:prstGeom prst="rect">
            <a:avLst/>
          </a:prstGeom>
          <a:ln w="152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uk-UA" sz="7200" b="1" dirty="0">
                <a:solidFill>
                  <a:schemeClr val="bg1"/>
                </a:solidFill>
              </a:rPr>
              <a:t>Результати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124433" y="10297733"/>
            <a:ext cx="14372136" cy="3228576"/>
          </a:xfrm>
          <a:prstGeom prst="rect">
            <a:avLst/>
          </a:prstGeom>
          <a:ln w="1524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uk-UA" sz="6000" b="1" u="sng" dirty="0">
                <a:solidFill>
                  <a:schemeClr val="bg1"/>
                </a:solidFill>
              </a:rPr>
              <a:t>Завдання дослідження:</a:t>
            </a:r>
          </a:p>
          <a:p>
            <a:pPr eaLnBrk="0" hangingPunct="0"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 Створення додатка що показує можливості побудови та трансформації тривимірних примітивів у </a:t>
            </a:r>
            <a:r>
              <a:rPr lang="en-US" sz="4000" b="1" dirty="0">
                <a:solidFill>
                  <a:schemeClr val="bg1"/>
                </a:solidFill>
              </a:rPr>
              <a:t>WPF.</a:t>
            </a:r>
          </a:p>
        </p:txBody>
      </p:sp>
      <p:pic>
        <p:nvPicPr>
          <p:cNvPr id="30" name="Рисунок 29" descr="Зображення, що містить особа, краватка, одяг, носить&#10;&#10;Автоматично згенерований опис">
            <a:extLst>
              <a:ext uri="{FF2B5EF4-FFF2-40B4-BE49-F238E27FC236}">
                <a16:creationId xmlns:a16="http://schemas.microsoft.com/office/drawing/2014/main" id="{D640D2A8-0C73-0C6B-10B6-21F2CC1E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6" y="5479293"/>
            <a:ext cx="2886824" cy="38490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565835-3E18-75BD-C7AD-D7877B3126CE}"/>
              </a:ext>
            </a:extLst>
          </p:cNvPr>
          <p:cNvSpPr txBox="1"/>
          <p:nvPr/>
        </p:nvSpPr>
        <p:spPr>
          <a:xfrm>
            <a:off x="616096" y="16092163"/>
            <a:ext cx="13369382" cy="8768554"/>
          </a:xfrm>
          <a:prstGeom prst="rect">
            <a:avLst/>
          </a:prstGeom>
          <a:noFill/>
          <a:ln w="152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6000" b="1" u="sng" dirty="0">
                <a:solidFill>
                  <a:schemeClr val="bg1"/>
                </a:solidFill>
              </a:rPr>
              <a:t>Завдання роботи:</a:t>
            </a: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1. Проаналізувати відповідну інформацію за темою дослідження</a:t>
            </a: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2. Дослідити алгоритми побудови тривимірних примітивів у </a:t>
            </a:r>
            <a:r>
              <a:rPr lang="en-US" sz="4000" b="1" dirty="0">
                <a:solidFill>
                  <a:schemeClr val="bg1"/>
                </a:solidFill>
              </a:rPr>
              <a:t>WPF.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</a:rPr>
              <a:t>3. </a:t>
            </a:r>
            <a:r>
              <a:rPr lang="uk-UA" sz="4000" b="1" dirty="0">
                <a:solidFill>
                  <a:schemeClr val="bg1"/>
                </a:solidFill>
              </a:rPr>
              <a:t>Дослідити методи трансформацій тривимірних примітивів.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4. Розробити програму, що буде наочно демонструвати роботу цих алгоритмів та методів</a:t>
            </a:r>
            <a:r>
              <a:rPr lang="ru-RU" sz="4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313125-7559-DEB1-7436-FB6501D010C3}"/>
              </a:ext>
            </a:extLst>
          </p:cNvPr>
          <p:cNvSpPr txBox="1"/>
          <p:nvPr/>
        </p:nvSpPr>
        <p:spPr>
          <a:xfrm>
            <a:off x="15054636" y="18344885"/>
            <a:ext cx="14657169" cy="3477875"/>
          </a:xfrm>
          <a:prstGeom prst="rect">
            <a:avLst/>
          </a:prstGeom>
          <a:noFill/>
          <a:ln w="152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6000" b="1" u="sng" dirty="0">
                <a:solidFill>
                  <a:schemeClr val="bg1"/>
                </a:solidFill>
              </a:rPr>
              <a:t>Засоби розробки: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Мови С</a:t>
            </a:r>
            <a:r>
              <a:rPr lang="en-US" sz="4000" b="1" dirty="0">
                <a:solidFill>
                  <a:schemeClr val="bg1"/>
                </a:solidFill>
              </a:rPr>
              <a:t># </a:t>
            </a:r>
            <a:r>
              <a:rPr lang="uk-UA" sz="4000" b="1" dirty="0">
                <a:solidFill>
                  <a:schemeClr val="bg1"/>
                </a:solidFill>
              </a:rPr>
              <a:t>та </a:t>
            </a:r>
            <a:r>
              <a:rPr lang="en-US" sz="4000" b="1" dirty="0">
                <a:solidFill>
                  <a:schemeClr val="bg1"/>
                </a:solidFill>
              </a:rPr>
              <a:t>XAML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IDE Microsoft Visual Studio Community</a:t>
            </a:r>
            <a:r>
              <a:rPr lang="uk-UA" sz="4000" b="1" dirty="0">
                <a:solidFill>
                  <a:schemeClr val="bg1"/>
                </a:solidFill>
              </a:rPr>
              <a:t> 2019</a:t>
            </a:r>
            <a:endParaRPr lang="en-US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Бібліотеки:</a:t>
            </a:r>
            <a:r>
              <a:rPr lang="en-US" sz="4000" b="1" dirty="0">
                <a:solidFill>
                  <a:schemeClr val="bg1"/>
                </a:solidFill>
              </a:rPr>
              <a:t>Extended WPF Toolkit</a:t>
            </a:r>
            <a:r>
              <a:rPr lang="uk-UA" sz="4000" b="1" dirty="0">
                <a:solidFill>
                  <a:schemeClr val="bg1"/>
                </a:solidFill>
              </a:rPr>
              <a:t>, 3</a:t>
            </a:r>
            <a:r>
              <a:rPr lang="en-US" sz="4000" b="1" dirty="0">
                <a:solidFill>
                  <a:schemeClr val="bg1"/>
                </a:solidFill>
              </a:rPr>
              <a:t>D Tools</a:t>
            </a:r>
            <a:endParaRPr lang="uk-UA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Технологія </a:t>
            </a:r>
            <a:r>
              <a:rPr lang="en-US" sz="4000" b="1" dirty="0">
                <a:solidFill>
                  <a:schemeClr val="bg1"/>
                </a:solidFill>
              </a:rPr>
              <a:t>WPF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EDC1A-8496-ED3F-35C9-DA5620A09EAD}"/>
              </a:ext>
            </a:extLst>
          </p:cNvPr>
          <p:cNvSpPr txBox="1"/>
          <p:nvPr/>
        </p:nvSpPr>
        <p:spPr>
          <a:xfrm>
            <a:off x="14978579" y="22488220"/>
            <a:ext cx="14733226" cy="2305246"/>
          </a:xfrm>
          <a:prstGeom prst="rect">
            <a:avLst/>
          </a:prstGeom>
          <a:noFill/>
          <a:ln w="152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6000" b="1" u="sng" dirty="0">
                <a:solidFill>
                  <a:schemeClr val="bg1"/>
                </a:solidFill>
              </a:rPr>
              <a:t>Методи дослідження:</a:t>
            </a: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Аналіз, синтез, порівняння, науковий експеримент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4" name="Picture 20">
            <a:extLst>
              <a:ext uri="{FF2B5EF4-FFF2-40B4-BE49-F238E27FC236}">
                <a16:creationId xmlns:a16="http://schemas.microsoft.com/office/drawing/2014/main" id="{3485E350-0ABA-5AE6-09F5-58824DDA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52" y="27349179"/>
            <a:ext cx="11029786" cy="7628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D968B3-211B-E4B6-FD03-0A010B578FC3}"/>
              </a:ext>
            </a:extLst>
          </p:cNvPr>
          <p:cNvSpPr txBox="1"/>
          <p:nvPr/>
        </p:nvSpPr>
        <p:spPr>
          <a:xfrm>
            <a:off x="120445" y="35083726"/>
            <a:ext cx="1102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Інтерфейс застосунку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0EF4BA3-6153-2067-FDAD-1A09AF667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45" y="29369026"/>
            <a:ext cx="4350337" cy="409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2ADB19-57F0-FF75-5F18-5969B5EC939A}"/>
              </a:ext>
            </a:extLst>
          </p:cNvPr>
          <p:cNvSpPr txBox="1"/>
          <p:nvPr/>
        </p:nvSpPr>
        <p:spPr>
          <a:xfrm>
            <a:off x="14345518" y="35083726"/>
            <a:ext cx="1473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Сфера, циліндр, конус та тор, що були створені застосунком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9E7D6DE-0946-EC6E-280B-9A553FF5C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98" y="29086719"/>
            <a:ext cx="3615744" cy="4552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180FB2D-5059-9757-3748-AED264D3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706" y="29157194"/>
            <a:ext cx="3102068" cy="4411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1FF6947-CD9B-1F85-A955-AC793E4AC0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966" y="29369026"/>
            <a:ext cx="4793196" cy="3073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6D22F7-2BA0-EAC1-EC7C-06FB27466B4E}"/>
              </a:ext>
            </a:extLst>
          </p:cNvPr>
          <p:cNvSpPr txBox="1"/>
          <p:nvPr/>
        </p:nvSpPr>
        <p:spPr>
          <a:xfrm>
            <a:off x="10823745" y="36269369"/>
            <a:ext cx="8627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chemeClr val="bg1"/>
                </a:solidFill>
              </a:rPr>
              <a:t>Висновки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BEF999-22BA-3A82-16C0-79942829BBC4}"/>
              </a:ext>
            </a:extLst>
          </p:cNvPr>
          <p:cNvSpPr txBox="1"/>
          <p:nvPr/>
        </p:nvSpPr>
        <p:spPr>
          <a:xfrm>
            <a:off x="772935" y="38141954"/>
            <a:ext cx="28729339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Проаналізовано джерела інформації з зазначеної теми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На основі отриманих знань, були написані алгоритми побудови тривимірних примітивів.</a:t>
            </a:r>
            <a:endParaRPr lang="en-US" sz="4000" b="1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Також було дослідження методи трансформацій тривимірних об'єктів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4000" b="1" dirty="0">
                <a:solidFill>
                  <a:schemeClr val="bg1"/>
                </a:solidFill>
              </a:rPr>
              <a:t>За допомогою вище зазначений наробок був розроблений відповідний додаток.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E31D49C7-2B82-25E6-4CDB-3D6A6558C02C}"/>
              </a:ext>
            </a:extLst>
          </p:cNvPr>
          <p:cNvSpPr/>
          <p:nvPr/>
        </p:nvSpPr>
        <p:spPr>
          <a:xfrm>
            <a:off x="0" y="4698452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93E2359-91D7-2464-1ADE-FD6C6CAE026B}"/>
              </a:ext>
            </a:extLst>
          </p:cNvPr>
          <p:cNvSpPr/>
          <p:nvPr/>
        </p:nvSpPr>
        <p:spPr>
          <a:xfrm>
            <a:off x="-22932" y="9859603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7EB42-631F-9188-F2AE-9DBCFFE0F618}"/>
              </a:ext>
            </a:extLst>
          </p:cNvPr>
          <p:cNvSpPr txBox="1"/>
          <p:nvPr/>
        </p:nvSpPr>
        <p:spPr>
          <a:xfrm>
            <a:off x="688751" y="10297733"/>
            <a:ext cx="13296727" cy="3228576"/>
          </a:xfrm>
          <a:prstGeom prst="rect">
            <a:avLst/>
          </a:prstGeom>
          <a:noFill/>
          <a:ln w="152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6000" b="1" u="sng" dirty="0">
                <a:solidFill>
                  <a:schemeClr val="bg1"/>
                </a:solidFill>
              </a:rPr>
              <a:t>Мета дослідження:</a:t>
            </a:r>
          </a:p>
          <a:p>
            <a:pPr>
              <a:lnSpc>
                <a:spcPct val="150000"/>
              </a:lnSpc>
            </a:pPr>
            <a:r>
              <a:rPr lang="uk-UA" sz="4000" b="1" dirty="0">
                <a:solidFill>
                  <a:schemeClr val="bg1"/>
                </a:solidFill>
              </a:rPr>
              <a:t> Дослідити алгоритми та методи побудови і                             трансформації тривимірних примітивів.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0C1DC-153A-9A3A-94B0-C1F3E52446F2}"/>
              </a:ext>
            </a:extLst>
          </p:cNvPr>
          <p:cNvSpPr txBox="1"/>
          <p:nvPr/>
        </p:nvSpPr>
        <p:spPr>
          <a:xfrm>
            <a:off x="616096" y="13945341"/>
            <a:ext cx="13369382" cy="1631216"/>
          </a:xfrm>
          <a:prstGeom prst="rect">
            <a:avLst/>
          </a:prstGeom>
          <a:noFill/>
          <a:ln w="152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6000" b="1" u="sng" dirty="0">
                <a:solidFill>
                  <a:schemeClr val="bg1"/>
                </a:solidFill>
              </a:rPr>
              <a:t>Об</a:t>
            </a:r>
            <a:r>
              <a:rPr lang="en-US" sz="6000" b="1" u="sng" dirty="0">
                <a:solidFill>
                  <a:schemeClr val="bg1"/>
                </a:solidFill>
              </a:rPr>
              <a:t>’</a:t>
            </a:r>
            <a:r>
              <a:rPr lang="uk-UA" sz="6000" b="1" u="sng" dirty="0" err="1">
                <a:solidFill>
                  <a:schemeClr val="bg1"/>
                </a:solidFill>
              </a:rPr>
              <a:t>єкт</a:t>
            </a:r>
            <a:r>
              <a:rPr lang="uk-UA" sz="6000" b="1" u="sng" dirty="0">
                <a:solidFill>
                  <a:schemeClr val="bg1"/>
                </a:solidFill>
              </a:rPr>
              <a:t> дослідження: </a:t>
            </a:r>
          </a:p>
          <a:p>
            <a:r>
              <a:rPr lang="uk-UA" sz="4000" b="1" dirty="0">
                <a:solidFill>
                  <a:schemeClr val="bg1"/>
                </a:solidFill>
              </a:rPr>
              <a:t>Тривимірне моделювання за допомогою технології </a:t>
            </a:r>
            <a:r>
              <a:rPr lang="en-US" sz="4000" b="1" dirty="0">
                <a:solidFill>
                  <a:schemeClr val="bg1"/>
                </a:solidFill>
              </a:rPr>
              <a:t>WPF</a:t>
            </a:r>
            <a:r>
              <a:rPr lang="uk-UA" sz="4000" b="1" dirty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3C911DB-8612-FFE8-61CC-2D8ACB3C36B9}"/>
              </a:ext>
            </a:extLst>
          </p:cNvPr>
          <p:cNvSpPr/>
          <p:nvPr/>
        </p:nvSpPr>
        <p:spPr>
          <a:xfrm>
            <a:off x="-22932" y="25116732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A6CDB558-DC9D-A828-B936-FD0A5A875145}"/>
              </a:ext>
            </a:extLst>
          </p:cNvPr>
          <p:cNvSpPr/>
          <p:nvPr/>
        </p:nvSpPr>
        <p:spPr>
          <a:xfrm>
            <a:off x="-13174" y="26948919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E29D71D1-CB6F-ED78-D7BD-8B34FDD26332}"/>
              </a:ext>
            </a:extLst>
          </p:cNvPr>
          <p:cNvSpPr/>
          <p:nvPr/>
        </p:nvSpPr>
        <p:spPr>
          <a:xfrm>
            <a:off x="-22933" y="35952118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190DCEA1-E9A7-3A16-C79D-1258E2F30982}"/>
              </a:ext>
            </a:extLst>
          </p:cNvPr>
          <p:cNvSpPr/>
          <p:nvPr/>
        </p:nvSpPr>
        <p:spPr>
          <a:xfrm>
            <a:off x="-22934" y="37609669"/>
            <a:ext cx="30275213" cy="130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44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DBE09A6AE1D204F850001124B5C1A56" ma:contentTypeVersion="15" ma:contentTypeDescription="Створення нового документа." ma:contentTypeScope="" ma:versionID="7fd8eb9c0d4db0e7c5e9e346c479dad6">
  <xsd:schema xmlns:xsd="http://www.w3.org/2001/XMLSchema" xmlns:xs="http://www.w3.org/2001/XMLSchema" xmlns:p="http://schemas.microsoft.com/office/2006/metadata/properties" xmlns:ns2="4ad199d1-30ca-48a7-9444-1c3f03a0261b" xmlns:ns3="c54b7d6f-c970-4042-8bc1-c03b6337135a" targetNamespace="http://schemas.microsoft.com/office/2006/metadata/properties" ma:root="true" ma:fieldsID="6529b356210173b5c3e206491d994b12" ns2:_="" ns3:_="">
    <xsd:import namespace="4ad199d1-30ca-48a7-9444-1c3f03a0261b"/>
    <xsd:import namespace="c54b7d6f-c970-4042-8bc1-c03b63371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99d1-30ca-48a7-9444-1c3f03a026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3b0bc33e-08ac-4af6-8d24-18efed614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b7d6f-c970-4042-8bc1-c03b633713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95a438-36ee-42a1-8a56-18e11d326dc0}" ma:internalName="TaxCatchAll" ma:showField="CatchAllData" ma:web="c54b7d6f-c970-4042-8bc1-c03b633713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54b7d6f-c970-4042-8bc1-c03b6337135a" xsi:nil="true"/>
    <lcf76f155ced4ddcb4097134ff3c332f xmlns="4ad199d1-30ca-48a7-9444-1c3f03a0261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F0F6EB-0F0C-4BF6-8E65-70016E060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99d1-30ca-48a7-9444-1c3f03a0261b"/>
    <ds:schemaRef ds:uri="c54b7d6f-c970-4042-8bc1-c03b63371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D13909-4AAD-4986-B964-1DBBDBA4B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C109EB-DC62-4324-9134-608E0D9B1993}">
  <ds:schemaRefs>
    <ds:schemaRef ds:uri="http://schemas.microsoft.com/office/2006/metadata/properties"/>
    <ds:schemaRef ds:uri="http://schemas.microsoft.com/office/infopath/2007/PartnerControls"/>
    <ds:schemaRef ds:uri="c54b7d6f-c970-4042-8bc1-c03b6337135a"/>
    <ds:schemaRef ds:uri="4ad199d1-30ca-48a7-9444-1c3f03a0261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232</Words>
  <Application>Microsoft Office PowerPoint</Application>
  <PresentationFormat>Довільний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Тема Office</vt:lpstr>
      <vt:lpstr>Дніпропетровське відділення Малої академії наук України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Найденко Владислав Павлович</cp:lastModifiedBy>
  <cp:revision>161</cp:revision>
  <dcterms:created xsi:type="dcterms:W3CDTF">2020-04-20T11:24:59Z</dcterms:created>
  <dcterms:modified xsi:type="dcterms:W3CDTF">2023-02-06T21:55:07Z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0x0101003DBE09A6AE1D204F850001124B5C1A56</vt:lpwstr>
  </property>
  <property fmtid="{D5CDD505-2E9C-101B-9397-08002B2CF9AE}" pid="3" name="MediaServiceImageTags">
    <vt:lpwstr/>
  </property>
</Properties>
</file>